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wav" ContentType="audio/wav"/>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20" r:id="rId1"/>
  </p:sldMasterIdLst>
  <p:notesMasterIdLst>
    <p:notesMasterId r:id="rId68"/>
  </p:notesMasterIdLst>
  <p:sldIdLst>
    <p:sldId id="342" r:id="rId2"/>
    <p:sldId id="297" r:id="rId3"/>
    <p:sldId id="257" r:id="rId4"/>
    <p:sldId id="340" r:id="rId5"/>
    <p:sldId id="341" r:id="rId6"/>
    <p:sldId id="298" r:id="rId7"/>
    <p:sldId id="299" r:id="rId8"/>
    <p:sldId id="305" r:id="rId9"/>
    <p:sldId id="259" r:id="rId10"/>
    <p:sldId id="300" r:id="rId11"/>
    <p:sldId id="301" r:id="rId12"/>
    <p:sldId id="317" r:id="rId13"/>
    <p:sldId id="302" r:id="rId14"/>
    <p:sldId id="303" r:id="rId15"/>
    <p:sldId id="304" r:id="rId16"/>
    <p:sldId id="308" r:id="rId17"/>
    <p:sldId id="314" r:id="rId18"/>
    <p:sldId id="311" r:id="rId19"/>
    <p:sldId id="339" r:id="rId20"/>
    <p:sldId id="310" r:id="rId21"/>
    <p:sldId id="315" r:id="rId22"/>
    <p:sldId id="316" r:id="rId23"/>
    <p:sldId id="263" r:id="rId24"/>
    <p:sldId id="262" r:id="rId25"/>
    <p:sldId id="265" r:id="rId26"/>
    <p:sldId id="266" r:id="rId27"/>
    <p:sldId id="267" r:id="rId28"/>
    <p:sldId id="268" r:id="rId29"/>
    <p:sldId id="269" r:id="rId30"/>
    <p:sldId id="270" r:id="rId31"/>
    <p:sldId id="273" r:id="rId32"/>
    <p:sldId id="274" r:id="rId33"/>
    <p:sldId id="275" r:id="rId34"/>
    <p:sldId id="276" r:id="rId35"/>
    <p:sldId id="277" r:id="rId36"/>
    <p:sldId id="278" r:id="rId37"/>
    <p:sldId id="279" r:id="rId38"/>
    <p:sldId id="280" r:id="rId39"/>
    <p:sldId id="281" r:id="rId40"/>
    <p:sldId id="283" r:id="rId41"/>
    <p:sldId id="284" r:id="rId42"/>
    <p:sldId id="285" r:id="rId43"/>
    <p:sldId id="286" r:id="rId44"/>
    <p:sldId id="287" r:id="rId45"/>
    <p:sldId id="288" r:id="rId46"/>
    <p:sldId id="290" r:id="rId47"/>
    <p:sldId id="291" r:id="rId48"/>
    <p:sldId id="319" r:id="rId49"/>
    <p:sldId id="320" r:id="rId50"/>
    <p:sldId id="321" r:id="rId51"/>
    <p:sldId id="324" r:id="rId52"/>
    <p:sldId id="322" r:id="rId53"/>
    <p:sldId id="323" r:id="rId54"/>
    <p:sldId id="325" r:id="rId55"/>
    <p:sldId id="326" r:id="rId56"/>
    <p:sldId id="327" r:id="rId57"/>
    <p:sldId id="331" r:id="rId58"/>
    <p:sldId id="328" r:id="rId59"/>
    <p:sldId id="329" r:id="rId60"/>
    <p:sldId id="330" r:id="rId61"/>
    <p:sldId id="332" r:id="rId62"/>
    <p:sldId id="333" r:id="rId63"/>
    <p:sldId id="336" r:id="rId64"/>
    <p:sldId id="337" r:id="rId65"/>
    <p:sldId id="338" r:id="rId66"/>
    <p:sldId id="335" r:id="rId6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258B"/>
    <a:srgbClr val="66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7" d="100"/>
          <a:sy n="77" d="100"/>
        </p:scale>
        <p:origin x="-1092" y="45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A4BC0F-9C97-4337-B5AC-D2098A798F04}" type="doc">
      <dgm:prSet loTypeId="urn:microsoft.com/office/officeart/2005/8/layout/chevron2" loCatId="list" qsTypeId="urn:microsoft.com/office/officeart/2005/8/quickstyle/3d3" qsCatId="3D" csTypeId="urn:microsoft.com/office/officeart/2005/8/colors/colorful1#1" csCatId="colorful" phldr="1"/>
      <dgm:spPr/>
      <dgm:t>
        <a:bodyPr/>
        <a:lstStyle/>
        <a:p>
          <a:endParaRPr lang="fr-FR"/>
        </a:p>
      </dgm:t>
    </dgm:pt>
    <dgm:pt modelId="{CAD237FE-B091-47AA-B30A-D4D02963C8AB}">
      <dgm:prSet/>
      <dgm:spPr/>
      <dgm:t>
        <a:bodyPr/>
        <a:lstStyle/>
        <a:p>
          <a:pPr algn="l" rtl="0"/>
          <a:r>
            <a:rPr lang="fr-FR" b="1" dirty="0" smtClean="0">
              <a:solidFill>
                <a:schemeClr val="bg1"/>
              </a:solidFill>
            </a:rPr>
            <a:t>Définition </a:t>
          </a:r>
          <a:endParaRPr lang="fr-FR" b="1" dirty="0">
            <a:solidFill>
              <a:schemeClr val="bg1"/>
            </a:solidFill>
          </a:endParaRPr>
        </a:p>
      </dgm:t>
    </dgm:pt>
    <dgm:pt modelId="{A551E063-A236-4542-8F10-115F626DE44A}" type="parTrans" cxnId="{2E6CF2E1-035E-454E-898F-D08FFA749C9F}">
      <dgm:prSet/>
      <dgm:spPr/>
      <dgm:t>
        <a:bodyPr/>
        <a:lstStyle/>
        <a:p>
          <a:endParaRPr lang="fr-FR"/>
        </a:p>
      </dgm:t>
    </dgm:pt>
    <dgm:pt modelId="{66056E68-D11A-4252-87A1-26560E0CEAFA}" type="sibTrans" cxnId="{2E6CF2E1-035E-454E-898F-D08FFA749C9F}">
      <dgm:prSet/>
      <dgm:spPr/>
      <dgm:t>
        <a:bodyPr/>
        <a:lstStyle/>
        <a:p>
          <a:endParaRPr lang="fr-FR"/>
        </a:p>
      </dgm:t>
    </dgm:pt>
    <dgm:pt modelId="{FDFE738C-E227-4C88-A79A-4E1168B52788}">
      <dgm:prSet/>
      <dgm:spPr/>
      <dgm:t>
        <a:bodyPr/>
        <a:lstStyle/>
        <a:p>
          <a:pPr algn="ctr" rtl="0"/>
          <a:r>
            <a:rPr lang="fr-FR" b="1" i="0" baseline="0" dirty="0" smtClean="0">
              <a:solidFill>
                <a:schemeClr val="bg1"/>
              </a:solidFill>
            </a:rPr>
            <a:t>1990</a:t>
          </a:r>
          <a:endParaRPr lang="fr-FR" b="1" i="0" baseline="0" dirty="0">
            <a:solidFill>
              <a:schemeClr val="bg1"/>
            </a:solidFill>
          </a:endParaRPr>
        </a:p>
      </dgm:t>
    </dgm:pt>
    <dgm:pt modelId="{B0AC3245-991D-4E6F-80F5-AC77EE6AF8A9}" type="parTrans" cxnId="{ADB0A821-1521-4935-BC1E-9CFBF99D39E1}">
      <dgm:prSet/>
      <dgm:spPr/>
      <dgm:t>
        <a:bodyPr/>
        <a:lstStyle/>
        <a:p>
          <a:endParaRPr lang="fr-FR"/>
        </a:p>
      </dgm:t>
    </dgm:pt>
    <dgm:pt modelId="{2C6502F5-B671-4228-891C-6336E08012BF}" type="sibTrans" cxnId="{ADB0A821-1521-4935-BC1E-9CFBF99D39E1}">
      <dgm:prSet/>
      <dgm:spPr/>
      <dgm:t>
        <a:bodyPr/>
        <a:lstStyle/>
        <a:p>
          <a:endParaRPr lang="fr-FR"/>
        </a:p>
      </dgm:t>
    </dgm:pt>
    <dgm:pt modelId="{33FB8514-3942-4DAA-989D-DDC69A781007}">
      <dgm:prSet/>
      <dgm:spPr/>
      <dgm:t>
        <a:bodyPr/>
        <a:lstStyle/>
        <a:p>
          <a:pPr algn="ctr" rtl="0"/>
          <a:r>
            <a:rPr lang="fr-FR" b="1" i="0" baseline="0" dirty="0" smtClean="0">
              <a:solidFill>
                <a:schemeClr val="bg1"/>
              </a:solidFill>
            </a:rPr>
            <a:t>1991</a:t>
          </a:r>
          <a:endParaRPr lang="fr-FR" b="1" i="0" baseline="0" dirty="0">
            <a:solidFill>
              <a:schemeClr val="bg1"/>
            </a:solidFill>
          </a:endParaRPr>
        </a:p>
      </dgm:t>
    </dgm:pt>
    <dgm:pt modelId="{4D12FED6-3E27-4563-981B-7AD8FBD74482}" type="parTrans" cxnId="{A2EE58EC-9F9D-455F-B643-4CA709DB7BD2}">
      <dgm:prSet/>
      <dgm:spPr/>
      <dgm:t>
        <a:bodyPr/>
        <a:lstStyle/>
        <a:p>
          <a:endParaRPr lang="fr-FR"/>
        </a:p>
      </dgm:t>
    </dgm:pt>
    <dgm:pt modelId="{E9DC6F9F-DAA9-497C-AAD3-96D70740734C}" type="sibTrans" cxnId="{A2EE58EC-9F9D-455F-B643-4CA709DB7BD2}">
      <dgm:prSet/>
      <dgm:spPr/>
      <dgm:t>
        <a:bodyPr/>
        <a:lstStyle/>
        <a:p>
          <a:endParaRPr lang="fr-FR"/>
        </a:p>
      </dgm:t>
    </dgm:pt>
    <dgm:pt modelId="{D155A5CC-1769-4B1B-B66A-D4D0298C38A6}">
      <dgm:prSet/>
      <dgm:spPr>
        <a:solidFill>
          <a:srgbClr val="FF0000">
            <a:alpha val="90000"/>
          </a:srgbClr>
        </a:solidFill>
      </dgm:spPr>
      <dgm:t>
        <a:bodyPr/>
        <a:lstStyle/>
        <a:p>
          <a:pPr rtl="0"/>
          <a:r>
            <a:rPr lang="fr-FR" b="1" i="0" baseline="0" dirty="0" smtClean="0"/>
            <a:t>Le P.O.S et un instrument d’aménagement et d’urbanisme qui fixé les droits d’usage des sols et des constructions dans le repère des dispositions du PDAU</a:t>
          </a:r>
          <a:endParaRPr lang="fr-FR" dirty="0"/>
        </a:p>
      </dgm:t>
    </dgm:pt>
    <dgm:pt modelId="{A1AAC3A7-A84A-4F6C-A1EB-6871B6DD393A}" type="parTrans" cxnId="{B8958EEB-2F56-4ED4-AF32-F292A0A9AA52}">
      <dgm:prSet/>
      <dgm:spPr/>
      <dgm:t>
        <a:bodyPr/>
        <a:lstStyle/>
        <a:p>
          <a:endParaRPr lang="fr-FR"/>
        </a:p>
      </dgm:t>
    </dgm:pt>
    <dgm:pt modelId="{F6DA7406-B7E2-4D47-B91C-F77555CD3938}" type="sibTrans" cxnId="{B8958EEB-2F56-4ED4-AF32-F292A0A9AA52}">
      <dgm:prSet/>
      <dgm:spPr/>
      <dgm:t>
        <a:bodyPr/>
        <a:lstStyle/>
        <a:p>
          <a:endParaRPr lang="fr-FR"/>
        </a:p>
      </dgm:t>
    </dgm:pt>
    <dgm:pt modelId="{2B1C82F4-E715-4BB8-92FA-F1F072DE3350}">
      <dgm:prSet/>
      <dgm:spPr>
        <a:solidFill>
          <a:schemeClr val="accent4">
            <a:lumMod val="75000"/>
            <a:alpha val="90000"/>
          </a:schemeClr>
        </a:solidFill>
      </dgm:spPr>
      <dgm:t>
        <a:bodyPr/>
        <a:lstStyle/>
        <a:p>
          <a:pPr rtl="0"/>
          <a:r>
            <a:rPr lang="fr-FR" b="1" i="0" baseline="0" dirty="0" smtClean="0"/>
            <a:t>Le POS autant que 2ème instrument d’aménagement et d’urbanisme a été intitulé par la loi 90/29 du 02 décembre 1990 relative à l’aménagement et l’urbanisme et dont les modalités d’application ont fait l’objet du décret exécutif </a:t>
          </a:r>
          <a:endParaRPr lang="fr-FR" dirty="0"/>
        </a:p>
      </dgm:t>
    </dgm:pt>
    <dgm:pt modelId="{CA43DDA0-190C-428D-8674-D5CE11E61B8B}" type="parTrans" cxnId="{F0057C32-D47F-4A64-A811-87B0A2D8154E}">
      <dgm:prSet/>
      <dgm:spPr/>
      <dgm:t>
        <a:bodyPr/>
        <a:lstStyle/>
        <a:p>
          <a:endParaRPr lang="fr-FR"/>
        </a:p>
      </dgm:t>
    </dgm:pt>
    <dgm:pt modelId="{A625E8CB-8C68-4E00-95B3-700235D084A2}" type="sibTrans" cxnId="{F0057C32-D47F-4A64-A811-87B0A2D8154E}">
      <dgm:prSet/>
      <dgm:spPr/>
      <dgm:t>
        <a:bodyPr/>
        <a:lstStyle/>
        <a:p>
          <a:endParaRPr lang="fr-FR"/>
        </a:p>
      </dgm:t>
    </dgm:pt>
    <dgm:pt modelId="{480A617A-0718-414C-9A0C-B737B3D8FA01}">
      <dgm:prSet/>
      <dgm:spPr>
        <a:solidFill>
          <a:schemeClr val="accent5">
            <a:lumMod val="75000"/>
            <a:alpha val="90000"/>
          </a:schemeClr>
        </a:solidFill>
      </dgm:spPr>
      <dgm:t>
        <a:bodyPr/>
        <a:lstStyle/>
        <a:p>
          <a:pPr rtl="0"/>
          <a:r>
            <a:rPr lang="fr-FR" b="1" i="0" baseline="0" smtClean="0"/>
            <a:t>N° 91/178 du 28 Mai 1991 fixant les procédures d’élaboration et d’approbation du P.O.S, ainsi que le contenu des documents graphiques y afférents.</a:t>
          </a:r>
          <a:endParaRPr lang="fr-FR"/>
        </a:p>
      </dgm:t>
    </dgm:pt>
    <dgm:pt modelId="{06B27AF5-0C01-4DD7-B770-6B9E44FFE49F}" type="parTrans" cxnId="{F4CCE01C-AC48-49F2-883F-C7DB25749C86}">
      <dgm:prSet/>
      <dgm:spPr/>
      <dgm:t>
        <a:bodyPr/>
        <a:lstStyle/>
        <a:p>
          <a:endParaRPr lang="fr-FR"/>
        </a:p>
      </dgm:t>
    </dgm:pt>
    <dgm:pt modelId="{C620D329-6AAF-4E9C-8C66-538D17FC8767}" type="sibTrans" cxnId="{F4CCE01C-AC48-49F2-883F-C7DB25749C86}">
      <dgm:prSet/>
      <dgm:spPr/>
      <dgm:t>
        <a:bodyPr/>
        <a:lstStyle/>
        <a:p>
          <a:endParaRPr lang="fr-FR"/>
        </a:p>
      </dgm:t>
    </dgm:pt>
    <dgm:pt modelId="{E7D7D7FA-E4EA-4789-A350-AC4CA316736A}" type="pres">
      <dgm:prSet presAssocID="{FDA4BC0F-9C97-4337-B5AC-D2098A798F04}" presName="linearFlow" presStyleCnt="0">
        <dgm:presLayoutVars>
          <dgm:dir/>
          <dgm:animLvl val="lvl"/>
          <dgm:resizeHandles val="exact"/>
        </dgm:presLayoutVars>
      </dgm:prSet>
      <dgm:spPr/>
      <dgm:t>
        <a:bodyPr/>
        <a:lstStyle/>
        <a:p>
          <a:endParaRPr lang="fr-FR"/>
        </a:p>
      </dgm:t>
    </dgm:pt>
    <dgm:pt modelId="{C295337B-3B81-4997-AF74-5E278A48D256}" type="pres">
      <dgm:prSet presAssocID="{CAD237FE-B091-47AA-B30A-D4D02963C8AB}" presName="composite" presStyleCnt="0"/>
      <dgm:spPr/>
    </dgm:pt>
    <dgm:pt modelId="{2FFBE256-9C74-4A1A-A6B8-47584B4BFD81}" type="pres">
      <dgm:prSet presAssocID="{CAD237FE-B091-47AA-B30A-D4D02963C8AB}" presName="parentText" presStyleLbl="alignNode1" presStyleIdx="0" presStyleCnt="3">
        <dgm:presLayoutVars>
          <dgm:chMax val="1"/>
          <dgm:bulletEnabled val="1"/>
        </dgm:presLayoutVars>
      </dgm:prSet>
      <dgm:spPr/>
      <dgm:t>
        <a:bodyPr/>
        <a:lstStyle/>
        <a:p>
          <a:endParaRPr lang="fr-FR"/>
        </a:p>
      </dgm:t>
    </dgm:pt>
    <dgm:pt modelId="{972C1CA0-AA8F-41B5-9326-52722FA7B742}" type="pres">
      <dgm:prSet presAssocID="{CAD237FE-B091-47AA-B30A-D4D02963C8AB}" presName="descendantText" presStyleLbl="alignAcc1" presStyleIdx="0" presStyleCnt="3">
        <dgm:presLayoutVars>
          <dgm:bulletEnabled val="1"/>
        </dgm:presLayoutVars>
      </dgm:prSet>
      <dgm:spPr/>
      <dgm:t>
        <a:bodyPr/>
        <a:lstStyle/>
        <a:p>
          <a:endParaRPr lang="fr-FR"/>
        </a:p>
      </dgm:t>
    </dgm:pt>
    <dgm:pt modelId="{3187A14E-F448-4C1D-B318-4DA78F29A5FC}" type="pres">
      <dgm:prSet presAssocID="{66056E68-D11A-4252-87A1-26560E0CEAFA}" presName="sp" presStyleCnt="0"/>
      <dgm:spPr/>
    </dgm:pt>
    <dgm:pt modelId="{EC88F992-1ABD-40BA-B043-3AF3E7AD15C0}" type="pres">
      <dgm:prSet presAssocID="{FDFE738C-E227-4C88-A79A-4E1168B52788}" presName="composite" presStyleCnt="0"/>
      <dgm:spPr/>
    </dgm:pt>
    <dgm:pt modelId="{9C17141B-668C-4C5F-865E-FB06E737BDDB}" type="pres">
      <dgm:prSet presAssocID="{FDFE738C-E227-4C88-A79A-4E1168B52788}" presName="parentText" presStyleLbl="alignNode1" presStyleIdx="1" presStyleCnt="3">
        <dgm:presLayoutVars>
          <dgm:chMax val="1"/>
          <dgm:bulletEnabled val="1"/>
        </dgm:presLayoutVars>
      </dgm:prSet>
      <dgm:spPr/>
      <dgm:t>
        <a:bodyPr/>
        <a:lstStyle/>
        <a:p>
          <a:endParaRPr lang="fr-FR"/>
        </a:p>
      </dgm:t>
    </dgm:pt>
    <dgm:pt modelId="{063EC6ED-94E7-4084-9D4A-993C4498ED2E}" type="pres">
      <dgm:prSet presAssocID="{FDFE738C-E227-4C88-A79A-4E1168B52788}" presName="descendantText" presStyleLbl="alignAcc1" presStyleIdx="1" presStyleCnt="3">
        <dgm:presLayoutVars>
          <dgm:bulletEnabled val="1"/>
        </dgm:presLayoutVars>
      </dgm:prSet>
      <dgm:spPr/>
      <dgm:t>
        <a:bodyPr/>
        <a:lstStyle/>
        <a:p>
          <a:endParaRPr lang="fr-FR"/>
        </a:p>
      </dgm:t>
    </dgm:pt>
    <dgm:pt modelId="{20D73D18-7202-4575-9B0D-4B175897F090}" type="pres">
      <dgm:prSet presAssocID="{2C6502F5-B671-4228-891C-6336E08012BF}" presName="sp" presStyleCnt="0"/>
      <dgm:spPr/>
    </dgm:pt>
    <dgm:pt modelId="{F4E7506C-93D6-45E0-A02B-9DEAB861B9F4}" type="pres">
      <dgm:prSet presAssocID="{33FB8514-3942-4DAA-989D-DDC69A781007}" presName="composite" presStyleCnt="0"/>
      <dgm:spPr/>
    </dgm:pt>
    <dgm:pt modelId="{29BBE816-4EF1-4116-853B-1E1B71692F69}" type="pres">
      <dgm:prSet presAssocID="{33FB8514-3942-4DAA-989D-DDC69A781007}" presName="parentText" presStyleLbl="alignNode1" presStyleIdx="2" presStyleCnt="3">
        <dgm:presLayoutVars>
          <dgm:chMax val="1"/>
          <dgm:bulletEnabled val="1"/>
        </dgm:presLayoutVars>
      </dgm:prSet>
      <dgm:spPr/>
      <dgm:t>
        <a:bodyPr/>
        <a:lstStyle/>
        <a:p>
          <a:endParaRPr lang="fr-FR"/>
        </a:p>
      </dgm:t>
    </dgm:pt>
    <dgm:pt modelId="{36C60FF1-4C7D-4DA9-8120-2042C509787E}" type="pres">
      <dgm:prSet presAssocID="{33FB8514-3942-4DAA-989D-DDC69A781007}" presName="descendantText" presStyleLbl="alignAcc1" presStyleIdx="2" presStyleCnt="3">
        <dgm:presLayoutVars>
          <dgm:bulletEnabled val="1"/>
        </dgm:presLayoutVars>
      </dgm:prSet>
      <dgm:spPr/>
      <dgm:t>
        <a:bodyPr/>
        <a:lstStyle/>
        <a:p>
          <a:endParaRPr lang="fr-FR"/>
        </a:p>
      </dgm:t>
    </dgm:pt>
  </dgm:ptLst>
  <dgm:cxnLst>
    <dgm:cxn modelId="{ADB0A821-1521-4935-BC1E-9CFBF99D39E1}" srcId="{FDA4BC0F-9C97-4337-B5AC-D2098A798F04}" destId="{FDFE738C-E227-4C88-A79A-4E1168B52788}" srcOrd="1" destOrd="0" parTransId="{B0AC3245-991D-4E6F-80F5-AC77EE6AF8A9}" sibTransId="{2C6502F5-B671-4228-891C-6336E08012BF}"/>
    <dgm:cxn modelId="{9C32CF31-2DDE-46C8-BB3E-0AEF880B7057}" type="presOf" srcId="{33FB8514-3942-4DAA-989D-DDC69A781007}" destId="{29BBE816-4EF1-4116-853B-1E1B71692F69}" srcOrd="0" destOrd="0" presId="urn:microsoft.com/office/officeart/2005/8/layout/chevron2"/>
    <dgm:cxn modelId="{F0057C32-D47F-4A64-A811-87B0A2D8154E}" srcId="{FDFE738C-E227-4C88-A79A-4E1168B52788}" destId="{2B1C82F4-E715-4BB8-92FA-F1F072DE3350}" srcOrd="0" destOrd="0" parTransId="{CA43DDA0-190C-428D-8674-D5CE11E61B8B}" sibTransId="{A625E8CB-8C68-4E00-95B3-700235D084A2}"/>
    <dgm:cxn modelId="{1DDFF812-197A-435C-9554-B34E85C99F7B}" type="presOf" srcId="{D155A5CC-1769-4B1B-B66A-D4D0298C38A6}" destId="{972C1CA0-AA8F-41B5-9326-52722FA7B742}" srcOrd="0" destOrd="0" presId="urn:microsoft.com/office/officeart/2005/8/layout/chevron2"/>
    <dgm:cxn modelId="{1A7719E2-0B0D-4BC1-92AA-6F6344BD3E78}" type="presOf" srcId="{480A617A-0718-414C-9A0C-B737B3D8FA01}" destId="{36C60FF1-4C7D-4DA9-8120-2042C509787E}" srcOrd="0" destOrd="0" presId="urn:microsoft.com/office/officeart/2005/8/layout/chevron2"/>
    <dgm:cxn modelId="{61A3B0BF-F20E-4BA9-8D89-D01BD642B6AC}" type="presOf" srcId="{FDFE738C-E227-4C88-A79A-4E1168B52788}" destId="{9C17141B-668C-4C5F-865E-FB06E737BDDB}" srcOrd="0" destOrd="0" presId="urn:microsoft.com/office/officeart/2005/8/layout/chevron2"/>
    <dgm:cxn modelId="{A2EE58EC-9F9D-455F-B643-4CA709DB7BD2}" srcId="{FDA4BC0F-9C97-4337-B5AC-D2098A798F04}" destId="{33FB8514-3942-4DAA-989D-DDC69A781007}" srcOrd="2" destOrd="0" parTransId="{4D12FED6-3E27-4563-981B-7AD8FBD74482}" sibTransId="{E9DC6F9F-DAA9-497C-AAD3-96D70740734C}"/>
    <dgm:cxn modelId="{2E6CF2E1-035E-454E-898F-D08FFA749C9F}" srcId="{FDA4BC0F-9C97-4337-B5AC-D2098A798F04}" destId="{CAD237FE-B091-47AA-B30A-D4D02963C8AB}" srcOrd="0" destOrd="0" parTransId="{A551E063-A236-4542-8F10-115F626DE44A}" sibTransId="{66056E68-D11A-4252-87A1-26560E0CEAFA}"/>
    <dgm:cxn modelId="{2A760038-C424-49E3-B50A-C4A5F063E422}" type="presOf" srcId="{CAD237FE-B091-47AA-B30A-D4D02963C8AB}" destId="{2FFBE256-9C74-4A1A-A6B8-47584B4BFD81}" srcOrd="0" destOrd="0" presId="urn:microsoft.com/office/officeart/2005/8/layout/chevron2"/>
    <dgm:cxn modelId="{B8958EEB-2F56-4ED4-AF32-F292A0A9AA52}" srcId="{CAD237FE-B091-47AA-B30A-D4D02963C8AB}" destId="{D155A5CC-1769-4B1B-B66A-D4D0298C38A6}" srcOrd="0" destOrd="0" parTransId="{A1AAC3A7-A84A-4F6C-A1EB-6871B6DD393A}" sibTransId="{F6DA7406-B7E2-4D47-B91C-F77555CD3938}"/>
    <dgm:cxn modelId="{F4CCE01C-AC48-49F2-883F-C7DB25749C86}" srcId="{33FB8514-3942-4DAA-989D-DDC69A781007}" destId="{480A617A-0718-414C-9A0C-B737B3D8FA01}" srcOrd="0" destOrd="0" parTransId="{06B27AF5-0C01-4DD7-B770-6B9E44FFE49F}" sibTransId="{C620D329-6AAF-4E9C-8C66-538D17FC8767}"/>
    <dgm:cxn modelId="{6BE8D80C-F9BB-4794-AD75-280F4B5BF3E8}" type="presOf" srcId="{FDA4BC0F-9C97-4337-B5AC-D2098A798F04}" destId="{E7D7D7FA-E4EA-4789-A350-AC4CA316736A}" srcOrd="0" destOrd="0" presId="urn:microsoft.com/office/officeart/2005/8/layout/chevron2"/>
    <dgm:cxn modelId="{5CED05E1-76D8-444A-9395-51FF45E43FE9}" type="presOf" srcId="{2B1C82F4-E715-4BB8-92FA-F1F072DE3350}" destId="{063EC6ED-94E7-4084-9D4A-993C4498ED2E}" srcOrd="0" destOrd="0" presId="urn:microsoft.com/office/officeart/2005/8/layout/chevron2"/>
    <dgm:cxn modelId="{EBB41FD2-E5CB-41C4-9C43-240259630B58}" type="presParOf" srcId="{E7D7D7FA-E4EA-4789-A350-AC4CA316736A}" destId="{C295337B-3B81-4997-AF74-5E278A48D256}" srcOrd="0" destOrd="0" presId="urn:microsoft.com/office/officeart/2005/8/layout/chevron2"/>
    <dgm:cxn modelId="{96DD95F5-E2AC-4D00-B6C3-BA4C87596BCA}" type="presParOf" srcId="{C295337B-3B81-4997-AF74-5E278A48D256}" destId="{2FFBE256-9C74-4A1A-A6B8-47584B4BFD81}" srcOrd="0" destOrd="0" presId="urn:microsoft.com/office/officeart/2005/8/layout/chevron2"/>
    <dgm:cxn modelId="{96514241-4EB1-42EB-8EAA-508D8103BF1B}" type="presParOf" srcId="{C295337B-3B81-4997-AF74-5E278A48D256}" destId="{972C1CA0-AA8F-41B5-9326-52722FA7B742}" srcOrd="1" destOrd="0" presId="urn:microsoft.com/office/officeart/2005/8/layout/chevron2"/>
    <dgm:cxn modelId="{E1800E24-1126-4871-BE0A-7016819A2B42}" type="presParOf" srcId="{E7D7D7FA-E4EA-4789-A350-AC4CA316736A}" destId="{3187A14E-F448-4C1D-B318-4DA78F29A5FC}" srcOrd="1" destOrd="0" presId="urn:microsoft.com/office/officeart/2005/8/layout/chevron2"/>
    <dgm:cxn modelId="{130427E8-9C89-4770-A24C-21DD98803572}" type="presParOf" srcId="{E7D7D7FA-E4EA-4789-A350-AC4CA316736A}" destId="{EC88F992-1ABD-40BA-B043-3AF3E7AD15C0}" srcOrd="2" destOrd="0" presId="urn:microsoft.com/office/officeart/2005/8/layout/chevron2"/>
    <dgm:cxn modelId="{C0AB901E-5104-454C-84F7-529BB67E2B01}" type="presParOf" srcId="{EC88F992-1ABD-40BA-B043-3AF3E7AD15C0}" destId="{9C17141B-668C-4C5F-865E-FB06E737BDDB}" srcOrd="0" destOrd="0" presId="urn:microsoft.com/office/officeart/2005/8/layout/chevron2"/>
    <dgm:cxn modelId="{2C950140-8635-437A-8F96-5B58D3BD41A7}" type="presParOf" srcId="{EC88F992-1ABD-40BA-B043-3AF3E7AD15C0}" destId="{063EC6ED-94E7-4084-9D4A-993C4498ED2E}" srcOrd="1" destOrd="0" presId="urn:microsoft.com/office/officeart/2005/8/layout/chevron2"/>
    <dgm:cxn modelId="{9CA3EAFB-AF5D-4C90-A047-5CA119C2FAF0}" type="presParOf" srcId="{E7D7D7FA-E4EA-4789-A350-AC4CA316736A}" destId="{20D73D18-7202-4575-9B0D-4B175897F090}" srcOrd="3" destOrd="0" presId="urn:microsoft.com/office/officeart/2005/8/layout/chevron2"/>
    <dgm:cxn modelId="{C570015B-15EE-42C8-B333-E756D16F9C33}" type="presParOf" srcId="{E7D7D7FA-E4EA-4789-A350-AC4CA316736A}" destId="{F4E7506C-93D6-45E0-A02B-9DEAB861B9F4}" srcOrd="4" destOrd="0" presId="urn:microsoft.com/office/officeart/2005/8/layout/chevron2"/>
    <dgm:cxn modelId="{E8BF0B5B-732F-45B4-946B-A6E196A740A3}" type="presParOf" srcId="{F4E7506C-93D6-45E0-A02B-9DEAB861B9F4}" destId="{29BBE816-4EF1-4116-853B-1E1B71692F69}" srcOrd="0" destOrd="0" presId="urn:microsoft.com/office/officeart/2005/8/layout/chevron2"/>
    <dgm:cxn modelId="{EA854A35-3206-42E6-9690-E39B6E1BB703}" type="presParOf" srcId="{F4E7506C-93D6-45E0-A02B-9DEAB861B9F4}" destId="{36C60FF1-4C7D-4DA9-8120-2042C509787E}"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169A0F0F-9F71-4A0E-B325-6197F5F521EA}" type="doc">
      <dgm:prSet loTypeId="urn:microsoft.com/office/officeart/2005/8/layout/radial4" loCatId="relationship" qsTypeId="urn:microsoft.com/office/officeart/2005/8/quickstyle/3d1" qsCatId="3D" csTypeId="urn:microsoft.com/office/officeart/2005/8/colors/accent1_2" csCatId="accent1" phldr="1"/>
      <dgm:spPr/>
      <dgm:t>
        <a:bodyPr/>
        <a:lstStyle/>
        <a:p>
          <a:endParaRPr lang="fr-FR"/>
        </a:p>
      </dgm:t>
    </dgm:pt>
    <dgm:pt modelId="{A2F2C2E1-1F7E-459B-B3E6-F84A3066C552}">
      <dgm:prSet phldrT="[Texte]">
        <dgm:style>
          <a:lnRef idx="3">
            <a:schemeClr val="lt1"/>
          </a:lnRef>
          <a:fillRef idx="1">
            <a:schemeClr val="accent3"/>
          </a:fillRef>
          <a:effectRef idx="1">
            <a:schemeClr val="accent3"/>
          </a:effectRef>
          <a:fontRef idx="minor">
            <a:schemeClr val="lt1"/>
          </a:fontRef>
        </dgm:style>
      </dgm:prSet>
      <dgm:spPr/>
      <dgm:t>
        <a:bodyPr/>
        <a:lstStyle/>
        <a:p>
          <a:r>
            <a:rPr lang="fr-FR" dirty="0" smtClean="0"/>
            <a:t>Le Master Plan</a:t>
          </a:r>
          <a:endParaRPr lang="fr-FR" dirty="0"/>
        </a:p>
      </dgm:t>
    </dgm:pt>
    <dgm:pt modelId="{D7579BE3-E29E-4E7A-A8F0-4D9CF047D0F6}" type="parTrans" cxnId="{CDB3D0CC-1FE4-40CC-9F60-A9EE2D6ED8C8}">
      <dgm:prSet/>
      <dgm:spPr/>
      <dgm:t>
        <a:bodyPr/>
        <a:lstStyle/>
        <a:p>
          <a:endParaRPr lang="fr-FR"/>
        </a:p>
      </dgm:t>
    </dgm:pt>
    <dgm:pt modelId="{550BC78E-33A9-495F-A3A4-32F440392D40}" type="sibTrans" cxnId="{CDB3D0CC-1FE4-40CC-9F60-A9EE2D6ED8C8}">
      <dgm:prSet/>
      <dgm:spPr/>
      <dgm:t>
        <a:bodyPr/>
        <a:lstStyle/>
        <a:p>
          <a:endParaRPr lang="fr-FR"/>
        </a:p>
      </dgm:t>
    </dgm:pt>
    <dgm:pt modelId="{DC5B04BA-CCE3-46DE-B1FA-875C39F46B9F}">
      <dgm:prSet phldrT="[Texte]">
        <dgm:style>
          <a:lnRef idx="0">
            <a:schemeClr val="accent5"/>
          </a:lnRef>
          <a:fillRef idx="3">
            <a:schemeClr val="accent5"/>
          </a:fillRef>
          <a:effectRef idx="3">
            <a:schemeClr val="accent5"/>
          </a:effectRef>
          <a:fontRef idx="minor">
            <a:schemeClr val="lt1"/>
          </a:fontRef>
        </dgm:style>
      </dgm:prSet>
      <dgm:spPr/>
      <dgm:t>
        <a:bodyPr/>
        <a:lstStyle/>
        <a:p>
          <a:r>
            <a:rPr lang="fr-FR" dirty="0" smtClean="0"/>
            <a:t>partenariat entre l'Algérie et l'Italie 2003</a:t>
          </a:r>
          <a:endParaRPr lang="fr-FR" dirty="0"/>
        </a:p>
      </dgm:t>
    </dgm:pt>
    <dgm:pt modelId="{11A45702-B53B-4AA6-9D21-006C5AA6DE64}" type="parTrans" cxnId="{BE8ECCAC-5626-40FB-A18D-8C6F54BA9E38}">
      <dgm:prSet/>
      <dgm:spPr/>
      <dgm:t>
        <a:bodyPr/>
        <a:lstStyle/>
        <a:p>
          <a:endParaRPr lang="fr-FR"/>
        </a:p>
      </dgm:t>
    </dgm:pt>
    <dgm:pt modelId="{1387C4BC-CD81-41DD-BC07-D7F0D5047FDA}" type="sibTrans" cxnId="{BE8ECCAC-5626-40FB-A18D-8C6F54BA9E38}">
      <dgm:prSet/>
      <dgm:spPr/>
      <dgm:t>
        <a:bodyPr/>
        <a:lstStyle/>
        <a:p>
          <a:endParaRPr lang="fr-FR"/>
        </a:p>
      </dgm:t>
    </dgm:pt>
    <dgm:pt modelId="{BD941A75-98E3-4785-B10F-4F6222CEB55E}">
      <dgm:prSet phldrT="[Texte]" custT="1">
        <dgm:style>
          <a:lnRef idx="0">
            <a:schemeClr val="accent5"/>
          </a:lnRef>
          <a:fillRef idx="3">
            <a:schemeClr val="accent5"/>
          </a:fillRef>
          <a:effectRef idx="3">
            <a:schemeClr val="accent5"/>
          </a:effectRef>
          <a:fontRef idx="minor">
            <a:schemeClr val="lt1"/>
          </a:fontRef>
        </dgm:style>
      </dgm:prSet>
      <dgm:spPr/>
      <dgm:t>
        <a:bodyPr/>
        <a:lstStyle/>
        <a:p>
          <a:pPr algn="ctr" rtl="0"/>
          <a:r>
            <a:rPr lang="fr-FR" sz="2700" dirty="0" smtClean="0"/>
            <a:t>Objectifs:</a:t>
          </a:r>
        </a:p>
        <a:p>
          <a:pPr algn="ctr" rtl="0"/>
          <a:r>
            <a:rPr lang="fr-FR" sz="2700" dirty="0" smtClean="0"/>
            <a:t>*</a:t>
          </a:r>
          <a:r>
            <a:rPr lang="fr-FR" sz="1200" dirty="0" smtClean="0"/>
            <a:t>Apporter une nouvelle méthode d'intervention.</a:t>
          </a:r>
        </a:p>
        <a:p>
          <a:pPr algn="l" rtl="0"/>
          <a:r>
            <a:rPr lang="fr-FR" sz="1200" dirty="0" smtClean="0"/>
            <a:t>*former et requalifier le personnel.</a:t>
          </a:r>
        </a:p>
        <a:p>
          <a:pPr algn="l" rtl="0"/>
          <a:r>
            <a:rPr lang="fr-FR" sz="1200" dirty="0" smtClean="0"/>
            <a:t>*Donner un plan majeur au patrimoine historique et culturel.</a:t>
          </a:r>
          <a:endParaRPr lang="fr-FR" sz="1200" dirty="0"/>
        </a:p>
      </dgm:t>
    </dgm:pt>
    <dgm:pt modelId="{B63D8EF1-0335-469B-BE01-2D2B2E3B2C97}" type="parTrans" cxnId="{54E42BFA-0DB6-44FA-AC76-354A6FAC027A}">
      <dgm:prSet/>
      <dgm:spPr/>
      <dgm:t>
        <a:bodyPr/>
        <a:lstStyle/>
        <a:p>
          <a:endParaRPr lang="fr-FR"/>
        </a:p>
      </dgm:t>
    </dgm:pt>
    <dgm:pt modelId="{49434379-D9FB-4B2C-8B4B-1ECEC4A75664}" type="sibTrans" cxnId="{54E42BFA-0DB6-44FA-AC76-354A6FAC027A}">
      <dgm:prSet/>
      <dgm:spPr/>
      <dgm:t>
        <a:bodyPr/>
        <a:lstStyle/>
        <a:p>
          <a:endParaRPr lang="fr-FR"/>
        </a:p>
      </dgm:t>
    </dgm:pt>
    <dgm:pt modelId="{ABF4EAB6-C4A7-4F51-AC86-B182621574A9}">
      <dgm:prSet phldrT="[Texte]" custT="1">
        <dgm:style>
          <a:lnRef idx="0">
            <a:schemeClr val="accent5"/>
          </a:lnRef>
          <a:fillRef idx="3">
            <a:schemeClr val="accent5"/>
          </a:fillRef>
          <a:effectRef idx="3">
            <a:schemeClr val="accent5"/>
          </a:effectRef>
          <a:fontRef idx="minor">
            <a:schemeClr val="lt1"/>
          </a:fontRef>
        </dgm:style>
      </dgm:prSet>
      <dgm:spPr/>
      <dgm:t>
        <a:bodyPr/>
        <a:lstStyle/>
        <a:p>
          <a:pPr algn="ctr"/>
          <a:r>
            <a:rPr lang="fr-FR" sz="2800" dirty="0" smtClean="0"/>
            <a:t>Etapes:</a:t>
          </a:r>
        </a:p>
        <a:p>
          <a:pPr algn="l"/>
          <a:r>
            <a:rPr lang="fr-FR" sz="1400" dirty="0" smtClean="0"/>
            <a:t>-l'acquisition des données générales.</a:t>
          </a:r>
        </a:p>
        <a:p>
          <a:pPr algn="l"/>
          <a:r>
            <a:rPr lang="fr-FR" sz="1400" dirty="0" smtClean="0"/>
            <a:t>-des données spécifiques et détaillées de la ville de Constantine.</a:t>
          </a:r>
        </a:p>
        <a:p>
          <a:pPr algn="l"/>
          <a:r>
            <a:rPr lang="fr-FR" sz="1400" dirty="0" smtClean="0"/>
            <a:t>-analyses.</a:t>
          </a:r>
        </a:p>
      </dgm:t>
    </dgm:pt>
    <dgm:pt modelId="{F98B17DC-1A34-43FE-A6C3-64922A50DDB1}" type="parTrans" cxnId="{3B50FFAC-6708-44C5-B364-202D2CC02DEC}">
      <dgm:prSet/>
      <dgm:spPr/>
      <dgm:t>
        <a:bodyPr/>
        <a:lstStyle/>
        <a:p>
          <a:endParaRPr lang="fr-FR"/>
        </a:p>
      </dgm:t>
    </dgm:pt>
    <dgm:pt modelId="{DBE2C77B-8453-4ADD-A732-DAF9EEA9D79C}" type="sibTrans" cxnId="{3B50FFAC-6708-44C5-B364-202D2CC02DEC}">
      <dgm:prSet/>
      <dgm:spPr/>
      <dgm:t>
        <a:bodyPr/>
        <a:lstStyle/>
        <a:p>
          <a:endParaRPr lang="fr-FR"/>
        </a:p>
      </dgm:t>
    </dgm:pt>
    <dgm:pt modelId="{999E9FD1-7EBA-4E3E-96D0-D4C5791BC06A}" type="pres">
      <dgm:prSet presAssocID="{169A0F0F-9F71-4A0E-B325-6197F5F521EA}" presName="cycle" presStyleCnt="0">
        <dgm:presLayoutVars>
          <dgm:chMax val="1"/>
          <dgm:dir/>
          <dgm:animLvl val="ctr"/>
          <dgm:resizeHandles val="exact"/>
        </dgm:presLayoutVars>
      </dgm:prSet>
      <dgm:spPr/>
      <dgm:t>
        <a:bodyPr/>
        <a:lstStyle/>
        <a:p>
          <a:endParaRPr lang="fr-FR"/>
        </a:p>
      </dgm:t>
    </dgm:pt>
    <dgm:pt modelId="{0F7525DB-D9B9-46B7-9D24-AC5BB0B7362D}" type="pres">
      <dgm:prSet presAssocID="{A2F2C2E1-1F7E-459B-B3E6-F84A3066C552}" presName="centerShape" presStyleLbl="node0" presStyleIdx="0" presStyleCnt="1"/>
      <dgm:spPr/>
      <dgm:t>
        <a:bodyPr/>
        <a:lstStyle/>
        <a:p>
          <a:endParaRPr lang="fr-FR"/>
        </a:p>
      </dgm:t>
    </dgm:pt>
    <dgm:pt modelId="{AEB1F23A-9D59-43EE-934B-115487735B24}" type="pres">
      <dgm:prSet presAssocID="{11A45702-B53B-4AA6-9D21-006C5AA6DE64}" presName="parTrans" presStyleLbl="bgSibTrans2D1" presStyleIdx="0" presStyleCnt="3"/>
      <dgm:spPr/>
      <dgm:t>
        <a:bodyPr/>
        <a:lstStyle/>
        <a:p>
          <a:endParaRPr lang="fr-FR"/>
        </a:p>
      </dgm:t>
    </dgm:pt>
    <dgm:pt modelId="{E7C02997-0FD4-4C93-886C-A692DF05D96B}" type="pres">
      <dgm:prSet presAssocID="{DC5B04BA-CCE3-46DE-B1FA-875C39F46B9F}" presName="node" presStyleLbl="node1" presStyleIdx="0" presStyleCnt="3">
        <dgm:presLayoutVars>
          <dgm:bulletEnabled val="1"/>
        </dgm:presLayoutVars>
      </dgm:prSet>
      <dgm:spPr/>
      <dgm:t>
        <a:bodyPr/>
        <a:lstStyle/>
        <a:p>
          <a:endParaRPr lang="fr-FR"/>
        </a:p>
      </dgm:t>
    </dgm:pt>
    <dgm:pt modelId="{AED812DF-15CA-42D0-9359-BE25507457F9}" type="pres">
      <dgm:prSet presAssocID="{B63D8EF1-0335-469B-BE01-2D2B2E3B2C97}" presName="parTrans" presStyleLbl="bgSibTrans2D1" presStyleIdx="1" presStyleCnt="3"/>
      <dgm:spPr/>
      <dgm:t>
        <a:bodyPr/>
        <a:lstStyle/>
        <a:p>
          <a:endParaRPr lang="fr-FR"/>
        </a:p>
      </dgm:t>
    </dgm:pt>
    <dgm:pt modelId="{6C425178-1D45-4B30-AFD5-FBEE759521E3}" type="pres">
      <dgm:prSet presAssocID="{BD941A75-98E3-4785-B10F-4F6222CEB55E}" presName="node" presStyleLbl="node1" presStyleIdx="1" presStyleCnt="3">
        <dgm:presLayoutVars>
          <dgm:bulletEnabled val="1"/>
        </dgm:presLayoutVars>
      </dgm:prSet>
      <dgm:spPr/>
      <dgm:t>
        <a:bodyPr/>
        <a:lstStyle/>
        <a:p>
          <a:endParaRPr lang="fr-FR"/>
        </a:p>
      </dgm:t>
    </dgm:pt>
    <dgm:pt modelId="{0F430BFB-5084-460A-87C5-0B9719A20D91}" type="pres">
      <dgm:prSet presAssocID="{F98B17DC-1A34-43FE-A6C3-64922A50DDB1}" presName="parTrans" presStyleLbl="bgSibTrans2D1" presStyleIdx="2" presStyleCnt="3"/>
      <dgm:spPr/>
      <dgm:t>
        <a:bodyPr/>
        <a:lstStyle/>
        <a:p>
          <a:endParaRPr lang="fr-FR"/>
        </a:p>
      </dgm:t>
    </dgm:pt>
    <dgm:pt modelId="{B9905F28-22F3-4EDF-B56D-C1E68996A904}" type="pres">
      <dgm:prSet presAssocID="{ABF4EAB6-C4A7-4F51-AC86-B182621574A9}" presName="node" presStyleLbl="node1" presStyleIdx="2" presStyleCnt="3">
        <dgm:presLayoutVars>
          <dgm:bulletEnabled val="1"/>
        </dgm:presLayoutVars>
      </dgm:prSet>
      <dgm:spPr/>
      <dgm:t>
        <a:bodyPr/>
        <a:lstStyle/>
        <a:p>
          <a:endParaRPr lang="fr-FR"/>
        </a:p>
      </dgm:t>
    </dgm:pt>
  </dgm:ptLst>
  <dgm:cxnLst>
    <dgm:cxn modelId="{BE8ECCAC-5626-40FB-A18D-8C6F54BA9E38}" srcId="{A2F2C2E1-1F7E-459B-B3E6-F84A3066C552}" destId="{DC5B04BA-CCE3-46DE-B1FA-875C39F46B9F}" srcOrd="0" destOrd="0" parTransId="{11A45702-B53B-4AA6-9D21-006C5AA6DE64}" sibTransId="{1387C4BC-CD81-41DD-BC07-D7F0D5047FDA}"/>
    <dgm:cxn modelId="{30056D4C-8019-4D31-93D8-7DED39852AB5}" type="presOf" srcId="{169A0F0F-9F71-4A0E-B325-6197F5F521EA}" destId="{999E9FD1-7EBA-4E3E-96D0-D4C5791BC06A}" srcOrd="0" destOrd="0" presId="urn:microsoft.com/office/officeart/2005/8/layout/radial4"/>
    <dgm:cxn modelId="{B57F8EA5-61BF-4813-B4B8-B0CA013321FD}" type="presOf" srcId="{F98B17DC-1A34-43FE-A6C3-64922A50DDB1}" destId="{0F430BFB-5084-460A-87C5-0B9719A20D91}" srcOrd="0" destOrd="0" presId="urn:microsoft.com/office/officeart/2005/8/layout/radial4"/>
    <dgm:cxn modelId="{343DF4B5-FA66-4963-92F8-3A8FB68C0444}" type="presOf" srcId="{DC5B04BA-CCE3-46DE-B1FA-875C39F46B9F}" destId="{E7C02997-0FD4-4C93-886C-A692DF05D96B}" srcOrd="0" destOrd="0" presId="urn:microsoft.com/office/officeart/2005/8/layout/radial4"/>
    <dgm:cxn modelId="{3B50FFAC-6708-44C5-B364-202D2CC02DEC}" srcId="{A2F2C2E1-1F7E-459B-B3E6-F84A3066C552}" destId="{ABF4EAB6-C4A7-4F51-AC86-B182621574A9}" srcOrd="2" destOrd="0" parTransId="{F98B17DC-1A34-43FE-A6C3-64922A50DDB1}" sibTransId="{DBE2C77B-8453-4ADD-A732-DAF9EEA9D79C}"/>
    <dgm:cxn modelId="{1B558E98-D93F-4AF8-9B0E-5A3710957DF3}" type="presOf" srcId="{BD941A75-98E3-4785-B10F-4F6222CEB55E}" destId="{6C425178-1D45-4B30-AFD5-FBEE759521E3}" srcOrd="0" destOrd="0" presId="urn:microsoft.com/office/officeart/2005/8/layout/radial4"/>
    <dgm:cxn modelId="{54E42BFA-0DB6-44FA-AC76-354A6FAC027A}" srcId="{A2F2C2E1-1F7E-459B-B3E6-F84A3066C552}" destId="{BD941A75-98E3-4785-B10F-4F6222CEB55E}" srcOrd="1" destOrd="0" parTransId="{B63D8EF1-0335-469B-BE01-2D2B2E3B2C97}" sibTransId="{49434379-D9FB-4B2C-8B4B-1ECEC4A75664}"/>
    <dgm:cxn modelId="{EA64C230-EB36-4F87-A10D-2A9A1E084AD3}" type="presOf" srcId="{A2F2C2E1-1F7E-459B-B3E6-F84A3066C552}" destId="{0F7525DB-D9B9-46B7-9D24-AC5BB0B7362D}" srcOrd="0" destOrd="0" presId="urn:microsoft.com/office/officeart/2005/8/layout/radial4"/>
    <dgm:cxn modelId="{BB6BD7DE-7A04-4AAD-A791-4FF9EECD5FB9}" type="presOf" srcId="{ABF4EAB6-C4A7-4F51-AC86-B182621574A9}" destId="{B9905F28-22F3-4EDF-B56D-C1E68996A904}" srcOrd="0" destOrd="0" presId="urn:microsoft.com/office/officeart/2005/8/layout/radial4"/>
    <dgm:cxn modelId="{7965FAF5-05A9-418C-819C-B64A0ED0E866}" type="presOf" srcId="{B63D8EF1-0335-469B-BE01-2D2B2E3B2C97}" destId="{AED812DF-15CA-42D0-9359-BE25507457F9}" srcOrd="0" destOrd="0" presId="urn:microsoft.com/office/officeart/2005/8/layout/radial4"/>
    <dgm:cxn modelId="{005F6DFE-3280-4EB4-B15F-EFBCBA252C32}" type="presOf" srcId="{11A45702-B53B-4AA6-9D21-006C5AA6DE64}" destId="{AEB1F23A-9D59-43EE-934B-115487735B24}" srcOrd="0" destOrd="0" presId="urn:microsoft.com/office/officeart/2005/8/layout/radial4"/>
    <dgm:cxn modelId="{CDB3D0CC-1FE4-40CC-9F60-A9EE2D6ED8C8}" srcId="{169A0F0F-9F71-4A0E-B325-6197F5F521EA}" destId="{A2F2C2E1-1F7E-459B-B3E6-F84A3066C552}" srcOrd="0" destOrd="0" parTransId="{D7579BE3-E29E-4E7A-A8F0-4D9CF047D0F6}" sibTransId="{550BC78E-33A9-495F-A3A4-32F440392D40}"/>
    <dgm:cxn modelId="{A07A4C38-1455-4557-803B-4FF3C1EA3350}" type="presParOf" srcId="{999E9FD1-7EBA-4E3E-96D0-D4C5791BC06A}" destId="{0F7525DB-D9B9-46B7-9D24-AC5BB0B7362D}" srcOrd="0" destOrd="0" presId="urn:microsoft.com/office/officeart/2005/8/layout/radial4"/>
    <dgm:cxn modelId="{91712FE2-D5F1-4061-8500-371A9D7C623B}" type="presParOf" srcId="{999E9FD1-7EBA-4E3E-96D0-D4C5791BC06A}" destId="{AEB1F23A-9D59-43EE-934B-115487735B24}" srcOrd="1" destOrd="0" presId="urn:microsoft.com/office/officeart/2005/8/layout/radial4"/>
    <dgm:cxn modelId="{57A79C37-3BCE-46CC-AA33-FD957A58BA2D}" type="presParOf" srcId="{999E9FD1-7EBA-4E3E-96D0-D4C5791BC06A}" destId="{E7C02997-0FD4-4C93-886C-A692DF05D96B}" srcOrd="2" destOrd="0" presId="urn:microsoft.com/office/officeart/2005/8/layout/radial4"/>
    <dgm:cxn modelId="{9F12FB43-01B9-4444-A82C-490615A2BB1F}" type="presParOf" srcId="{999E9FD1-7EBA-4E3E-96D0-D4C5791BC06A}" destId="{AED812DF-15CA-42D0-9359-BE25507457F9}" srcOrd="3" destOrd="0" presId="urn:microsoft.com/office/officeart/2005/8/layout/radial4"/>
    <dgm:cxn modelId="{8AAC8F0B-B0ED-4873-86BF-EEE324802B1A}" type="presParOf" srcId="{999E9FD1-7EBA-4E3E-96D0-D4C5791BC06A}" destId="{6C425178-1D45-4B30-AFD5-FBEE759521E3}" srcOrd="4" destOrd="0" presId="urn:microsoft.com/office/officeart/2005/8/layout/radial4"/>
    <dgm:cxn modelId="{9C64CCE3-2AC0-4D46-BBA0-0AB3D872D1AF}" type="presParOf" srcId="{999E9FD1-7EBA-4E3E-96D0-D4C5791BC06A}" destId="{0F430BFB-5084-460A-87C5-0B9719A20D91}" srcOrd="5" destOrd="0" presId="urn:microsoft.com/office/officeart/2005/8/layout/radial4"/>
    <dgm:cxn modelId="{7F9C05FB-6579-4A85-8CAA-0B2D600A2CD9}" type="presParOf" srcId="{999E9FD1-7EBA-4E3E-96D0-D4C5791BC06A}" destId="{B9905F28-22F3-4EDF-B56D-C1E68996A904}"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EA7CAE82-B4AF-45EB-B073-5F83D882D56E}" type="doc">
      <dgm:prSet loTypeId="urn:microsoft.com/office/officeart/2005/8/layout/hList9" loCatId="list" qsTypeId="urn:microsoft.com/office/officeart/2005/8/quickstyle/simple1" qsCatId="simple" csTypeId="urn:microsoft.com/office/officeart/2005/8/colors/accent1_2" csCatId="accent1" phldr="1"/>
      <dgm:spPr/>
      <dgm:t>
        <a:bodyPr/>
        <a:lstStyle/>
        <a:p>
          <a:endParaRPr lang="fr-FR"/>
        </a:p>
      </dgm:t>
    </dgm:pt>
    <dgm:pt modelId="{E66A408C-4115-40A1-A40A-866E02127109}">
      <dgm:prSet phldrT="[Texte]"/>
      <dgm:spPr/>
      <dgm:t>
        <a:bodyPr/>
        <a:lstStyle/>
        <a:p>
          <a:r>
            <a:rPr lang="fr-FR" dirty="0" smtClean="0"/>
            <a:t>Actions</a:t>
          </a:r>
          <a:endParaRPr lang="fr-FR" dirty="0"/>
        </a:p>
      </dgm:t>
    </dgm:pt>
    <dgm:pt modelId="{F38DE81E-DA71-4056-834D-4476E9EFF731}" type="parTrans" cxnId="{2FB450EA-264C-4083-89EC-C579D18BBF62}">
      <dgm:prSet/>
      <dgm:spPr/>
      <dgm:t>
        <a:bodyPr/>
        <a:lstStyle/>
        <a:p>
          <a:endParaRPr lang="fr-FR"/>
        </a:p>
      </dgm:t>
    </dgm:pt>
    <dgm:pt modelId="{4C1C20AF-D378-487E-A50B-7D7BC71A108C}" type="sibTrans" cxnId="{2FB450EA-264C-4083-89EC-C579D18BBF62}">
      <dgm:prSet/>
      <dgm:spPr/>
      <dgm:t>
        <a:bodyPr/>
        <a:lstStyle/>
        <a:p>
          <a:endParaRPr lang="fr-FR"/>
        </a:p>
      </dgm:t>
    </dgm:pt>
    <dgm:pt modelId="{35383D50-D3CF-44D6-9972-E18FEE00CDF6}">
      <dgm:prSet phldrT="[Texte]"/>
      <dgm:spPr/>
      <dgm:t>
        <a:bodyPr/>
        <a:lstStyle/>
        <a:p>
          <a:r>
            <a:rPr lang="fr-FR" dirty="0" smtClean="0"/>
            <a:t>-création d'une  nouvelle passerelle  piétonnière enjambant les gorges du </a:t>
          </a:r>
          <a:r>
            <a:rPr lang="fr-FR" dirty="0" err="1" smtClean="0"/>
            <a:t>Rhumel</a:t>
          </a:r>
          <a:r>
            <a:rPr lang="fr-FR" dirty="0" smtClean="0"/>
            <a:t> depuis le parking à étages qui était en cours de construction à l'époque (2005) et le rocher.</a:t>
          </a:r>
        </a:p>
        <a:p>
          <a:r>
            <a:rPr lang="fr-FR" dirty="0" smtClean="0"/>
            <a:t>-La réalisation de voies piétonnes </a:t>
          </a:r>
        </a:p>
        <a:p>
          <a:r>
            <a:rPr lang="fr-FR" dirty="0" smtClean="0"/>
            <a:t>-Création d'un théâtre en plein air dans la partie basse.</a:t>
          </a:r>
        </a:p>
        <a:p>
          <a:r>
            <a:rPr lang="fr-FR" dirty="0" smtClean="0"/>
            <a:t>-Création de nouvelles places dans la partie basse.</a:t>
          </a:r>
        </a:p>
        <a:p>
          <a:r>
            <a:rPr lang="fr-FR" dirty="0" smtClean="0"/>
            <a:t>-Création de jardins et d'équipements touristiques toujours dans la partie basse de la médina.</a:t>
          </a:r>
          <a:endParaRPr lang="fr-FR" dirty="0"/>
        </a:p>
      </dgm:t>
    </dgm:pt>
    <dgm:pt modelId="{C1C62DEB-F921-457B-99F2-8CE031988412}" type="parTrans" cxnId="{4EC67F89-EA02-4C50-B332-9F6249004B21}">
      <dgm:prSet/>
      <dgm:spPr/>
      <dgm:t>
        <a:bodyPr/>
        <a:lstStyle/>
        <a:p>
          <a:endParaRPr lang="fr-FR"/>
        </a:p>
      </dgm:t>
    </dgm:pt>
    <dgm:pt modelId="{0154D3EB-577D-48E5-902F-CB92B32FE210}" type="sibTrans" cxnId="{4EC67F89-EA02-4C50-B332-9F6249004B21}">
      <dgm:prSet/>
      <dgm:spPr/>
      <dgm:t>
        <a:bodyPr/>
        <a:lstStyle/>
        <a:p>
          <a:endParaRPr lang="fr-FR"/>
        </a:p>
      </dgm:t>
    </dgm:pt>
    <dgm:pt modelId="{D34F8818-F033-4CAA-9650-02BDAC47DC6C}" type="pres">
      <dgm:prSet presAssocID="{EA7CAE82-B4AF-45EB-B073-5F83D882D56E}" presName="list" presStyleCnt="0">
        <dgm:presLayoutVars>
          <dgm:dir/>
          <dgm:animLvl val="lvl"/>
        </dgm:presLayoutVars>
      </dgm:prSet>
      <dgm:spPr/>
      <dgm:t>
        <a:bodyPr/>
        <a:lstStyle/>
        <a:p>
          <a:endParaRPr lang="fr-FR"/>
        </a:p>
      </dgm:t>
    </dgm:pt>
    <dgm:pt modelId="{EB2A0F1D-5997-4D93-BD65-4EE7696731C0}" type="pres">
      <dgm:prSet presAssocID="{E66A408C-4115-40A1-A40A-866E02127109}" presName="posSpace" presStyleCnt="0"/>
      <dgm:spPr/>
    </dgm:pt>
    <dgm:pt modelId="{B483BD13-4797-41CF-85A8-442F8981CDF5}" type="pres">
      <dgm:prSet presAssocID="{E66A408C-4115-40A1-A40A-866E02127109}" presName="vertFlow" presStyleCnt="0"/>
      <dgm:spPr/>
    </dgm:pt>
    <dgm:pt modelId="{D906C9A8-E7B8-4C36-B3CD-4D2724B67BF2}" type="pres">
      <dgm:prSet presAssocID="{E66A408C-4115-40A1-A40A-866E02127109}" presName="topSpace" presStyleCnt="0"/>
      <dgm:spPr/>
    </dgm:pt>
    <dgm:pt modelId="{452BBE55-8BA6-4A41-9496-302D15CD71AB}" type="pres">
      <dgm:prSet presAssocID="{E66A408C-4115-40A1-A40A-866E02127109}" presName="firstComp" presStyleCnt="0"/>
      <dgm:spPr/>
    </dgm:pt>
    <dgm:pt modelId="{D23F2910-DCA1-4FFC-A5A2-96EF2C5EC6F1}" type="pres">
      <dgm:prSet presAssocID="{E66A408C-4115-40A1-A40A-866E02127109}" presName="firstChild" presStyleLbl="bgAccFollowNode1" presStyleIdx="0" presStyleCnt="1" custScaleY="357216"/>
      <dgm:spPr/>
      <dgm:t>
        <a:bodyPr/>
        <a:lstStyle/>
        <a:p>
          <a:endParaRPr lang="fr-FR"/>
        </a:p>
      </dgm:t>
    </dgm:pt>
    <dgm:pt modelId="{C2CD947B-3C2C-43FA-89E9-010D1BA21C5F}" type="pres">
      <dgm:prSet presAssocID="{E66A408C-4115-40A1-A40A-866E02127109}" presName="firstChildTx" presStyleLbl="bgAccFollowNode1" presStyleIdx="0" presStyleCnt="1">
        <dgm:presLayoutVars>
          <dgm:bulletEnabled val="1"/>
        </dgm:presLayoutVars>
      </dgm:prSet>
      <dgm:spPr/>
      <dgm:t>
        <a:bodyPr/>
        <a:lstStyle/>
        <a:p>
          <a:endParaRPr lang="fr-FR"/>
        </a:p>
      </dgm:t>
    </dgm:pt>
    <dgm:pt modelId="{66E86C52-F8D0-4975-A0EA-897610546D9C}" type="pres">
      <dgm:prSet presAssocID="{E66A408C-4115-40A1-A40A-866E02127109}" presName="negSpace" presStyleCnt="0"/>
      <dgm:spPr/>
    </dgm:pt>
    <dgm:pt modelId="{3F489B22-77F9-4C44-9FD0-1224993B8A9B}" type="pres">
      <dgm:prSet presAssocID="{E66A408C-4115-40A1-A40A-866E02127109}" presName="circle" presStyleLbl="node1" presStyleIdx="0" presStyleCnt="1"/>
      <dgm:spPr/>
      <dgm:t>
        <a:bodyPr/>
        <a:lstStyle/>
        <a:p>
          <a:endParaRPr lang="fr-FR"/>
        </a:p>
      </dgm:t>
    </dgm:pt>
  </dgm:ptLst>
  <dgm:cxnLst>
    <dgm:cxn modelId="{1CD97A35-B491-45A3-AE65-128CB3D341FF}" type="presOf" srcId="{EA7CAE82-B4AF-45EB-B073-5F83D882D56E}" destId="{D34F8818-F033-4CAA-9650-02BDAC47DC6C}" srcOrd="0" destOrd="0" presId="urn:microsoft.com/office/officeart/2005/8/layout/hList9"/>
    <dgm:cxn modelId="{4EC67F89-EA02-4C50-B332-9F6249004B21}" srcId="{E66A408C-4115-40A1-A40A-866E02127109}" destId="{35383D50-D3CF-44D6-9972-E18FEE00CDF6}" srcOrd="0" destOrd="0" parTransId="{C1C62DEB-F921-457B-99F2-8CE031988412}" sibTransId="{0154D3EB-577D-48E5-902F-CB92B32FE210}"/>
    <dgm:cxn modelId="{9159D16B-9B5C-4013-BD84-CA549AF64343}" type="presOf" srcId="{35383D50-D3CF-44D6-9972-E18FEE00CDF6}" destId="{C2CD947B-3C2C-43FA-89E9-010D1BA21C5F}" srcOrd="1" destOrd="0" presId="urn:microsoft.com/office/officeart/2005/8/layout/hList9"/>
    <dgm:cxn modelId="{6C86603D-8D14-49A7-A5D2-0D7E5CD0BB87}" type="presOf" srcId="{35383D50-D3CF-44D6-9972-E18FEE00CDF6}" destId="{D23F2910-DCA1-4FFC-A5A2-96EF2C5EC6F1}" srcOrd="0" destOrd="0" presId="urn:microsoft.com/office/officeart/2005/8/layout/hList9"/>
    <dgm:cxn modelId="{17ED64C2-0363-4420-AD42-9017CAE47482}" type="presOf" srcId="{E66A408C-4115-40A1-A40A-866E02127109}" destId="{3F489B22-77F9-4C44-9FD0-1224993B8A9B}" srcOrd="0" destOrd="0" presId="urn:microsoft.com/office/officeart/2005/8/layout/hList9"/>
    <dgm:cxn modelId="{2FB450EA-264C-4083-89EC-C579D18BBF62}" srcId="{EA7CAE82-B4AF-45EB-B073-5F83D882D56E}" destId="{E66A408C-4115-40A1-A40A-866E02127109}" srcOrd="0" destOrd="0" parTransId="{F38DE81E-DA71-4056-834D-4476E9EFF731}" sibTransId="{4C1C20AF-D378-487E-A50B-7D7BC71A108C}"/>
    <dgm:cxn modelId="{02386116-E192-4E5E-8A06-30C05F86EFE2}" type="presParOf" srcId="{D34F8818-F033-4CAA-9650-02BDAC47DC6C}" destId="{EB2A0F1D-5997-4D93-BD65-4EE7696731C0}" srcOrd="0" destOrd="0" presId="urn:microsoft.com/office/officeart/2005/8/layout/hList9"/>
    <dgm:cxn modelId="{F97F40D1-FA60-443F-845F-C076224EC211}" type="presParOf" srcId="{D34F8818-F033-4CAA-9650-02BDAC47DC6C}" destId="{B483BD13-4797-41CF-85A8-442F8981CDF5}" srcOrd="1" destOrd="0" presId="urn:microsoft.com/office/officeart/2005/8/layout/hList9"/>
    <dgm:cxn modelId="{81AA08AE-63B6-4AC9-AC13-E8D4AE181880}" type="presParOf" srcId="{B483BD13-4797-41CF-85A8-442F8981CDF5}" destId="{D906C9A8-E7B8-4C36-B3CD-4D2724B67BF2}" srcOrd="0" destOrd="0" presId="urn:microsoft.com/office/officeart/2005/8/layout/hList9"/>
    <dgm:cxn modelId="{BD5B743C-0683-43D8-9F45-1957C8D876EE}" type="presParOf" srcId="{B483BD13-4797-41CF-85A8-442F8981CDF5}" destId="{452BBE55-8BA6-4A41-9496-302D15CD71AB}" srcOrd="1" destOrd="0" presId="urn:microsoft.com/office/officeart/2005/8/layout/hList9"/>
    <dgm:cxn modelId="{7761669C-EF42-4062-B1FA-55A55DF1163E}" type="presParOf" srcId="{452BBE55-8BA6-4A41-9496-302D15CD71AB}" destId="{D23F2910-DCA1-4FFC-A5A2-96EF2C5EC6F1}" srcOrd="0" destOrd="0" presId="urn:microsoft.com/office/officeart/2005/8/layout/hList9"/>
    <dgm:cxn modelId="{3406BA55-38C0-4C3E-AD7F-92BD6A37D66F}" type="presParOf" srcId="{452BBE55-8BA6-4A41-9496-302D15CD71AB}" destId="{C2CD947B-3C2C-43FA-89E9-010D1BA21C5F}" srcOrd="1" destOrd="0" presId="urn:microsoft.com/office/officeart/2005/8/layout/hList9"/>
    <dgm:cxn modelId="{9C4846FD-DDE3-480C-897C-7037DC5F7A67}" type="presParOf" srcId="{D34F8818-F033-4CAA-9650-02BDAC47DC6C}" destId="{66E86C52-F8D0-4975-A0EA-897610546D9C}" srcOrd="2" destOrd="0" presId="urn:microsoft.com/office/officeart/2005/8/layout/hList9"/>
    <dgm:cxn modelId="{A189A97E-135D-4934-9C3E-8FB47F3F9783}" type="presParOf" srcId="{D34F8818-F033-4CAA-9650-02BDAC47DC6C}" destId="{3F489B22-77F9-4C44-9FD0-1224993B8A9B}" srcOrd="3" destOrd="0" presId="urn:microsoft.com/office/officeart/2005/8/layout/hList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8A0922F-D025-49AA-8D89-B28C5065DB93}"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fr-FR"/>
        </a:p>
      </dgm:t>
    </dgm:pt>
    <dgm:pt modelId="{DBC0199B-3439-4E8D-A167-2C399343B717}">
      <dgm:prSet phldrT="[Texte]"/>
      <dgm:spPr/>
      <dgm:t>
        <a:bodyPr/>
        <a:lstStyle/>
        <a:p>
          <a:r>
            <a:rPr lang="fr-FR" dirty="0" smtClean="0"/>
            <a:t>Projet du président</a:t>
          </a:r>
          <a:endParaRPr lang="fr-FR" dirty="0"/>
        </a:p>
      </dgm:t>
    </dgm:pt>
    <dgm:pt modelId="{7AB14D73-BA38-4FA1-8DA5-7A0AD8D64D6A}" type="parTrans" cxnId="{24F5D5CE-EDD5-4399-898D-8BC30AC62A4D}">
      <dgm:prSet/>
      <dgm:spPr/>
      <dgm:t>
        <a:bodyPr/>
        <a:lstStyle/>
        <a:p>
          <a:endParaRPr lang="fr-FR"/>
        </a:p>
      </dgm:t>
    </dgm:pt>
    <dgm:pt modelId="{B1D19115-72D0-4C5D-BDFE-059673F12B40}" type="sibTrans" cxnId="{24F5D5CE-EDD5-4399-898D-8BC30AC62A4D}">
      <dgm:prSet/>
      <dgm:spPr/>
      <dgm:t>
        <a:bodyPr/>
        <a:lstStyle/>
        <a:p>
          <a:endParaRPr lang="fr-FR"/>
        </a:p>
      </dgm:t>
    </dgm:pt>
    <dgm:pt modelId="{685424EE-C742-4187-A1CD-82B6BB31AB23}">
      <dgm:prSet phldrT="[Texte]"/>
      <dgm:spPr/>
      <dgm:t>
        <a:bodyPr/>
        <a:lstStyle/>
        <a:p>
          <a:r>
            <a:rPr lang="fr-FR" dirty="0" err="1" smtClean="0"/>
            <a:t>Ministere</a:t>
          </a:r>
          <a:r>
            <a:rPr lang="fr-FR" dirty="0" smtClean="0"/>
            <a:t> h u (Dirigé)</a:t>
          </a:r>
          <a:endParaRPr lang="fr-FR" dirty="0"/>
        </a:p>
      </dgm:t>
    </dgm:pt>
    <dgm:pt modelId="{48FFFA72-17BB-4172-930D-368DAF2BB96B}" type="parTrans" cxnId="{0208DD73-978B-49BB-B72D-1ECB63699419}">
      <dgm:prSet/>
      <dgm:spPr/>
      <dgm:t>
        <a:bodyPr/>
        <a:lstStyle/>
        <a:p>
          <a:endParaRPr lang="fr-FR"/>
        </a:p>
      </dgm:t>
    </dgm:pt>
    <dgm:pt modelId="{5BDAA607-996E-45AE-B087-87CB2EE287AC}" type="sibTrans" cxnId="{0208DD73-978B-49BB-B72D-1ECB63699419}">
      <dgm:prSet/>
      <dgm:spPr/>
      <dgm:t>
        <a:bodyPr/>
        <a:lstStyle/>
        <a:p>
          <a:endParaRPr lang="fr-FR"/>
        </a:p>
      </dgm:t>
    </dgm:pt>
    <dgm:pt modelId="{FA833420-5649-420D-A644-416A3D227B59}">
      <dgm:prSet phldrT="[Texte]"/>
      <dgm:spPr/>
      <dgm:t>
        <a:bodyPr/>
        <a:lstStyle/>
        <a:p>
          <a:r>
            <a:rPr lang="fr-FR" dirty="0" smtClean="0"/>
            <a:t>DUC (Suivi)</a:t>
          </a:r>
          <a:endParaRPr lang="fr-FR" dirty="0"/>
        </a:p>
      </dgm:t>
    </dgm:pt>
    <dgm:pt modelId="{C5C23051-3EA4-46CA-8360-6D93A1A54794}" type="parTrans" cxnId="{69FAC5AA-64A0-4657-911E-1E9821D93770}">
      <dgm:prSet/>
      <dgm:spPr/>
      <dgm:t>
        <a:bodyPr/>
        <a:lstStyle/>
        <a:p>
          <a:endParaRPr lang="fr-FR"/>
        </a:p>
      </dgm:t>
    </dgm:pt>
    <dgm:pt modelId="{9CBCD305-F6BB-4BA7-8FA2-0FE13144AA34}" type="sibTrans" cxnId="{69FAC5AA-64A0-4657-911E-1E9821D93770}">
      <dgm:prSet/>
      <dgm:spPr/>
      <dgm:t>
        <a:bodyPr/>
        <a:lstStyle/>
        <a:p>
          <a:endParaRPr lang="fr-FR"/>
        </a:p>
      </dgm:t>
    </dgm:pt>
    <dgm:pt modelId="{61505FCF-5B80-4199-BA51-ACAD4D87C6BB}">
      <dgm:prSet phldrT="[Texte]"/>
      <dgm:spPr/>
      <dgm:t>
        <a:bodyPr/>
        <a:lstStyle/>
        <a:p>
          <a:r>
            <a:rPr lang="fr-FR" dirty="0" smtClean="0"/>
            <a:t>Equipe italienne</a:t>
          </a:r>
          <a:endParaRPr lang="fr-FR" dirty="0"/>
        </a:p>
      </dgm:t>
    </dgm:pt>
    <dgm:pt modelId="{A4941FF1-468E-46D4-9EEE-B7CE1492AB0B}" type="parTrans" cxnId="{7B66E1C5-DB9D-42F7-9D8C-C7400EA8F319}">
      <dgm:prSet/>
      <dgm:spPr/>
      <dgm:t>
        <a:bodyPr/>
        <a:lstStyle/>
        <a:p>
          <a:endParaRPr lang="fr-FR"/>
        </a:p>
      </dgm:t>
    </dgm:pt>
    <dgm:pt modelId="{DDF91420-017E-49E2-996D-814D81803160}" type="sibTrans" cxnId="{7B66E1C5-DB9D-42F7-9D8C-C7400EA8F319}">
      <dgm:prSet/>
      <dgm:spPr/>
      <dgm:t>
        <a:bodyPr/>
        <a:lstStyle/>
        <a:p>
          <a:endParaRPr lang="fr-FR"/>
        </a:p>
      </dgm:t>
    </dgm:pt>
    <dgm:pt modelId="{C19ADE46-EBB2-45B4-9BB6-BB2E8A550485}">
      <dgm:prSet phldrT="[Texte]"/>
      <dgm:spPr/>
      <dgm:t>
        <a:bodyPr/>
        <a:lstStyle/>
        <a:p>
          <a:r>
            <a:rPr lang="fr-FR" dirty="0" smtClean="0"/>
            <a:t>DPC (Chef du projet)</a:t>
          </a:r>
          <a:endParaRPr lang="fr-FR" dirty="0"/>
        </a:p>
      </dgm:t>
    </dgm:pt>
    <dgm:pt modelId="{A4DECF3C-DA47-42D9-A55C-07449CF7E9CF}" type="parTrans" cxnId="{9AE479A2-78AB-43A9-8B38-F299816B0E11}">
      <dgm:prSet/>
      <dgm:spPr/>
      <dgm:t>
        <a:bodyPr/>
        <a:lstStyle/>
        <a:p>
          <a:endParaRPr lang="fr-FR"/>
        </a:p>
      </dgm:t>
    </dgm:pt>
    <dgm:pt modelId="{655F0231-59CF-49E2-A298-7083A2709A71}" type="sibTrans" cxnId="{9AE479A2-78AB-43A9-8B38-F299816B0E11}">
      <dgm:prSet/>
      <dgm:spPr/>
      <dgm:t>
        <a:bodyPr/>
        <a:lstStyle/>
        <a:p>
          <a:endParaRPr lang="fr-FR"/>
        </a:p>
      </dgm:t>
    </dgm:pt>
    <dgm:pt modelId="{A5FF4197-B6F0-40CF-A589-D8A39C6B215C}" type="pres">
      <dgm:prSet presAssocID="{A8A0922F-D025-49AA-8D89-B28C5065DB93}" presName="diagram" presStyleCnt="0">
        <dgm:presLayoutVars>
          <dgm:chPref val="1"/>
          <dgm:dir/>
          <dgm:animOne val="branch"/>
          <dgm:animLvl val="lvl"/>
          <dgm:resizeHandles val="exact"/>
        </dgm:presLayoutVars>
      </dgm:prSet>
      <dgm:spPr/>
      <dgm:t>
        <a:bodyPr/>
        <a:lstStyle/>
        <a:p>
          <a:endParaRPr lang="fr-FR"/>
        </a:p>
      </dgm:t>
    </dgm:pt>
    <dgm:pt modelId="{7DFAF95C-EE27-480A-898E-A14EFA6C203A}" type="pres">
      <dgm:prSet presAssocID="{DBC0199B-3439-4E8D-A167-2C399343B717}" presName="root1" presStyleCnt="0"/>
      <dgm:spPr/>
    </dgm:pt>
    <dgm:pt modelId="{E9746ACE-10AB-4A59-8D5E-E0C2BA598A42}" type="pres">
      <dgm:prSet presAssocID="{DBC0199B-3439-4E8D-A167-2C399343B717}" presName="LevelOneTextNode" presStyleLbl="node0" presStyleIdx="0" presStyleCnt="1" custScaleX="151484">
        <dgm:presLayoutVars>
          <dgm:chPref val="3"/>
        </dgm:presLayoutVars>
      </dgm:prSet>
      <dgm:spPr/>
      <dgm:t>
        <a:bodyPr/>
        <a:lstStyle/>
        <a:p>
          <a:endParaRPr lang="fr-FR"/>
        </a:p>
      </dgm:t>
    </dgm:pt>
    <dgm:pt modelId="{6F24B1A1-AE59-4265-9149-66593EE4171D}" type="pres">
      <dgm:prSet presAssocID="{DBC0199B-3439-4E8D-A167-2C399343B717}" presName="level2hierChild" presStyleCnt="0"/>
      <dgm:spPr/>
    </dgm:pt>
    <dgm:pt modelId="{6159ED29-B99C-4480-B930-8387CE7DD7EF}" type="pres">
      <dgm:prSet presAssocID="{48FFFA72-17BB-4172-930D-368DAF2BB96B}" presName="conn2-1" presStyleLbl="parChTrans1D2" presStyleIdx="0" presStyleCnt="2"/>
      <dgm:spPr/>
      <dgm:t>
        <a:bodyPr/>
        <a:lstStyle/>
        <a:p>
          <a:endParaRPr lang="fr-FR"/>
        </a:p>
      </dgm:t>
    </dgm:pt>
    <dgm:pt modelId="{DC354670-5C77-47A4-9B10-E0BBC02BD0EA}" type="pres">
      <dgm:prSet presAssocID="{48FFFA72-17BB-4172-930D-368DAF2BB96B}" presName="connTx" presStyleLbl="parChTrans1D2" presStyleIdx="0" presStyleCnt="2"/>
      <dgm:spPr/>
      <dgm:t>
        <a:bodyPr/>
        <a:lstStyle/>
        <a:p>
          <a:endParaRPr lang="fr-FR"/>
        </a:p>
      </dgm:t>
    </dgm:pt>
    <dgm:pt modelId="{074289EF-5B90-470E-8BB7-2DBEB30ED94D}" type="pres">
      <dgm:prSet presAssocID="{685424EE-C742-4187-A1CD-82B6BB31AB23}" presName="root2" presStyleCnt="0"/>
      <dgm:spPr/>
    </dgm:pt>
    <dgm:pt modelId="{F182F681-A9B1-46F9-876C-22160BB4BA04}" type="pres">
      <dgm:prSet presAssocID="{685424EE-C742-4187-A1CD-82B6BB31AB23}" presName="LevelTwoTextNode" presStyleLbl="node2" presStyleIdx="0" presStyleCnt="2" custScaleX="165897">
        <dgm:presLayoutVars>
          <dgm:chPref val="3"/>
        </dgm:presLayoutVars>
      </dgm:prSet>
      <dgm:spPr/>
      <dgm:t>
        <a:bodyPr/>
        <a:lstStyle/>
        <a:p>
          <a:endParaRPr lang="fr-FR"/>
        </a:p>
      </dgm:t>
    </dgm:pt>
    <dgm:pt modelId="{BF9A3A3D-03D6-4205-9D30-DCF593C94DF4}" type="pres">
      <dgm:prSet presAssocID="{685424EE-C742-4187-A1CD-82B6BB31AB23}" presName="level3hierChild" presStyleCnt="0"/>
      <dgm:spPr/>
    </dgm:pt>
    <dgm:pt modelId="{0C809521-B17A-4073-8E33-F8AEBFB392EC}" type="pres">
      <dgm:prSet presAssocID="{C5C23051-3EA4-46CA-8360-6D93A1A54794}" presName="conn2-1" presStyleLbl="parChTrans1D3" presStyleIdx="0" presStyleCnt="2"/>
      <dgm:spPr/>
      <dgm:t>
        <a:bodyPr/>
        <a:lstStyle/>
        <a:p>
          <a:endParaRPr lang="fr-FR"/>
        </a:p>
      </dgm:t>
    </dgm:pt>
    <dgm:pt modelId="{741B672D-B719-4041-83C9-3903652217EF}" type="pres">
      <dgm:prSet presAssocID="{C5C23051-3EA4-46CA-8360-6D93A1A54794}" presName="connTx" presStyleLbl="parChTrans1D3" presStyleIdx="0" presStyleCnt="2"/>
      <dgm:spPr/>
      <dgm:t>
        <a:bodyPr/>
        <a:lstStyle/>
        <a:p>
          <a:endParaRPr lang="fr-FR"/>
        </a:p>
      </dgm:t>
    </dgm:pt>
    <dgm:pt modelId="{FE97B081-641D-410E-95AD-F2971C930E2D}" type="pres">
      <dgm:prSet presAssocID="{FA833420-5649-420D-A644-416A3D227B59}" presName="root2" presStyleCnt="0"/>
      <dgm:spPr/>
    </dgm:pt>
    <dgm:pt modelId="{6036C23F-7CB5-4F86-B7B6-7D06036296BA}" type="pres">
      <dgm:prSet presAssocID="{FA833420-5649-420D-A644-416A3D227B59}" presName="LevelTwoTextNode" presStyleLbl="node3" presStyleIdx="0" presStyleCnt="2">
        <dgm:presLayoutVars>
          <dgm:chPref val="3"/>
        </dgm:presLayoutVars>
      </dgm:prSet>
      <dgm:spPr/>
      <dgm:t>
        <a:bodyPr/>
        <a:lstStyle/>
        <a:p>
          <a:endParaRPr lang="fr-FR"/>
        </a:p>
      </dgm:t>
    </dgm:pt>
    <dgm:pt modelId="{F7167B7E-6029-4DB0-9D4D-5C2E8BC64587}" type="pres">
      <dgm:prSet presAssocID="{FA833420-5649-420D-A644-416A3D227B59}" presName="level3hierChild" presStyleCnt="0"/>
      <dgm:spPr/>
    </dgm:pt>
    <dgm:pt modelId="{E5D9BC59-3FED-4329-852C-D54AA8190CD0}" type="pres">
      <dgm:prSet presAssocID="{A4941FF1-468E-46D4-9EEE-B7CE1492AB0B}" presName="conn2-1" presStyleLbl="parChTrans1D3" presStyleIdx="1" presStyleCnt="2"/>
      <dgm:spPr/>
      <dgm:t>
        <a:bodyPr/>
        <a:lstStyle/>
        <a:p>
          <a:endParaRPr lang="fr-FR"/>
        </a:p>
      </dgm:t>
    </dgm:pt>
    <dgm:pt modelId="{9EE86A95-1CFA-4F2E-A13E-2E4AE5222F1E}" type="pres">
      <dgm:prSet presAssocID="{A4941FF1-468E-46D4-9EEE-B7CE1492AB0B}" presName="connTx" presStyleLbl="parChTrans1D3" presStyleIdx="1" presStyleCnt="2"/>
      <dgm:spPr/>
      <dgm:t>
        <a:bodyPr/>
        <a:lstStyle/>
        <a:p>
          <a:endParaRPr lang="fr-FR"/>
        </a:p>
      </dgm:t>
    </dgm:pt>
    <dgm:pt modelId="{6BD967C3-13B0-46B7-8C86-218B712402D3}" type="pres">
      <dgm:prSet presAssocID="{61505FCF-5B80-4199-BA51-ACAD4D87C6BB}" presName="root2" presStyleCnt="0"/>
      <dgm:spPr/>
    </dgm:pt>
    <dgm:pt modelId="{DC4479C6-60A9-4F83-83A6-BCD8ACAA23B3}" type="pres">
      <dgm:prSet presAssocID="{61505FCF-5B80-4199-BA51-ACAD4D87C6BB}" presName="LevelTwoTextNode" presStyleLbl="node3" presStyleIdx="1" presStyleCnt="2">
        <dgm:presLayoutVars>
          <dgm:chPref val="3"/>
        </dgm:presLayoutVars>
      </dgm:prSet>
      <dgm:spPr/>
      <dgm:t>
        <a:bodyPr/>
        <a:lstStyle/>
        <a:p>
          <a:endParaRPr lang="fr-FR"/>
        </a:p>
      </dgm:t>
    </dgm:pt>
    <dgm:pt modelId="{E3E4D0F6-7E13-48E1-80B1-5A97B45AE3A5}" type="pres">
      <dgm:prSet presAssocID="{61505FCF-5B80-4199-BA51-ACAD4D87C6BB}" presName="level3hierChild" presStyleCnt="0"/>
      <dgm:spPr/>
    </dgm:pt>
    <dgm:pt modelId="{CDE7C81B-6B61-47EE-A655-EDCE085ACC1E}" type="pres">
      <dgm:prSet presAssocID="{A4DECF3C-DA47-42D9-A55C-07449CF7E9CF}" presName="conn2-1" presStyleLbl="parChTrans1D2" presStyleIdx="1" presStyleCnt="2"/>
      <dgm:spPr/>
      <dgm:t>
        <a:bodyPr/>
        <a:lstStyle/>
        <a:p>
          <a:endParaRPr lang="fr-FR"/>
        </a:p>
      </dgm:t>
    </dgm:pt>
    <dgm:pt modelId="{A0820BA8-83DE-4CCA-9A1F-2161CCF984EE}" type="pres">
      <dgm:prSet presAssocID="{A4DECF3C-DA47-42D9-A55C-07449CF7E9CF}" presName="connTx" presStyleLbl="parChTrans1D2" presStyleIdx="1" presStyleCnt="2"/>
      <dgm:spPr/>
      <dgm:t>
        <a:bodyPr/>
        <a:lstStyle/>
        <a:p>
          <a:endParaRPr lang="fr-FR"/>
        </a:p>
      </dgm:t>
    </dgm:pt>
    <dgm:pt modelId="{3755DBBC-74DF-4AED-996E-9E1FC65AB9F0}" type="pres">
      <dgm:prSet presAssocID="{C19ADE46-EBB2-45B4-9BB6-BB2E8A550485}" presName="root2" presStyleCnt="0"/>
      <dgm:spPr/>
    </dgm:pt>
    <dgm:pt modelId="{BEF42EDF-FE60-4601-9E48-55C7A070ED19}" type="pres">
      <dgm:prSet presAssocID="{C19ADE46-EBB2-45B4-9BB6-BB2E8A550485}" presName="LevelTwoTextNode" presStyleLbl="node2" presStyleIdx="1" presStyleCnt="2" custScaleX="165438">
        <dgm:presLayoutVars>
          <dgm:chPref val="3"/>
        </dgm:presLayoutVars>
      </dgm:prSet>
      <dgm:spPr/>
      <dgm:t>
        <a:bodyPr/>
        <a:lstStyle/>
        <a:p>
          <a:endParaRPr lang="fr-FR"/>
        </a:p>
      </dgm:t>
    </dgm:pt>
    <dgm:pt modelId="{8E28C974-69B8-4249-AEBB-4B7EAD7229A9}" type="pres">
      <dgm:prSet presAssocID="{C19ADE46-EBB2-45B4-9BB6-BB2E8A550485}" presName="level3hierChild" presStyleCnt="0"/>
      <dgm:spPr/>
    </dgm:pt>
  </dgm:ptLst>
  <dgm:cxnLst>
    <dgm:cxn modelId="{27CB2403-5F30-4AA6-8667-FC7CC3A68F00}" type="presOf" srcId="{DBC0199B-3439-4E8D-A167-2C399343B717}" destId="{E9746ACE-10AB-4A59-8D5E-E0C2BA598A42}" srcOrd="0" destOrd="0" presId="urn:microsoft.com/office/officeart/2005/8/layout/hierarchy2"/>
    <dgm:cxn modelId="{882E06BA-D618-4BF4-A884-DB5F122F0F8A}" type="presOf" srcId="{685424EE-C742-4187-A1CD-82B6BB31AB23}" destId="{F182F681-A9B1-46F9-876C-22160BB4BA04}" srcOrd="0" destOrd="0" presId="urn:microsoft.com/office/officeart/2005/8/layout/hierarchy2"/>
    <dgm:cxn modelId="{1E02E60C-B5C2-47B5-A3D8-2E9E79758F35}" type="presOf" srcId="{A4941FF1-468E-46D4-9EEE-B7CE1492AB0B}" destId="{E5D9BC59-3FED-4329-852C-D54AA8190CD0}" srcOrd="0" destOrd="0" presId="urn:microsoft.com/office/officeart/2005/8/layout/hierarchy2"/>
    <dgm:cxn modelId="{0E051BC8-DEAF-41F7-9756-8338BBEC26A0}" type="presOf" srcId="{FA833420-5649-420D-A644-416A3D227B59}" destId="{6036C23F-7CB5-4F86-B7B6-7D06036296BA}" srcOrd="0" destOrd="0" presId="urn:microsoft.com/office/officeart/2005/8/layout/hierarchy2"/>
    <dgm:cxn modelId="{7A4D92CC-3A22-4697-B2B1-FD3326489CAE}" type="presOf" srcId="{A4941FF1-468E-46D4-9EEE-B7CE1492AB0B}" destId="{9EE86A95-1CFA-4F2E-A13E-2E4AE5222F1E}" srcOrd="1" destOrd="0" presId="urn:microsoft.com/office/officeart/2005/8/layout/hierarchy2"/>
    <dgm:cxn modelId="{9BCFA3C9-5EB5-4A56-B048-399CE2706A5C}" type="presOf" srcId="{48FFFA72-17BB-4172-930D-368DAF2BB96B}" destId="{DC354670-5C77-47A4-9B10-E0BBC02BD0EA}" srcOrd="1" destOrd="0" presId="urn:microsoft.com/office/officeart/2005/8/layout/hierarchy2"/>
    <dgm:cxn modelId="{69FAC5AA-64A0-4657-911E-1E9821D93770}" srcId="{685424EE-C742-4187-A1CD-82B6BB31AB23}" destId="{FA833420-5649-420D-A644-416A3D227B59}" srcOrd="0" destOrd="0" parTransId="{C5C23051-3EA4-46CA-8360-6D93A1A54794}" sibTransId="{9CBCD305-F6BB-4BA7-8FA2-0FE13144AA34}"/>
    <dgm:cxn modelId="{C5F505C7-CB87-489C-AE2B-5EF1EAC4F215}" type="presOf" srcId="{A4DECF3C-DA47-42D9-A55C-07449CF7E9CF}" destId="{CDE7C81B-6B61-47EE-A655-EDCE085ACC1E}" srcOrd="0" destOrd="0" presId="urn:microsoft.com/office/officeart/2005/8/layout/hierarchy2"/>
    <dgm:cxn modelId="{9A108E0F-3C28-40BE-A264-CB9AC7E7EAA4}" type="presOf" srcId="{48FFFA72-17BB-4172-930D-368DAF2BB96B}" destId="{6159ED29-B99C-4480-B930-8387CE7DD7EF}" srcOrd="0" destOrd="0" presId="urn:microsoft.com/office/officeart/2005/8/layout/hierarchy2"/>
    <dgm:cxn modelId="{183E9EF3-CE9A-4202-9595-F3DE6A5FA0F6}" type="presOf" srcId="{A4DECF3C-DA47-42D9-A55C-07449CF7E9CF}" destId="{A0820BA8-83DE-4CCA-9A1F-2161CCF984EE}" srcOrd="1" destOrd="0" presId="urn:microsoft.com/office/officeart/2005/8/layout/hierarchy2"/>
    <dgm:cxn modelId="{B4B60CCD-B400-409F-ABAA-5F30080A393A}" type="presOf" srcId="{C5C23051-3EA4-46CA-8360-6D93A1A54794}" destId="{741B672D-B719-4041-83C9-3903652217EF}" srcOrd="1" destOrd="0" presId="urn:microsoft.com/office/officeart/2005/8/layout/hierarchy2"/>
    <dgm:cxn modelId="{9AE479A2-78AB-43A9-8B38-F299816B0E11}" srcId="{DBC0199B-3439-4E8D-A167-2C399343B717}" destId="{C19ADE46-EBB2-45B4-9BB6-BB2E8A550485}" srcOrd="1" destOrd="0" parTransId="{A4DECF3C-DA47-42D9-A55C-07449CF7E9CF}" sibTransId="{655F0231-59CF-49E2-A298-7083A2709A71}"/>
    <dgm:cxn modelId="{A2ED2B78-E47D-459D-BB02-4000078A70AC}" type="presOf" srcId="{A8A0922F-D025-49AA-8D89-B28C5065DB93}" destId="{A5FF4197-B6F0-40CF-A589-D8A39C6B215C}" srcOrd="0" destOrd="0" presId="urn:microsoft.com/office/officeart/2005/8/layout/hierarchy2"/>
    <dgm:cxn modelId="{7B66E1C5-DB9D-42F7-9D8C-C7400EA8F319}" srcId="{685424EE-C742-4187-A1CD-82B6BB31AB23}" destId="{61505FCF-5B80-4199-BA51-ACAD4D87C6BB}" srcOrd="1" destOrd="0" parTransId="{A4941FF1-468E-46D4-9EEE-B7CE1492AB0B}" sibTransId="{DDF91420-017E-49E2-996D-814D81803160}"/>
    <dgm:cxn modelId="{0208DD73-978B-49BB-B72D-1ECB63699419}" srcId="{DBC0199B-3439-4E8D-A167-2C399343B717}" destId="{685424EE-C742-4187-A1CD-82B6BB31AB23}" srcOrd="0" destOrd="0" parTransId="{48FFFA72-17BB-4172-930D-368DAF2BB96B}" sibTransId="{5BDAA607-996E-45AE-B087-87CB2EE287AC}"/>
    <dgm:cxn modelId="{EDBA113A-7A94-4EEE-8259-2529FE772FF5}" type="presOf" srcId="{C5C23051-3EA4-46CA-8360-6D93A1A54794}" destId="{0C809521-B17A-4073-8E33-F8AEBFB392EC}" srcOrd="0" destOrd="0" presId="urn:microsoft.com/office/officeart/2005/8/layout/hierarchy2"/>
    <dgm:cxn modelId="{16162EAB-FE6E-4235-9EA9-9CC77BBC4279}" type="presOf" srcId="{C19ADE46-EBB2-45B4-9BB6-BB2E8A550485}" destId="{BEF42EDF-FE60-4601-9E48-55C7A070ED19}" srcOrd="0" destOrd="0" presId="urn:microsoft.com/office/officeart/2005/8/layout/hierarchy2"/>
    <dgm:cxn modelId="{45E8473E-3A56-4B93-B5CD-DB6756548B08}" type="presOf" srcId="{61505FCF-5B80-4199-BA51-ACAD4D87C6BB}" destId="{DC4479C6-60A9-4F83-83A6-BCD8ACAA23B3}" srcOrd="0" destOrd="0" presId="urn:microsoft.com/office/officeart/2005/8/layout/hierarchy2"/>
    <dgm:cxn modelId="{24F5D5CE-EDD5-4399-898D-8BC30AC62A4D}" srcId="{A8A0922F-D025-49AA-8D89-B28C5065DB93}" destId="{DBC0199B-3439-4E8D-A167-2C399343B717}" srcOrd="0" destOrd="0" parTransId="{7AB14D73-BA38-4FA1-8DA5-7A0AD8D64D6A}" sibTransId="{B1D19115-72D0-4C5D-BDFE-059673F12B40}"/>
    <dgm:cxn modelId="{B02F58C5-D95E-497D-9407-B070BF2C8B37}" type="presParOf" srcId="{A5FF4197-B6F0-40CF-A589-D8A39C6B215C}" destId="{7DFAF95C-EE27-480A-898E-A14EFA6C203A}" srcOrd="0" destOrd="0" presId="urn:microsoft.com/office/officeart/2005/8/layout/hierarchy2"/>
    <dgm:cxn modelId="{D1ED72C0-59B3-4BBE-9B59-9CC354613D60}" type="presParOf" srcId="{7DFAF95C-EE27-480A-898E-A14EFA6C203A}" destId="{E9746ACE-10AB-4A59-8D5E-E0C2BA598A42}" srcOrd="0" destOrd="0" presId="urn:microsoft.com/office/officeart/2005/8/layout/hierarchy2"/>
    <dgm:cxn modelId="{45E8667E-0A59-4BC3-ABB1-5D322F9CD793}" type="presParOf" srcId="{7DFAF95C-EE27-480A-898E-A14EFA6C203A}" destId="{6F24B1A1-AE59-4265-9149-66593EE4171D}" srcOrd="1" destOrd="0" presId="urn:microsoft.com/office/officeart/2005/8/layout/hierarchy2"/>
    <dgm:cxn modelId="{746F0F37-329A-4653-BF12-DB8EF62D7DAE}" type="presParOf" srcId="{6F24B1A1-AE59-4265-9149-66593EE4171D}" destId="{6159ED29-B99C-4480-B930-8387CE7DD7EF}" srcOrd="0" destOrd="0" presId="urn:microsoft.com/office/officeart/2005/8/layout/hierarchy2"/>
    <dgm:cxn modelId="{B7E44C69-7959-4FF1-94FA-227A5FEC899F}" type="presParOf" srcId="{6159ED29-B99C-4480-B930-8387CE7DD7EF}" destId="{DC354670-5C77-47A4-9B10-E0BBC02BD0EA}" srcOrd="0" destOrd="0" presId="urn:microsoft.com/office/officeart/2005/8/layout/hierarchy2"/>
    <dgm:cxn modelId="{7FBD66CE-0732-4FEE-A020-E38FA29EC374}" type="presParOf" srcId="{6F24B1A1-AE59-4265-9149-66593EE4171D}" destId="{074289EF-5B90-470E-8BB7-2DBEB30ED94D}" srcOrd="1" destOrd="0" presId="urn:microsoft.com/office/officeart/2005/8/layout/hierarchy2"/>
    <dgm:cxn modelId="{4D1A84D9-1A22-48CC-88C4-A5A345A81D9E}" type="presParOf" srcId="{074289EF-5B90-470E-8BB7-2DBEB30ED94D}" destId="{F182F681-A9B1-46F9-876C-22160BB4BA04}" srcOrd="0" destOrd="0" presId="urn:microsoft.com/office/officeart/2005/8/layout/hierarchy2"/>
    <dgm:cxn modelId="{4D6427C1-E1C9-4C43-B947-13CB18F97DB0}" type="presParOf" srcId="{074289EF-5B90-470E-8BB7-2DBEB30ED94D}" destId="{BF9A3A3D-03D6-4205-9D30-DCF593C94DF4}" srcOrd="1" destOrd="0" presId="urn:microsoft.com/office/officeart/2005/8/layout/hierarchy2"/>
    <dgm:cxn modelId="{C9A67193-5D4C-4C34-954D-672E04549BE0}" type="presParOf" srcId="{BF9A3A3D-03D6-4205-9D30-DCF593C94DF4}" destId="{0C809521-B17A-4073-8E33-F8AEBFB392EC}" srcOrd="0" destOrd="0" presId="urn:microsoft.com/office/officeart/2005/8/layout/hierarchy2"/>
    <dgm:cxn modelId="{30C9C7AC-6B82-4A1B-B029-5AEF6B7FFBD1}" type="presParOf" srcId="{0C809521-B17A-4073-8E33-F8AEBFB392EC}" destId="{741B672D-B719-4041-83C9-3903652217EF}" srcOrd="0" destOrd="0" presId="urn:microsoft.com/office/officeart/2005/8/layout/hierarchy2"/>
    <dgm:cxn modelId="{4A688772-A05D-406D-89A1-69A5A667EFDB}" type="presParOf" srcId="{BF9A3A3D-03D6-4205-9D30-DCF593C94DF4}" destId="{FE97B081-641D-410E-95AD-F2971C930E2D}" srcOrd="1" destOrd="0" presId="urn:microsoft.com/office/officeart/2005/8/layout/hierarchy2"/>
    <dgm:cxn modelId="{A1529BBC-17E8-417D-8874-EBC9603D91CC}" type="presParOf" srcId="{FE97B081-641D-410E-95AD-F2971C930E2D}" destId="{6036C23F-7CB5-4F86-B7B6-7D06036296BA}" srcOrd="0" destOrd="0" presId="urn:microsoft.com/office/officeart/2005/8/layout/hierarchy2"/>
    <dgm:cxn modelId="{1CBDBEFC-F914-4FA3-942F-F3C4A1AB26C4}" type="presParOf" srcId="{FE97B081-641D-410E-95AD-F2971C930E2D}" destId="{F7167B7E-6029-4DB0-9D4D-5C2E8BC64587}" srcOrd="1" destOrd="0" presId="urn:microsoft.com/office/officeart/2005/8/layout/hierarchy2"/>
    <dgm:cxn modelId="{BAE5FB92-AB33-40B2-96B4-F9AA04FEBA5E}" type="presParOf" srcId="{BF9A3A3D-03D6-4205-9D30-DCF593C94DF4}" destId="{E5D9BC59-3FED-4329-852C-D54AA8190CD0}" srcOrd="2" destOrd="0" presId="urn:microsoft.com/office/officeart/2005/8/layout/hierarchy2"/>
    <dgm:cxn modelId="{2C5A2368-871C-4E29-9001-F077944BF251}" type="presParOf" srcId="{E5D9BC59-3FED-4329-852C-D54AA8190CD0}" destId="{9EE86A95-1CFA-4F2E-A13E-2E4AE5222F1E}" srcOrd="0" destOrd="0" presId="urn:microsoft.com/office/officeart/2005/8/layout/hierarchy2"/>
    <dgm:cxn modelId="{5E0FD977-E5B1-4078-9B18-685FBE8D7D94}" type="presParOf" srcId="{BF9A3A3D-03D6-4205-9D30-DCF593C94DF4}" destId="{6BD967C3-13B0-46B7-8C86-218B712402D3}" srcOrd="3" destOrd="0" presId="urn:microsoft.com/office/officeart/2005/8/layout/hierarchy2"/>
    <dgm:cxn modelId="{C40BC62A-5161-4968-A592-C5B3089B3517}" type="presParOf" srcId="{6BD967C3-13B0-46B7-8C86-218B712402D3}" destId="{DC4479C6-60A9-4F83-83A6-BCD8ACAA23B3}" srcOrd="0" destOrd="0" presId="urn:microsoft.com/office/officeart/2005/8/layout/hierarchy2"/>
    <dgm:cxn modelId="{8D11CBE8-A857-44E6-BD91-5FE74E18012A}" type="presParOf" srcId="{6BD967C3-13B0-46B7-8C86-218B712402D3}" destId="{E3E4D0F6-7E13-48E1-80B1-5A97B45AE3A5}" srcOrd="1" destOrd="0" presId="urn:microsoft.com/office/officeart/2005/8/layout/hierarchy2"/>
    <dgm:cxn modelId="{5F95C56D-519B-4969-9E31-0343114FD8A5}" type="presParOf" srcId="{6F24B1A1-AE59-4265-9149-66593EE4171D}" destId="{CDE7C81B-6B61-47EE-A655-EDCE085ACC1E}" srcOrd="2" destOrd="0" presId="urn:microsoft.com/office/officeart/2005/8/layout/hierarchy2"/>
    <dgm:cxn modelId="{96B5374B-8429-4B09-A02A-60BB58281D02}" type="presParOf" srcId="{CDE7C81B-6B61-47EE-A655-EDCE085ACC1E}" destId="{A0820BA8-83DE-4CCA-9A1F-2161CCF984EE}" srcOrd="0" destOrd="0" presId="urn:microsoft.com/office/officeart/2005/8/layout/hierarchy2"/>
    <dgm:cxn modelId="{5D1252BC-2815-4727-81CC-2033E6457B85}" type="presParOf" srcId="{6F24B1A1-AE59-4265-9149-66593EE4171D}" destId="{3755DBBC-74DF-4AED-996E-9E1FC65AB9F0}" srcOrd="3" destOrd="0" presId="urn:microsoft.com/office/officeart/2005/8/layout/hierarchy2"/>
    <dgm:cxn modelId="{21C1FF03-8340-4F48-98BD-C289BDB0BBF4}" type="presParOf" srcId="{3755DBBC-74DF-4AED-996E-9E1FC65AB9F0}" destId="{BEF42EDF-FE60-4601-9E48-55C7A070ED19}" srcOrd="0" destOrd="0" presId="urn:microsoft.com/office/officeart/2005/8/layout/hierarchy2"/>
    <dgm:cxn modelId="{23BB7792-C494-4599-B3B2-7C2055FA8AAA}" type="presParOf" srcId="{3755DBBC-74DF-4AED-996E-9E1FC65AB9F0}" destId="{8E28C974-69B8-4249-AEBB-4B7EAD7229A9}"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258889E-76C0-490F-AECF-0181021D2F7D}"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fr-FR"/>
        </a:p>
      </dgm:t>
    </dgm:pt>
    <dgm:pt modelId="{7C6F35BC-8BA3-407D-B14E-E2F3F731441E}">
      <dgm:prSet phldrT="[Texte]" custT="1"/>
      <dgm:spPr>
        <a:solidFill>
          <a:schemeClr val="accent4">
            <a:lumMod val="60000"/>
            <a:lumOff val="40000"/>
          </a:schemeClr>
        </a:solidFill>
      </dgm:spPr>
      <dgm:t>
        <a:bodyPr/>
        <a:lstStyle/>
        <a:p>
          <a:r>
            <a:rPr lang="fr-FR" sz="2400" dirty="0" smtClean="0">
              <a:solidFill>
                <a:srgbClr val="C00000"/>
              </a:solidFill>
            </a:rPr>
            <a:t>Recommandations</a:t>
          </a:r>
          <a:endParaRPr lang="fr-FR" sz="2400" dirty="0">
            <a:solidFill>
              <a:srgbClr val="C00000"/>
            </a:solidFill>
          </a:endParaRPr>
        </a:p>
      </dgm:t>
    </dgm:pt>
    <dgm:pt modelId="{4926BEFE-A807-4565-A4D6-F3176E08FA4A}" type="parTrans" cxnId="{3901DF4B-5383-4CC8-BC20-C9D81D9CA3C9}">
      <dgm:prSet/>
      <dgm:spPr/>
      <dgm:t>
        <a:bodyPr/>
        <a:lstStyle/>
        <a:p>
          <a:endParaRPr lang="fr-FR"/>
        </a:p>
      </dgm:t>
    </dgm:pt>
    <dgm:pt modelId="{5266F33C-3607-4EF7-9D9E-59AF1F0DE7BC}" type="sibTrans" cxnId="{3901DF4B-5383-4CC8-BC20-C9D81D9CA3C9}">
      <dgm:prSet/>
      <dgm:spPr/>
      <dgm:t>
        <a:bodyPr/>
        <a:lstStyle/>
        <a:p>
          <a:endParaRPr lang="fr-FR"/>
        </a:p>
      </dgm:t>
    </dgm:pt>
    <dgm:pt modelId="{BFEED26B-787B-4D64-8340-4189947192AB}">
      <dgm:prSet phldrT="[Texte]"/>
      <dgm:spPr>
        <a:solidFill>
          <a:schemeClr val="accent4"/>
        </a:solidFill>
      </dgm:spPr>
      <dgm:t>
        <a:bodyPr/>
        <a:lstStyle/>
        <a:p>
          <a:r>
            <a:rPr lang="fr-FR" dirty="0" smtClean="0">
              <a:solidFill>
                <a:schemeClr val="tx1"/>
              </a:solidFill>
            </a:rPr>
            <a:t>Sur le cadre de vie </a:t>
          </a:r>
          <a:endParaRPr lang="fr-FR" dirty="0">
            <a:solidFill>
              <a:schemeClr val="tx1"/>
            </a:solidFill>
          </a:endParaRPr>
        </a:p>
      </dgm:t>
    </dgm:pt>
    <dgm:pt modelId="{2E36DE89-5EC1-4D1B-A7A0-EDC5F2DF85DC}" type="parTrans" cxnId="{352B4D49-BD1F-47B8-AAC7-4A8B052E6843}">
      <dgm:prSet/>
      <dgm:spPr/>
      <dgm:t>
        <a:bodyPr/>
        <a:lstStyle/>
        <a:p>
          <a:endParaRPr lang="fr-FR"/>
        </a:p>
      </dgm:t>
    </dgm:pt>
    <dgm:pt modelId="{9D458C7F-54B2-48D2-8843-B842AE8B994D}" type="sibTrans" cxnId="{352B4D49-BD1F-47B8-AAC7-4A8B052E6843}">
      <dgm:prSet/>
      <dgm:spPr/>
      <dgm:t>
        <a:bodyPr/>
        <a:lstStyle/>
        <a:p>
          <a:endParaRPr lang="fr-FR"/>
        </a:p>
      </dgm:t>
    </dgm:pt>
    <dgm:pt modelId="{4B440505-EBA6-4E9D-B196-436496720428}">
      <dgm:prSet phldrT="[Texte]"/>
      <dgm:spPr>
        <a:solidFill>
          <a:schemeClr val="accent4"/>
        </a:solidFill>
      </dgm:spPr>
      <dgm:t>
        <a:bodyPr/>
        <a:lstStyle/>
        <a:p>
          <a:r>
            <a:rPr lang="fr-FR" dirty="0" smtClean="0">
              <a:solidFill>
                <a:schemeClr val="tx1"/>
              </a:solidFill>
            </a:rPr>
            <a:t>Sur le patrimoine</a:t>
          </a:r>
          <a:endParaRPr lang="fr-FR" dirty="0">
            <a:solidFill>
              <a:schemeClr val="tx1"/>
            </a:solidFill>
          </a:endParaRPr>
        </a:p>
      </dgm:t>
    </dgm:pt>
    <dgm:pt modelId="{07849E52-E308-4139-9C56-6F12FA472BF2}" type="parTrans" cxnId="{13A5D40A-2307-40AB-9BB3-DAAFDFFCB3E3}">
      <dgm:prSet/>
      <dgm:spPr/>
      <dgm:t>
        <a:bodyPr/>
        <a:lstStyle/>
        <a:p>
          <a:endParaRPr lang="fr-FR"/>
        </a:p>
      </dgm:t>
    </dgm:pt>
    <dgm:pt modelId="{BE148987-72ED-45B8-A5BE-F2D86F272C18}" type="sibTrans" cxnId="{13A5D40A-2307-40AB-9BB3-DAAFDFFCB3E3}">
      <dgm:prSet/>
      <dgm:spPr/>
      <dgm:t>
        <a:bodyPr/>
        <a:lstStyle/>
        <a:p>
          <a:endParaRPr lang="fr-FR"/>
        </a:p>
      </dgm:t>
    </dgm:pt>
    <dgm:pt modelId="{5CAAD39D-2546-43EE-8FF5-FE5822B791DF}" type="pres">
      <dgm:prSet presAssocID="{B258889E-76C0-490F-AECF-0181021D2F7D}" presName="cycle" presStyleCnt="0">
        <dgm:presLayoutVars>
          <dgm:chMax val="1"/>
          <dgm:dir/>
          <dgm:animLvl val="ctr"/>
          <dgm:resizeHandles val="exact"/>
        </dgm:presLayoutVars>
      </dgm:prSet>
      <dgm:spPr/>
      <dgm:t>
        <a:bodyPr/>
        <a:lstStyle/>
        <a:p>
          <a:endParaRPr lang="fr-FR"/>
        </a:p>
      </dgm:t>
    </dgm:pt>
    <dgm:pt modelId="{2BC4F30A-ECDF-4A82-95A9-FC0E5F669F46}" type="pres">
      <dgm:prSet presAssocID="{7C6F35BC-8BA3-407D-B14E-E2F3F731441E}" presName="centerShape" presStyleLbl="node0" presStyleIdx="0" presStyleCnt="1" custScaleX="155942"/>
      <dgm:spPr/>
      <dgm:t>
        <a:bodyPr/>
        <a:lstStyle/>
        <a:p>
          <a:endParaRPr lang="fr-FR"/>
        </a:p>
      </dgm:t>
    </dgm:pt>
    <dgm:pt modelId="{2F075F7E-B0AD-405C-BE2C-F69609DC73C4}" type="pres">
      <dgm:prSet presAssocID="{2E36DE89-5EC1-4D1B-A7A0-EDC5F2DF85DC}" presName="parTrans" presStyleLbl="bgSibTrans2D1" presStyleIdx="0" presStyleCnt="2" custScaleX="120263"/>
      <dgm:spPr/>
      <dgm:t>
        <a:bodyPr/>
        <a:lstStyle/>
        <a:p>
          <a:endParaRPr lang="fr-FR"/>
        </a:p>
      </dgm:t>
    </dgm:pt>
    <dgm:pt modelId="{B663CB67-FA1D-43B9-ADF9-B56D1A4F59A6}" type="pres">
      <dgm:prSet presAssocID="{BFEED26B-787B-4D64-8340-4189947192AB}" presName="node" presStyleLbl="node1" presStyleIdx="0" presStyleCnt="2">
        <dgm:presLayoutVars>
          <dgm:bulletEnabled val="1"/>
        </dgm:presLayoutVars>
      </dgm:prSet>
      <dgm:spPr/>
      <dgm:t>
        <a:bodyPr/>
        <a:lstStyle/>
        <a:p>
          <a:endParaRPr lang="fr-FR"/>
        </a:p>
      </dgm:t>
    </dgm:pt>
    <dgm:pt modelId="{35D911EB-1B98-4EAD-A705-3E69AC207C51}" type="pres">
      <dgm:prSet presAssocID="{07849E52-E308-4139-9C56-6F12FA472BF2}" presName="parTrans" presStyleLbl="bgSibTrans2D1" presStyleIdx="1" presStyleCnt="2" custScaleX="113039"/>
      <dgm:spPr/>
      <dgm:t>
        <a:bodyPr/>
        <a:lstStyle/>
        <a:p>
          <a:endParaRPr lang="fr-FR"/>
        </a:p>
      </dgm:t>
    </dgm:pt>
    <dgm:pt modelId="{6B64FAF8-2B16-4937-B81B-696C1CA0A3FA}" type="pres">
      <dgm:prSet presAssocID="{4B440505-EBA6-4E9D-B196-436496720428}" presName="node" presStyleLbl="node1" presStyleIdx="1" presStyleCnt="2">
        <dgm:presLayoutVars>
          <dgm:bulletEnabled val="1"/>
        </dgm:presLayoutVars>
      </dgm:prSet>
      <dgm:spPr/>
      <dgm:t>
        <a:bodyPr/>
        <a:lstStyle/>
        <a:p>
          <a:endParaRPr lang="fr-FR"/>
        </a:p>
      </dgm:t>
    </dgm:pt>
  </dgm:ptLst>
  <dgm:cxnLst>
    <dgm:cxn modelId="{13A5D40A-2307-40AB-9BB3-DAAFDFFCB3E3}" srcId="{7C6F35BC-8BA3-407D-B14E-E2F3F731441E}" destId="{4B440505-EBA6-4E9D-B196-436496720428}" srcOrd="1" destOrd="0" parTransId="{07849E52-E308-4139-9C56-6F12FA472BF2}" sibTransId="{BE148987-72ED-45B8-A5BE-F2D86F272C18}"/>
    <dgm:cxn modelId="{352B4D49-BD1F-47B8-AAC7-4A8B052E6843}" srcId="{7C6F35BC-8BA3-407D-B14E-E2F3F731441E}" destId="{BFEED26B-787B-4D64-8340-4189947192AB}" srcOrd="0" destOrd="0" parTransId="{2E36DE89-5EC1-4D1B-A7A0-EDC5F2DF85DC}" sibTransId="{9D458C7F-54B2-48D2-8843-B842AE8B994D}"/>
    <dgm:cxn modelId="{B5EDBFFB-2BBA-49C8-911B-B38E810CD739}" type="presOf" srcId="{7C6F35BC-8BA3-407D-B14E-E2F3F731441E}" destId="{2BC4F30A-ECDF-4A82-95A9-FC0E5F669F46}" srcOrd="0" destOrd="0" presId="urn:microsoft.com/office/officeart/2005/8/layout/radial4"/>
    <dgm:cxn modelId="{E93BBFB1-ADD4-4825-8A7D-15A6708FB086}" type="presOf" srcId="{2E36DE89-5EC1-4D1B-A7A0-EDC5F2DF85DC}" destId="{2F075F7E-B0AD-405C-BE2C-F69609DC73C4}" srcOrd="0" destOrd="0" presId="urn:microsoft.com/office/officeart/2005/8/layout/radial4"/>
    <dgm:cxn modelId="{21ADD84B-7CA5-4BD8-A322-75EE54E88CA6}" type="presOf" srcId="{4B440505-EBA6-4E9D-B196-436496720428}" destId="{6B64FAF8-2B16-4937-B81B-696C1CA0A3FA}" srcOrd="0" destOrd="0" presId="urn:microsoft.com/office/officeart/2005/8/layout/radial4"/>
    <dgm:cxn modelId="{1CADEC4E-2AD8-4096-840D-9CEC0923C17E}" type="presOf" srcId="{B258889E-76C0-490F-AECF-0181021D2F7D}" destId="{5CAAD39D-2546-43EE-8FF5-FE5822B791DF}" srcOrd="0" destOrd="0" presId="urn:microsoft.com/office/officeart/2005/8/layout/radial4"/>
    <dgm:cxn modelId="{B0EC1B4D-F240-4558-8A54-1CA7ED3A90CF}" type="presOf" srcId="{07849E52-E308-4139-9C56-6F12FA472BF2}" destId="{35D911EB-1B98-4EAD-A705-3E69AC207C51}" srcOrd="0" destOrd="0" presId="urn:microsoft.com/office/officeart/2005/8/layout/radial4"/>
    <dgm:cxn modelId="{3901DF4B-5383-4CC8-BC20-C9D81D9CA3C9}" srcId="{B258889E-76C0-490F-AECF-0181021D2F7D}" destId="{7C6F35BC-8BA3-407D-B14E-E2F3F731441E}" srcOrd="0" destOrd="0" parTransId="{4926BEFE-A807-4565-A4D6-F3176E08FA4A}" sibTransId="{5266F33C-3607-4EF7-9D9E-59AF1F0DE7BC}"/>
    <dgm:cxn modelId="{CD8F96A2-EFC2-4CFD-9F47-AD50981828F2}" type="presOf" srcId="{BFEED26B-787B-4D64-8340-4189947192AB}" destId="{B663CB67-FA1D-43B9-ADF9-B56D1A4F59A6}" srcOrd="0" destOrd="0" presId="urn:microsoft.com/office/officeart/2005/8/layout/radial4"/>
    <dgm:cxn modelId="{5D434F9E-527A-4B26-B4C0-8F0B232466DF}" type="presParOf" srcId="{5CAAD39D-2546-43EE-8FF5-FE5822B791DF}" destId="{2BC4F30A-ECDF-4A82-95A9-FC0E5F669F46}" srcOrd="0" destOrd="0" presId="urn:microsoft.com/office/officeart/2005/8/layout/radial4"/>
    <dgm:cxn modelId="{5A7F5901-364D-447C-A78F-600668687B1E}" type="presParOf" srcId="{5CAAD39D-2546-43EE-8FF5-FE5822B791DF}" destId="{2F075F7E-B0AD-405C-BE2C-F69609DC73C4}" srcOrd="1" destOrd="0" presId="urn:microsoft.com/office/officeart/2005/8/layout/radial4"/>
    <dgm:cxn modelId="{EF39887A-214D-49A8-8F32-D884194360BD}" type="presParOf" srcId="{5CAAD39D-2546-43EE-8FF5-FE5822B791DF}" destId="{B663CB67-FA1D-43B9-ADF9-B56D1A4F59A6}" srcOrd="2" destOrd="0" presId="urn:microsoft.com/office/officeart/2005/8/layout/radial4"/>
    <dgm:cxn modelId="{A9DB20DC-D706-4F67-8CF7-F3FA1EE13EBB}" type="presParOf" srcId="{5CAAD39D-2546-43EE-8FF5-FE5822B791DF}" destId="{35D911EB-1B98-4EAD-A705-3E69AC207C51}" srcOrd="3" destOrd="0" presId="urn:microsoft.com/office/officeart/2005/8/layout/radial4"/>
    <dgm:cxn modelId="{927D7129-FBF0-4181-ADFF-C6CDB22E8381}" type="presParOf" srcId="{5CAAD39D-2546-43EE-8FF5-FE5822B791DF}" destId="{6B64FAF8-2B16-4937-B81B-696C1CA0A3FA}" srcOrd="4"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97930698-1FC6-4BDE-93B9-F942BA9029DD}"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fr-FR"/>
        </a:p>
      </dgm:t>
    </dgm:pt>
    <dgm:pt modelId="{59DFE9B2-C472-47FF-B920-25DC3B7C49DD}">
      <dgm:prSet phldrT="[Texte]" custT="1">
        <dgm:style>
          <a:lnRef idx="2">
            <a:schemeClr val="accent6">
              <a:shade val="50000"/>
            </a:schemeClr>
          </a:lnRef>
          <a:fillRef idx="1">
            <a:schemeClr val="accent6"/>
          </a:fillRef>
          <a:effectRef idx="0">
            <a:schemeClr val="accent6"/>
          </a:effectRef>
          <a:fontRef idx="minor">
            <a:schemeClr val="lt1"/>
          </a:fontRef>
        </dgm:style>
      </dgm:prSet>
      <dgm:spPr>
        <a:ln/>
      </dgm:spPr>
      <dgm:t>
        <a:bodyPr/>
        <a:lstStyle/>
        <a:p>
          <a:r>
            <a:rPr lang="fr-FR" sz="1200" b="1" i="0" dirty="0" smtClean="0"/>
            <a:t>Ministère de l’environnement / La Police Environnementale</a:t>
          </a:r>
          <a:endParaRPr lang="fr-FR" sz="1200" b="1" i="0" dirty="0"/>
        </a:p>
      </dgm:t>
    </dgm:pt>
    <dgm:pt modelId="{493A03FA-2759-4CC5-B347-D79A6677AE16}" type="parTrans" cxnId="{CE46C0A5-3947-4FFD-99D1-DFD9D8EDB187}">
      <dgm:prSet/>
      <dgm:spPr/>
      <dgm:t>
        <a:bodyPr/>
        <a:lstStyle/>
        <a:p>
          <a:endParaRPr lang="fr-FR"/>
        </a:p>
      </dgm:t>
    </dgm:pt>
    <dgm:pt modelId="{C6100C71-C9FE-4D1C-BEB1-E62633296F23}" type="sibTrans" cxnId="{CE46C0A5-3947-4FFD-99D1-DFD9D8EDB187}">
      <dgm:prSet/>
      <dgm:spPr/>
      <dgm:t>
        <a:bodyPr/>
        <a:lstStyle/>
        <a:p>
          <a:endParaRPr lang="fr-FR"/>
        </a:p>
      </dgm:t>
    </dgm:pt>
    <dgm:pt modelId="{405D2DEB-08A8-410E-A4B0-3FFD503B5175}">
      <dgm:prSet phldrT="[Texte]"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fr-FR" sz="1400" dirty="0" smtClean="0"/>
            <a:t>informer, éduquer, sensibiliser et de réprimer tout contrevenant aux dispositions relatives à l’occupation anarchique du domaine public.</a:t>
          </a:r>
          <a:endParaRPr lang="fr-FR" sz="1400" dirty="0"/>
        </a:p>
      </dgm:t>
    </dgm:pt>
    <dgm:pt modelId="{D22B78F1-3FB3-4946-BB09-601166A97283}" type="parTrans" cxnId="{980A8CD0-9ACC-44CC-87A5-33FD876A04CE}">
      <dgm:prSet/>
      <dgm:spPr/>
      <dgm:t>
        <a:bodyPr/>
        <a:lstStyle/>
        <a:p>
          <a:endParaRPr lang="fr-FR"/>
        </a:p>
      </dgm:t>
    </dgm:pt>
    <dgm:pt modelId="{7B7E817C-328A-469E-BA69-3DCD1F41E980}" type="sibTrans" cxnId="{980A8CD0-9ACC-44CC-87A5-33FD876A04CE}">
      <dgm:prSet/>
      <dgm:spPr/>
      <dgm:t>
        <a:bodyPr/>
        <a:lstStyle/>
        <a:p>
          <a:endParaRPr lang="fr-FR"/>
        </a:p>
      </dgm:t>
    </dgm:pt>
    <dgm:pt modelId="{5D34325B-FC8E-4FFD-88F5-61EE9207276D}">
      <dgm:prSet phldrT="[Texte]">
        <dgm:style>
          <a:lnRef idx="2">
            <a:schemeClr val="accent6">
              <a:shade val="50000"/>
            </a:schemeClr>
          </a:lnRef>
          <a:fillRef idx="1">
            <a:schemeClr val="accent6"/>
          </a:fillRef>
          <a:effectRef idx="0">
            <a:schemeClr val="accent6"/>
          </a:effectRef>
          <a:fontRef idx="minor">
            <a:schemeClr val="lt1"/>
          </a:fontRef>
        </dgm:style>
      </dgm:prSet>
      <dgm:spPr>
        <a:ln/>
      </dgm:spPr>
      <dgm:t>
        <a:bodyPr/>
        <a:lstStyle/>
        <a:p>
          <a:r>
            <a:rPr lang="fr-FR" b="1" i="0" dirty="0" smtClean="0"/>
            <a:t>La</a:t>
          </a:r>
          <a:r>
            <a:rPr lang="fr-FR" b="1" i="1" dirty="0" smtClean="0"/>
            <a:t> Direction des Services Techniques</a:t>
          </a:r>
          <a:r>
            <a:rPr lang="fr-FR" dirty="0" smtClean="0"/>
            <a:t> </a:t>
          </a:r>
          <a:endParaRPr lang="fr-FR" dirty="0"/>
        </a:p>
      </dgm:t>
    </dgm:pt>
    <dgm:pt modelId="{DAB1344E-4A10-48B3-A0FD-839B4915F8D0}" type="parTrans" cxnId="{5B6A4BDA-89AF-4E74-A7EA-3BBE55BF62B4}">
      <dgm:prSet/>
      <dgm:spPr/>
      <dgm:t>
        <a:bodyPr/>
        <a:lstStyle/>
        <a:p>
          <a:endParaRPr lang="fr-FR"/>
        </a:p>
      </dgm:t>
    </dgm:pt>
    <dgm:pt modelId="{BB348F57-5E1C-414B-8DCA-B8ECB9F04920}" type="sibTrans" cxnId="{5B6A4BDA-89AF-4E74-A7EA-3BBE55BF62B4}">
      <dgm:prSet/>
      <dgm:spPr/>
      <dgm:t>
        <a:bodyPr/>
        <a:lstStyle/>
        <a:p>
          <a:endParaRPr lang="fr-FR"/>
        </a:p>
      </dgm:t>
    </dgm:pt>
    <dgm:pt modelId="{31B3EF9E-4EB2-4BB3-B622-138D22A68681}">
      <dgm:prSet phldrT="[Texte]"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fr-FR" sz="1400" dirty="0" smtClean="0"/>
            <a:t>la dépose et la confiscation des panneaux publicitaires et des banderoles anarchiquement implantés </a:t>
          </a:r>
          <a:endParaRPr lang="fr-FR" sz="1400" dirty="0"/>
        </a:p>
      </dgm:t>
    </dgm:pt>
    <dgm:pt modelId="{ABB9AC58-1D99-4F27-A27E-39BCE389D4C1}" type="parTrans" cxnId="{C0BCB21D-0D69-4C06-A59F-1BB13A870F08}">
      <dgm:prSet/>
      <dgm:spPr/>
      <dgm:t>
        <a:bodyPr/>
        <a:lstStyle/>
        <a:p>
          <a:endParaRPr lang="fr-FR"/>
        </a:p>
      </dgm:t>
    </dgm:pt>
    <dgm:pt modelId="{A26D02D8-E34A-4236-BE65-C579F0C316EE}" type="sibTrans" cxnId="{C0BCB21D-0D69-4C06-A59F-1BB13A870F08}">
      <dgm:prSet/>
      <dgm:spPr/>
      <dgm:t>
        <a:bodyPr/>
        <a:lstStyle/>
        <a:p>
          <a:endParaRPr lang="fr-FR"/>
        </a:p>
      </dgm:t>
    </dgm:pt>
    <dgm:pt modelId="{89D71C10-413F-4090-988E-B343A0D78ED4}">
      <dgm:prSet phldrT="[Texte]"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fr-FR" sz="1400" dirty="0" smtClean="0"/>
            <a:t>la destruction des baraques, kiosques et de apatams illégalement installés dans l’emprise de la voie publique </a:t>
          </a:r>
          <a:endParaRPr lang="fr-FR" sz="1400" dirty="0"/>
        </a:p>
      </dgm:t>
    </dgm:pt>
    <dgm:pt modelId="{2DE8FCDA-BE1C-44C3-8CA2-BD3389033E37}" type="parTrans" cxnId="{AAEE2716-1A48-4E27-BBA7-005C310F3381}">
      <dgm:prSet/>
      <dgm:spPr/>
      <dgm:t>
        <a:bodyPr/>
        <a:lstStyle/>
        <a:p>
          <a:endParaRPr lang="fr-FR"/>
        </a:p>
      </dgm:t>
    </dgm:pt>
    <dgm:pt modelId="{D018A8B4-5DE1-4F9B-BC6B-967C174F47B7}" type="sibTrans" cxnId="{AAEE2716-1A48-4E27-BBA7-005C310F3381}">
      <dgm:prSet/>
      <dgm:spPr/>
      <dgm:t>
        <a:bodyPr/>
        <a:lstStyle/>
        <a:p>
          <a:endParaRPr lang="fr-FR"/>
        </a:p>
      </dgm:t>
    </dgm:pt>
    <dgm:pt modelId="{8DDAB2BB-EE2E-41C0-830B-8A259DD7C33B}">
      <dgm:prSet phldrT="[Texte]">
        <dgm:style>
          <a:lnRef idx="2">
            <a:schemeClr val="accent6">
              <a:shade val="50000"/>
            </a:schemeClr>
          </a:lnRef>
          <a:fillRef idx="1">
            <a:schemeClr val="accent6"/>
          </a:fillRef>
          <a:effectRef idx="0">
            <a:schemeClr val="accent6"/>
          </a:effectRef>
          <a:fontRef idx="minor">
            <a:schemeClr val="lt1"/>
          </a:fontRef>
        </dgm:style>
      </dgm:prSet>
      <dgm:spPr>
        <a:ln/>
      </dgm:spPr>
      <dgm:t>
        <a:bodyPr/>
        <a:lstStyle/>
        <a:p>
          <a:r>
            <a:rPr lang="fr-FR" b="1" i="1" dirty="0" smtClean="0"/>
            <a:t>La  Direction des Services Marchands</a:t>
          </a:r>
          <a:r>
            <a:rPr lang="fr-FR" dirty="0" smtClean="0"/>
            <a:t> </a:t>
          </a:r>
          <a:endParaRPr lang="fr-FR" dirty="0"/>
        </a:p>
      </dgm:t>
    </dgm:pt>
    <dgm:pt modelId="{86F8899B-025B-48F7-8F28-1AB789EB5613}" type="parTrans" cxnId="{DF1E8373-6C47-405D-898D-80DC430A7E12}">
      <dgm:prSet/>
      <dgm:spPr/>
      <dgm:t>
        <a:bodyPr/>
        <a:lstStyle/>
        <a:p>
          <a:endParaRPr lang="fr-FR"/>
        </a:p>
      </dgm:t>
    </dgm:pt>
    <dgm:pt modelId="{67A15572-5723-4917-BE64-DD5C8694C7DC}" type="sibTrans" cxnId="{DF1E8373-6C47-405D-898D-80DC430A7E12}">
      <dgm:prSet/>
      <dgm:spPr/>
      <dgm:t>
        <a:bodyPr/>
        <a:lstStyle/>
        <a:p>
          <a:endParaRPr lang="fr-FR"/>
        </a:p>
      </dgm:t>
    </dgm:pt>
    <dgm:pt modelId="{70911A5A-CC60-4D22-9159-8B3E8F5AAD6B}">
      <dgm:prSet phldrT="[Texte]"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fr-FR" sz="1400" dirty="0" smtClean="0"/>
            <a:t>Recevoir la demande de tout citoyen désireux occuper le domaine public;</a:t>
          </a:r>
          <a:endParaRPr lang="fr-FR" sz="1400" dirty="0"/>
        </a:p>
      </dgm:t>
    </dgm:pt>
    <dgm:pt modelId="{AB507A69-E9B8-4854-8CFF-C6910AF71DC6}" type="parTrans" cxnId="{7D376767-DFA9-4750-91D8-6A0DDEFF88A4}">
      <dgm:prSet/>
      <dgm:spPr/>
      <dgm:t>
        <a:bodyPr/>
        <a:lstStyle/>
        <a:p>
          <a:endParaRPr lang="fr-FR"/>
        </a:p>
      </dgm:t>
    </dgm:pt>
    <dgm:pt modelId="{CDE40110-9C1A-4A1A-9292-816F2446F054}" type="sibTrans" cxnId="{7D376767-DFA9-4750-91D8-6A0DDEFF88A4}">
      <dgm:prSet/>
      <dgm:spPr/>
      <dgm:t>
        <a:bodyPr/>
        <a:lstStyle/>
        <a:p>
          <a:endParaRPr lang="fr-FR"/>
        </a:p>
      </dgm:t>
    </dgm:pt>
    <dgm:pt modelId="{23FD5C02-02A4-4C88-BB1E-8000C4DD5E3C}">
      <dgm:prSet phldrT="[Texte]"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fr-FR" sz="1400" dirty="0" smtClean="0"/>
            <a:t>Inspecter les lieux, analyser et étudier la demande;</a:t>
          </a:r>
          <a:endParaRPr lang="fr-FR" sz="1400" dirty="0"/>
        </a:p>
      </dgm:t>
    </dgm:pt>
    <dgm:pt modelId="{4E6C8AD4-CB2B-4553-AE45-985ECC574B8A}" type="parTrans" cxnId="{E883C730-6E83-49AA-B820-DFD8182A9CAE}">
      <dgm:prSet/>
      <dgm:spPr/>
      <dgm:t>
        <a:bodyPr/>
        <a:lstStyle/>
        <a:p>
          <a:endParaRPr lang="fr-FR"/>
        </a:p>
      </dgm:t>
    </dgm:pt>
    <dgm:pt modelId="{1D70E74D-223E-4E17-A9C5-10279225B56C}" type="sibTrans" cxnId="{E883C730-6E83-49AA-B820-DFD8182A9CAE}">
      <dgm:prSet/>
      <dgm:spPr/>
      <dgm:t>
        <a:bodyPr/>
        <a:lstStyle/>
        <a:p>
          <a:endParaRPr lang="fr-FR"/>
        </a:p>
      </dgm:t>
    </dgm:pt>
    <dgm:pt modelId="{5F39906C-D79C-40D7-8F65-66DD93EAB40F}">
      <dgm:prSet phldrT="[Texte]"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fr-FR" sz="1400" dirty="0" smtClean="0"/>
            <a:t>le déguerpissement des occupants illégaux du domaine public</a:t>
          </a:r>
          <a:endParaRPr lang="fr-FR" sz="1400" dirty="0"/>
        </a:p>
      </dgm:t>
    </dgm:pt>
    <dgm:pt modelId="{C440C1BD-C793-4EEE-99D0-5D11A47BA27C}" type="parTrans" cxnId="{A4A1B6A3-835F-410E-B2EC-2DD3BC57BCFE}">
      <dgm:prSet/>
      <dgm:spPr/>
      <dgm:t>
        <a:bodyPr/>
        <a:lstStyle/>
        <a:p>
          <a:endParaRPr lang="fr-FR"/>
        </a:p>
      </dgm:t>
    </dgm:pt>
    <dgm:pt modelId="{E1779E4D-B483-489D-9055-8C23B75A17E6}" type="sibTrans" cxnId="{A4A1B6A3-835F-410E-B2EC-2DD3BC57BCFE}">
      <dgm:prSet/>
      <dgm:spPr/>
      <dgm:t>
        <a:bodyPr/>
        <a:lstStyle/>
        <a:p>
          <a:endParaRPr lang="fr-FR"/>
        </a:p>
      </dgm:t>
    </dgm:pt>
    <dgm:pt modelId="{974D49A7-2D34-45BE-B425-9CB34948EC0E}">
      <dgm:prSet phldrT="[Texte]"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fr-FR" sz="1400" dirty="0" smtClean="0"/>
            <a:t>l’enlèvement et la confiscation des matériaux de construction et des épaves de véhicules anarchiquement entreposés dans l’emprise de la voie publique ;</a:t>
          </a:r>
          <a:endParaRPr lang="fr-FR" sz="1400" dirty="0"/>
        </a:p>
      </dgm:t>
    </dgm:pt>
    <dgm:pt modelId="{E43C7F19-0410-4083-A7FF-F0B2B21BC0F6}" type="parTrans" cxnId="{B2B8003B-5656-45C0-A307-D67791870864}">
      <dgm:prSet/>
      <dgm:spPr/>
      <dgm:t>
        <a:bodyPr/>
        <a:lstStyle/>
        <a:p>
          <a:endParaRPr lang="fr-FR"/>
        </a:p>
      </dgm:t>
    </dgm:pt>
    <dgm:pt modelId="{330FC1C6-BEED-4ADC-AC57-FE2AE833F1C8}" type="sibTrans" cxnId="{B2B8003B-5656-45C0-A307-D67791870864}">
      <dgm:prSet/>
      <dgm:spPr/>
      <dgm:t>
        <a:bodyPr/>
        <a:lstStyle/>
        <a:p>
          <a:endParaRPr lang="fr-FR"/>
        </a:p>
      </dgm:t>
    </dgm:pt>
    <dgm:pt modelId="{BC61608E-F232-455E-9EB5-E41C7CC7C6E7}">
      <dgm:prSet phldrT="[Texte]">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endParaRPr lang="fr-FR" sz="800" dirty="0"/>
        </a:p>
      </dgm:t>
    </dgm:pt>
    <dgm:pt modelId="{2A03F95A-410C-403D-9A37-CD4CE06692D0}" type="parTrans" cxnId="{A730D02A-2A18-402E-82A9-04C2AC812387}">
      <dgm:prSet/>
      <dgm:spPr/>
      <dgm:t>
        <a:bodyPr/>
        <a:lstStyle/>
        <a:p>
          <a:endParaRPr lang="fr-FR"/>
        </a:p>
      </dgm:t>
    </dgm:pt>
    <dgm:pt modelId="{E0D2D1DC-0D7A-459A-98D4-463E0A9029B1}" type="sibTrans" cxnId="{A730D02A-2A18-402E-82A9-04C2AC812387}">
      <dgm:prSet/>
      <dgm:spPr/>
      <dgm:t>
        <a:bodyPr/>
        <a:lstStyle/>
        <a:p>
          <a:endParaRPr lang="fr-FR"/>
        </a:p>
      </dgm:t>
    </dgm:pt>
    <dgm:pt modelId="{839ADD13-48D6-4C78-8EAA-B71418D7DD59}">
      <dgm:prSet phldrT="[Texte]"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fr-FR" sz="1400" dirty="0" smtClean="0"/>
            <a:t>Vérifier si l’espace n’est pas réservé à une réalisation publique prévue dans le plan d’aménagement</a:t>
          </a:r>
          <a:endParaRPr lang="fr-FR" sz="1400" dirty="0"/>
        </a:p>
      </dgm:t>
    </dgm:pt>
    <dgm:pt modelId="{3B1272D2-F0FC-46FC-B81D-2DC886FA5BC5}" type="parTrans" cxnId="{A8420D37-B3A6-47AC-832D-AD5BB366E658}">
      <dgm:prSet/>
      <dgm:spPr/>
      <dgm:t>
        <a:bodyPr/>
        <a:lstStyle/>
        <a:p>
          <a:endParaRPr lang="fr-FR"/>
        </a:p>
      </dgm:t>
    </dgm:pt>
    <dgm:pt modelId="{82690FE9-7820-40C1-8CC5-ACEEB539A1BA}" type="sibTrans" cxnId="{A8420D37-B3A6-47AC-832D-AD5BB366E658}">
      <dgm:prSet/>
      <dgm:spPr/>
      <dgm:t>
        <a:bodyPr/>
        <a:lstStyle/>
        <a:p>
          <a:endParaRPr lang="fr-FR"/>
        </a:p>
      </dgm:t>
    </dgm:pt>
    <dgm:pt modelId="{F8BB82B9-8B14-4FE5-AEDA-ACC68A3CD4F6}">
      <dgm:prSet phldrT="[Texte]" custT="1">
        <dgm:style>
          <a:lnRef idx="2">
            <a:schemeClr val="accent2">
              <a:shade val="50000"/>
            </a:schemeClr>
          </a:lnRef>
          <a:fillRef idx="1">
            <a:schemeClr val="accent2"/>
          </a:fillRef>
          <a:effectRef idx="0">
            <a:schemeClr val="accent2"/>
          </a:effectRef>
          <a:fontRef idx="minor">
            <a:schemeClr val="lt1"/>
          </a:fontRef>
        </dgm:style>
      </dgm:prSet>
      <dgm:spPr>
        <a:ln/>
      </dgm:spPr>
      <dgm:t>
        <a:bodyPr/>
        <a:lstStyle/>
        <a:p>
          <a:r>
            <a:rPr lang="fr-FR" sz="1400" dirty="0" smtClean="0"/>
            <a:t>autoriser l’occupation du domaine public sur demande de tout citoyen contre une redevance versée aux services des impôts.</a:t>
          </a:r>
          <a:endParaRPr lang="fr-FR" sz="1400" dirty="0"/>
        </a:p>
      </dgm:t>
    </dgm:pt>
    <dgm:pt modelId="{E24FA4B1-E6F6-4D10-9751-571C1AB6C856}" type="parTrans" cxnId="{05C5F9B7-2E2F-487D-B156-2810D4E429B9}">
      <dgm:prSet/>
      <dgm:spPr/>
      <dgm:t>
        <a:bodyPr/>
        <a:lstStyle/>
        <a:p>
          <a:endParaRPr lang="fr-FR"/>
        </a:p>
      </dgm:t>
    </dgm:pt>
    <dgm:pt modelId="{5F526B14-1615-4D50-9C83-C14AF696947E}" type="sibTrans" cxnId="{05C5F9B7-2E2F-487D-B156-2810D4E429B9}">
      <dgm:prSet/>
      <dgm:spPr/>
      <dgm:t>
        <a:bodyPr/>
        <a:lstStyle/>
        <a:p>
          <a:endParaRPr lang="fr-FR"/>
        </a:p>
      </dgm:t>
    </dgm:pt>
    <dgm:pt modelId="{D07DE79A-B708-4BFE-8319-E992052B7B65}" type="pres">
      <dgm:prSet presAssocID="{97930698-1FC6-4BDE-93B9-F942BA9029DD}" presName="linearFlow" presStyleCnt="0">
        <dgm:presLayoutVars>
          <dgm:dir/>
          <dgm:animLvl val="lvl"/>
          <dgm:resizeHandles val="exact"/>
        </dgm:presLayoutVars>
      </dgm:prSet>
      <dgm:spPr/>
      <dgm:t>
        <a:bodyPr/>
        <a:lstStyle/>
        <a:p>
          <a:endParaRPr lang="fr-FR"/>
        </a:p>
      </dgm:t>
    </dgm:pt>
    <dgm:pt modelId="{58752A12-EB8A-4E70-A94E-4FFB17312248}" type="pres">
      <dgm:prSet presAssocID="{59DFE9B2-C472-47FF-B920-25DC3B7C49DD}" presName="composite" presStyleCnt="0"/>
      <dgm:spPr/>
    </dgm:pt>
    <dgm:pt modelId="{FCCFF1BF-06CC-443F-AF61-B499ABA5AAC8}" type="pres">
      <dgm:prSet presAssocID="{59DFE9B2-C472-47FF-B920-25DC3B7C49DD}" presName="parentText" presStyleLbl="alignNode1" presStyleIdx="0" presStyleCnt="3" custScaleY="120901" custLinFactX="-48518" custLinFactNeighborX="-100000" custLinFactNeighborY="19932">
        <dgm:presLayoutVars>
          <dgm:chMax val="1"/>
          <dgm:bulletEnabled val="1"/>
        </dgm:presLayoutVars>
      </dgm:prSet>
      <dgm:spPr/>
      <dgm:t>
        <a:bodyPr/>
        <a:lstStyle/>
        <a:p>
          <a:endParaRPr lang="fr-FR"/>
        </a:p>
      </dgm:t>
    </dgm:pt>
    <dgm:pt modelId="{22A3D9E0-DDAA-4FC8-94F3-72033D95C238}" type="pres">
      <dgm:prSet presAssocID="{59DFE9B2-C472-47FF-B920-25DC3B7C49DD}" presName="descendantText" presStyleLbl="alignAcc1" presStyleIdx="0" presStyleCnt="3" custScaleX="108448" custScaleY="100000" custLinFactNeighborX="2457" custLinFactNeighborY="39185">
        <dgm:presLayoutVars>
          <dgm:bulletEnabled val="1"/>
        </dgm:presLayoutVars>
      </dgm:prSet>
      <dgm:spPr/>
      <dgm:t>
        <a:bodyPr/>
        <a:lstStyle/>
        <a:p>
          <a:endParaRPr lang="fr-FR"/>
        </a:p>
      </dgm:t>
    </dgm:pt>
    <dgm:pt modelId="{D558A8A4-CF68-4B00-B616-2BD4C019FFC8}" type="pres">
      <dgm:prSet presAssocID="{C6100C71-C9FE-4D1C-BEB1-E62633296F23}" presName="sp" presStyleCnt="0"/>
      <dgm:spPr/>
    </dgm:pt>
    <dgm:pt modelId="{9F7B2AAB-23CB-4F4B-9B76-2DD4C9A5A941}" type="pres">
      <dgm:prSet presAssocID="{5D34325B-FC8E-4FFD-88F5-61EE9207276D}" presName="composite" presStyleCnt="0"/>
      <dgm:spPr/>
    </dgm:pt>
    <dgm:pt modelId="{C6E4D600-4236-4357-B62E-B361A7A59435}" type="pres">
      <dgm:prSet presAssocID="{5D34325B-FC8E-4FFD-88F5-61EE9207276D}" presName="parentText" presStyleLbl="alignNode1" presStyleIdx="1" presStyleCnt="3" custScaleY="148181" custLinFactX="-49975" custLinFactNeighborX="-100000" custLinFactNeighborY="-16880">
        <dgm:presLayoutVars>
          <dgm:chMax val="1"/>
          <dgm:bulletEnabled val="1"/>
        </dgm:presLayoutVars>
      </dgm:prSet>
      <dgm:spPr/>
      <dgm:t>
        <a:bodyPr/>
        <a:lstStyle/>
        <a:p>
          <a:endParaRPr lang="fr-FR"/>
        </a:p>
      </dgm:t>
    </dgm:pt>
    <dgm:pt modelId="{EA5E13C9-4D9F-4BCF-8B4A-E090C49EFE5F}" type="pres">
      <dgm:prSet presAssocID="{5D34325B-FC8E-4FFD-88F5-61EE9207276D}" presName="descendantText" presStyleLbl="alignAcc1" presStyleIdx="1" presStyleCnt="3" custScaleX="108448" custScaleY="169937" custLinFactNeighborX="3046" custLinFactNeighborY="-26988">
        <dgm:presLayoutVars>
          <dgm:bulletEnabled val="1"/>
        </dgm:presLayoutVars>
      </dgm:prSet>
      <dgm:spPr/>
      <dgm:t>
        <a:bodyPr/>
        <a:lstStyle/>
        <a:p>
          <a:endParaRPr lang="fr-FR"/>
        </a:p>
      </dgm:t>
    </dgm:pt>
    <dgm:pt modelId="{2F32A7CE-B153-42D7-9C21-7678E2D1E339}" type="pres">
      <dgm:prSet presAssocID="{BB348F57-5E1C-414B-8DCA-B8ECB9F04920}" presName="sp" presStyleCnt="0"/>
      <dgm:spPr/>
    </dgm:pt>
    <dgm:pt modelId="{99D518DA-73C1-47B7-A828-59FD039AB151}" type="pres">
      <dgm:prSet presAssocID="{8DDAB2BB-EE2E-41C0-830B-8A259DD7C33B}" presName="composite" presStyleCnt="0"/>
      <dgm:spPr/>
    </dgm:pt>
    <dgm:pt modelId="{FB6708C9-9866-4680-A950-04A5C099DCA9}" type="pres">
      <dgm:prSet presAssocID="{8DDAB2BB-EE2E-41C0-830B-8A259DD7C33B}" presName="parentText" presStyleLbl="alignNode1" presStyleIdx="2" presStyleCnt="3" custScaleY="124034" custLinFactX="-48518" custLinFactNeighborX="-100000" custLinFactNeighborY="-59900">
        <dgm:presLayoutVars>
          <dgm:chMax val="1"/>
          <dgm:bulletEnabled val="1"/>
        </dgm:presLayoutVars>
      </dgm:prSet>
      <dgm:spPr/>
      <dgm:t>
        <a:bodyPr/>
        <a:lstStyle/>
        <a:p>
          <a:endParaRPr lang="fr-FR"/>
        </a:p>
      </dgm:t>
    </dgm:pt>
    <dgm:pt modelId="{745FE9B7-8B5E-4183-8AC9-1E4AE8829076}" type="pres">
      <dgm:prSet presAssocID="{8DDAB2BB-EE2E-41C0-830B-8A259DD7C33B}" presName="descendantText" presStyleLbl="alignAcc1" presStyleIdx="2" presStyleCnt="3" custScaleX="108448" custScaleY="178728" custLinFactNeighborX="3262" custLinFactNeighborY="-53469">
        <dgm:presLayoutVars>
          <dgm:bulletEnabled val="1"/>
        </dgm:presLayoutVars>
      </dgm:prSet>
      <dgm:spPr/>
      <dgm:t>
        <a:bodyPr/>
        <a:lstStyle/>
        <a:p>
          <a:endParaRPr lang="fr-FR"/>
        </a:p>
      </dgm:t>
    </dgm:pt>
  </dgm:ptLst>
  <dgm:cxnLst>
    <dgm:cxn modelId="{CE46C0A5-3947-4FFD-99D1-DFD9D8EDB187}" srcId="{97930698-1FC6-4BDE-93B9-F942BA9029DD}" destId="{59DFE9B2-C472-47FF-B920-25DC3B7C49DD}" srcOrd="0" destOrd="0" parTransId="{493A03FA-2759-4CC5-B347-D79A6677AE16}" sibTransId="{C6100C71-C9FE-4D1C-BEB1-E62633296F23}"/>
    <dgm:cxn modelId="{128CE90E-C409-4EE7-A753-6F30427D0D91}" type="presOf" srcId="{974D49A7-2D34-45BE-B425-9CB34948EC0E}" destId="{EA5E13C9-4D9F-4BCF-8B4A-E090C49EFE5F}" srcOrd="0" destOrd="2" presId="urn:microsoft.com/office/officeart/2005/8/layout/chevron2"/>
    <dgm:cxn modelId="{EE883B2F-FA66-4017-BBD3-9FC635D53B30}" type="presOf" srcId="{70911A5A-CC60-4D22-9159-8B3E8F5AAD6B}" destId="{745FE9B7-8B5E-4183-8AC9-1E4AE8829076}" srcOrd="0" destOrd="0" presId="urn:microsoft.com/office/officeart/2005/8/layout/chevron2"/>
    <dgm:cxn modelId="{1AB56AA5-C76F-468C-A96A-1C927B71D98D}" type="presOf" srcId="{31B3EF9E-4EB2-4BB3-B622-138D22A68681}" destId="{EA5E13C9-4D9F-4BCF-8B4A-E090C49EFE5F}" srcOrd="0" destOrd="0" presId="urn:microsoft.com/office/officeart/2005/8/layout/chevron2"/>
    <dgm:cxn modelId="{065C9B7F-A944-441E-BC65-45109B09CCE6}" type="presOf" srcId="{BC61608E-F232-455E-9EB5-E41C7CC7C6E7}" destId="{745FE9B7-8B5E-4183-8AC9-1E4AE8829076}" srcOrd="0" destOrd="4" presId="urn:microsoft.com/office/officeart/2005/8/layout/chevron2"/>
    <dgm:cxn modelId="{7D376767-DFA9-4750-91D8-6A0DDEFF88A4}" srcId="{8DDAB2BB-EE2E-41C0-830B-8A259DD7C33B}" destId="{70911A5A-CC60-4D22-9159-8B3E8F5AAD6B}" srcOrd="0" destOrd="0" parTransId="{AB507A69-E9B8-4854-8CFF-C6910AF71DC6}" sibTransId="{CDE40110-9C1A-4A1A-9292-816F2446F054}"/>
    <dgm:cxn modelId="{56FCCED1-8344-4794-910B-2A60C08675EE}" type="presOf" srcId="{F8BB82B9-8B14-4FE5-AEDA-ACC68A3CD4F6}" destId="{745FE9B7-8B5E-4183-8AC9-1E4AE8829076}" srcOrd="0" destOrd="3" presId="urn:microsoft.com/office/officeart/2005/8/layout/chevron2"/>
    <dgm:cxn modelId="{E883C730-6E83-49AA-B820-DFD8182A9CAE}" srcId="{8DDAB2BB-EE2E-41C0-830B-8A259DD7C33B}" destId="{23FD5C02-02A4-4C88-BB1E-8000C4DD5E3C}" srcOrd="1" destOrd="0" parTransId="{4E6C8AD4-CB2B-4553-AE45-985ECC574B8A}" sibTransId="{1D70E74D-223E-4E17-A9C5-10279225B56C}"/>
    <dgm:cxn modelId="{AAEE2716-1A48-4E27-BBA7-005C310F3381}" srcId="{5D34325B-FC8E-4FFD-88F5-61EE9207276D}" destId="{89D71C10-413F-4090-988E-B343A0D78ED4}" srcOrd="1" destOrd="0" parTransId="{2DE8FCDA-BE1C-44C3-8CA2-BD3389033E37}" sibTransId="{D018A8B4-5DE1-4F9B-BC6B-967C174F47B7}"/>
    <dgm:cxn modelId="{A4A1B6A3-835F-410E-B2EC-2DD3BC57BCFE}" srcId="{5D34325B-FC8E-4FFD-88F5-61EE9207276D}" destId="{5F39906C-D79C-40D7-8F65-66DD93EAB40F}" srcOrd="3" destOrd="0" parTransId="{C440C1BD-C793-4EEE-99D0-5D11A47BA27C}" sibTransId="{E1779E4D-B483-489D-9055-8C23B75A17E6}"/>
    <dgm:cxn modelId="{22CC0CB3-6969-4BBB-9E2F-36BDE7009911}" type="presOf" srcId="{97930698-1FC6-4BDE-93B9-F942BA9029DD}" destId="{D07DE79A-B708-4BFE-8319-E992052B7B65}" srcOrd="0" destOrd="0" presId="urn:microsoft.com/office/officeart/2005/8/layout/chevron2"/>
    <dgm:cxn modelId="{81A12675-274F-4D0B-92DD-E76538A794A5}" type="presOf" srcId="{839ADD13-48D6-4C78-8EAA-B71418D7DD59}" destId="{745FE9B7-8B5E-4183-8AC9-1E4AE8829076}" srcOrd="0" destOrd="2" presId="urn:microsoft.com/office/officeart/2005/8/layout/chevron2"/>
    <dgm:cxn modelId="{05C5F9B7-2E2F-487D-B156-2810D4E429B9}" srcId="{8DDAB2BB-EE2E-41C0-830B-8A259DD7C33B}" destId="{F8BB82B9-8B14-4FE5-AEDA-ACC68A3CD4F6}" srcOrd="3" destOrd="0" parTransId="{E24FA4B1-E6F6-4D10-9751-571C1AB6C856}" sibTransId="{5F526B14-1615-4D50-9C83-C14AF696947E}"/>
    <dgm:cxn modelId="{DF1E8373-6C47-405D-898D-80DC430A7E12}" srcId="{97930698-1FC6-4BDE-93B9-F942BA9029DD}" destId="{8DDAB2BB-EE2E-41C0-830B-8A259DD7C33B}" srcOrd="2" destOrd="0" parTransId="{86F8899B-025B-48F7-8F28-1AB789EB5613}" sibTransId="{67A15572-5723-4917-BE64-DD5C8694C7DC}"/>
    <dgm:cxn modelId="{8814FDBC-C0F5-49D7-86A5-7017BE23F3D5}" type="presOf" srcId="{405D2DEB-08A8-410E-A4B0-3FFD503B5175}" destId="{22A3D9E0-DDAA-4FC8-94F3-72033D95C238}" srcOrd="0" destOrd="0" presId="urn:microsoft.com/office/officeart/2005/8/layout/chevron2"/>
    <dgm:cxn modelId="{4668C213-60BB-440A-98A4-1A3DDDAA9353}" type="presOf" srcId="{5D34325B-FC8E-4FFD-88F5-61EE9207276D}" destId="{C6E4D600-4236-4357-B62E-B361A7A59435}" srcOrd="0" destOrd="0" presId="urn:microsoft.com/office/officeart/2005/8/layout/chevron2"/>
    <dgm:cxn modelId="{867831C3-B5A3-4C60-89D4-735E73C318AA}" type="presOf" srcId="{5F39906C-D79C-40D7-8F65-66DD93EAB40F}" destId="{EA5E13C9-4D9F-4BCF-8B4A-E090C49EFE5F}" srcOrd="0" destOrd="3" presId="urn:microsoft.com/office/officeart/2005/8/layout/chevron2"/>
    <dgm:cxn modelId="{760F81C5-4F53-4FDB-AA39-EE9F7C0CA3E2}" type="presOf" srcId="{89D71C10-413F-4090-988E-B343A0D78ED4}" destId="{EA5E13C9-4D9F-4BCF-8B4A-E090C49EFE5F}" srcOrd="0" destOrd="1" presId="urn:microsoft.com/office/officeart/2005/8/layout/chevron2"/>
    <dgm:cxn modelId="{BAD3089C-CDEB-476E-9D9D-71AAC4D28D06}" type="presOf" srcId="{23FD5C02-02A4-4C88-BB1E-8000C4DD5E3C}" destId="{745FE9B7-8B5E-4183-8AC9-1E4AE8829076}" srcOrd="0" destOrd="1" presId="urn:microsoft.com/office/officeart/2005/8/layout/chevron2"/>
    <dgm:cxn modelId="{5B6A4BDA-89AF-4E74-A7EA-3BBE55BF62B4}" srcId="{97930698-1FC6-4BDE-93B9-F942BA9029DD}" destId="{5D34325B-FC8E-4FFD-88F5-61EE9207276D}" srcOrd="1" destOrd="0" parTransId="{DAB1344E-4A10-48B3-A0FD-839B4915F8D0}" sibTransId="{BB348F57-5E1C-414B-8DCA-B8ECB9F04920}"/>
    <dgm:cxn modelId="{980A8CD0-9ACC-44CC-87A5-33FD876A04CE}" srcId="{59DFE9B2-C472-47FF-B920-25DC3B7C49DD}" destId="{405D2DEB-08A8-410E-A4B0-3FFD503B5175}" srcOrd="0" destOrd="0" parTransId="{D22B78F1-3FB3-4946-BB09-601166A97283}" sibTransId="{7B7E817C-328A-469E-BA69-3DCD1F41E980}"/>
    <dgm:cxn modelId="{C0BCB21D-0D69-4C06-A59F-1BB13A870F08}" srcId="{5D34325B-FC8E-4FFD-88F5-61EE9207276D}" destId="{31B3EF9E-4EB2-4BB3-B622-138D22A68681}" srcOrd="0" destOrd="0" parTransId="{ABB9AC58-1D99-4F27-A27E-39BCE389D4C1}" sibTransId="{A26D02D8-E34A-4236-BE65-C579F0C316EE}"/>
    <dgm:cxn modelId="{A730D02A-2A18-402E-82A9-04C2AC812387}" srcId="{8DDAB2BB-EE2E-41C0-830B-8A259DD7C33B}" destId="{BC61608E-F232-455E-9EB5-E41C7CC7C6E7}" srcOrd="4" destOrd="0" parTransId="{2A03F95A-410C-403D-9A37-CD4CE06692D0}" sibTransId="{E0D2D1DC-0D7A-459A-98D4-463E0A9029B1}"/>
    <dgm:cxn modelId="{A8420D37-B3A6-47AC-832D-AD5BB366E658}" srcId="{8DDAB2BB-EE2E-41C0-830B-8A259DD7C33B}" destId="{839ADD13-48D6-4C78-8EAA-B71418D7DD59}" srcOrd="2" destOrd="0" parTransId="{3B1272D2-F0FC-46FC-B81D-2DC886FA5BC5}" sibTransId="{82690FE9-7820-40C1-8CC5-ACEEB539A1BA}"/>
    <dgm:cxn modelId="{602729FB-58B3-4F57-AB49-1A6AF0271ED3}" type="presOf" srcId="{8DDAB2BB-EE2E-41C0-830B-8A259DD7C33B}" destId="{FB6708C9-9866-4680-A950-04A5C099DCA9}" srcOrd="0" destOrd="0" presId="urn:microsoft.com/office/officeart/2005/8/layout/chevron2"/>
    <dgm:cxn modelId="{70D09F20-CFC6-4112-A863-00EE8D1A543B}" type="presOf" srcId="{59DFE9B2-C472-47FF-B920-25DC3B7C49DD}" destId="{FCCFF1BF-06CC-443F-AF61-B499ABA5AAC8}" srcOrd="0" destOrd="0" presId="urn:microsoft.com/office/officeart/2005/8/layout/chevron2"/>
    <dgm:cxn modelId="{B2B8003B-5656-45C0-A307-D67791870864}" srcId="{5D34325B-FC8E-4FFD-88F5-61EE9207276D}" destId="{974D49A7-2D34-45BE-B425-9CB34948EC0E}" srcOrd="2" destOrd="0" parTransId="{E43C7F19-0410-4083-A7FF-F0B2B21BC0F6}" sibTransId="{330FC1C6-BEED-4ADC-AC57-FE2AE833F1C8}"/>
    <dgm:cxn modelId="{E7006DC8-3861-4E32-A6C1-563E9250E395}" type="presParOf" srcId="{D07DE79A-B708-4BFE-8319-E992052B7B65}" destId="{58752A12-EB8A-4E70-A94E-4FFB17312248}" srcOrd="0" destOrd="0" presId="urn:microsoft.com/office/officeart/2005/8/layout/chevron2"/>
    <dgm:cxn modelId="{29923E78-40C0-4660-A25C-E9CE9C327CD0}" type="presParOf" srcId="{58752A12-EB8A-4E70-A94E-4FFB17312248}" destId="{FCCFF1BF-06CC-443F-AF61-B499ABA5AAC8}" srcOrd="0" destOrd="0" presId="urn:microsoft.com/office/officeart/2005/8/layout/chevron2"/>
    <dgm:cxn modelId="{B41345A0-2342-48B6-A24B-BEFEEC44DE42}" type="presParOf" srcId="{58752A12-EB8A-4E70-A94E-4FFB17312248}" destId="{22A3D9E0-DDAA-4FC8-94F3-72033D95C238}" srcOrd="1" destOrd="0" presId="urn:microsoft.com/office/officeart/2005/8/layout/chevron2"/>
    <dgm:cxn modelId="{56914CA8-0E02-4663-AC4C-FA73F5CA24B5}" type="presParOf" srcId="{D07DE79A-B708-4BFE-8319-E992052B7B65}" destId="{D558A8A4-CF68-4B00-B616-2BD4C019FFC8}" srcOrd="1" destOrd="0" presId="urn:microsoft.com/office/officeart/2005/8/layout/chevron2"/>
    <dgm:cxn modelId="{87583D75-5F8B-433A-BC06-CD8DEA844EAE}" type="presParOf" srcId="{D07DE79A-B708-4BFE-8319-E992052B7B65}" destId="{9F7B2AAB-23CB-4F4B-9B76-2DD4C9A5A941}" srcOrd="2" destOrd="0" presId="urn:microsoft.com/office/officeart/2005/8/layout/chevron2"/>
    <dgm:cxn modelId="{A85C35E1-79E8-483E-B625-7AFDCC448438}" type="presParOf" srcId="{9F7B2AAB-23CB-4F4B-9B76-2DD4C9A5A941}" destId="{C6E4D600-4236-4357-B62E-B361A7A59435}" srcOrd="0" destOrd="0" presId="urn:microsoft.com/office/officeart/2005/8/layout/chevron2"/>
    <dgm:cxn modelId="{8B921ABF-9E32-41B5-9792-F305ED79323E}" type="presParOf" srcId="{9F7B2AAB-23CB-4F4B-9B76-2DD4C9A5A941}" destId="{EA5E13C9-4D9F-4BCF-8B4A-E090C49EFE5F}" srcOrd="1" destOrd="0" presId="urn:microsoft.com/office/officeart/2005/8/layout/chevron2"/>
    <dgm:cxn modelId="{64521251-BE3A-48D6-A91B-358D9DBDAC8B}" type="presParOf" srcId="{D07DE79A-B708-4BFE-8319-E992052B7B65}" destId="{2F32A7CE-B153-42D7-9C21-7678E2D1E339}" srcOrd="3" destOrd="0" presId="urn:microsoft.com/office/officeart/2005/8/layout/chevron2"/>
    <dgm:cxn modelId="{39948E0C-1DA0-4931-A057-EF0173193CB4}" type="presParOf" srcId="{D07DE79A-B708-4BFE-8319-E992052B7B65}" destId="{99D518DA-73C1-47B7-A828-59FD039AB151}" srcOrd="4" destOrd="0" presId="urn:microsoft.com/office/officeart/2005/8/layout/chevron2"/>
    <dgm:cxn modelId="{9554BD2F-5501-481F-95E4-517F342E4AE0}" type="presParOf" srcId="{99D518DA-73C1-47B7-A828-59FD039AB151}" destId="{FB6708C9-9866-4680-A950-04A5C099DCA9}" srcOrd="0" destOrd="0" presId="urn:microsoft.com/office/officeart/2005/8/layout/chevron2"/>
    <dgm:cxn modelId="{0F94FC5D-8CA9-44EC-BA33-EA4E91BBBAD7}" type="presParOf" srcId="{99D518DA-73C1-47B7-A828-59FD039AB151}" destId="{745FE9B7-8B5E-4183-8AC9-1E4AE882907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F7444661-6FC5-474F-B9C7-CD4F14D84422}"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fr-FR"/>
        </a:p>
      </dgm:t>
    </dgm:pt>
    <dgm:pt modelId="{26B80078-649C-448B-A707-95D3B70D2CF9}">
      <dgm:prSet phldrT="[Texte]" custT="1"/>
      <dgm:spPr>
        <a:solidFill>
          <a:schemeClr val="accent5"/>
        </a:solidFill>
      </dgm:spPr>
      <dgm:t>
        <a:bodyPr/>
        <a:lstStyle/>
        <a:p>
          <a:r>
            <a:rPr lang="fr-FR" sz="1400" dirty="0" smtClean="0"/>
            <a:t>APPROCHES DE SOLUTIONS POUR UNE AMELIORATION DE LA SITUATION</a:t>
          </a:r>
          <a:endParaRPr lang="fr-FR" sz="1400" dirty="0"/>
        </a:p>
      </dgm:t>
    </dgm:pt>
    <dgm:pt modelId="{87A12C72-04FD-4BD1-A97D-C67E9721A9D7}" type="parTrans" cxnId="{2106B788-14D8-459A-903B-FE33FDAA2518}">
      <dgm:prSet/>
      <dgm:spPr/>
      <dgm:t>
        <a:bodyPr/>
        <a:lstStyle/>
        <a:p>
          <a:endParaRPr lang="fr-FR"/>
        </a:p>
      </dgm:t>
    </dgm:pt>
    <dgm:pt modelId="{416EA6ED-67B2-4726-B1D3-39C8EF413574}" type="sibTrans" cxnId="{2106B788-14D8-459A-903B-FE33FDAA2518}">
      <dgm:prSet/>
      <dgm:spPr/>
      <dgm:t>
        <a:bodyPr/>
        <a:lstStyle/>
        <a:p>
          <a:endParaRPr lang="fr-FR"/>
        </a:p>
      </dgm:t>
    </dgm:pt>
    <dgm:pt modelId="{3281B9EC-61AE-4597-A2F9-C236A2B802A6}">
      <dgm:prSet custT="1"/>
      <dgm:spPr>
        <a:solidFill>
          <a:schemeClr val="accent2"/>
        </a:solidFill>
      </dgm:spPr>
      <dgm:t>
        <a:bodyPr/>
        <a:lstStyle/>
        <a:p>
          <a:r>
            <a:rPr lang="fr-FR" sz="1400" dirty="0" smtClean="0">
              <a:solidFill>
                <a:schemeClr val="bg1"/>
              </a:solidFill>
            </a:rPr>
            <a:t>Rationaliser les demandes de construction de terrasses et assurer une sécurité juridique et financière des droits qui s’y attachent</a:t>
          </a:r>
          <a:endParaRPr lang="fr-FR" sz="1400" dirty="0">
            <a:solidFill>
              <a:schemeClr val="bg1"/>
            </a:solidFill>
          </a:endParaRPr>
        </a:p>
      </dgm:t>
    </dgm:pt>
    <dgm:pt modelId="{613948C8-A7DC-4A44-B74C-F6A949CCDB2E}" type="parTrans" cxnId="{E7768F76-A477-4F9F-A7A1-5A02A89D4F01}">
      <dgm:prSet/>
      <dgm:spPr>
        <a:solidFill>
          <a:schemeClr val="accent1"/>
        </a:solidFill>
      </dgm:spPr>
      <dgm:t>
        <a:bodyPr/>
        <a:lstStyle/>
        <a:p>
          <a:endParaRPr lang="fr-FR"/>
        </a:p>
      </dgm:t>
    </dgm:pt>
    <dgm:pt modelId="{656901A1-413B-4530-A651-0BBC0DAA71B9}" type="sibTrans" cxnId="{E7768F76-A477-4F9F-A7A1-5A02A89D4F01}">
      <dgm:prSet/>
      <dgm:spPr/>
      <dgm:t>
        <a:bodyPr/>
        <a:lstStyle/>
        <a:p>
          <a:endParaRPr lang="fr-FR"/>
        </a:p>
      </dgm:t>
    </dgm:pt>
    <dgm:pt modelId="{26CC1074-4FF8-42B0-90D5-EF5845AEA3E2}">
      <dgm:prSet custT="1"/>
      <dgm:spPr>
        <a:solidFill>
          <a:schemeClr val="accent2"/>
        </a:solidFill>
      </dgm:spPr>
      <dgm:t>
        <a:bodyPr/>
        <a:lstStyle/>
        <a:p>
          <a:r>
            <a:rPr lang="fr-FR" sz="1400" dirty="0" smtClean="0">
              <a:solidFill>
                <a:schemeClr val="bg1"/>
              </a:solidFill>
            </a:rPr>
            <a:t>Mieux encadrer les ventes à l’étalage </a:t>
          </a:r>
          <a:endParaRPr lang="fr-FR" sz="1400" dirty="0">
            <a:solidFill>
              <a:schemeClr val="bg1"/>
            </a:solidFill>
          </a:endParaRPr>
        </a:p>
      </dgm:t>
    </dgm:pt>
    <dgm:pt modelId="{D25D8186-5AA8-493F-A592-F2B8ABF31E09}" type="parTrans" cxnId="{7D47348F-2380-4CD2-8C0F-E01C39E72122}">
      <dgm:prSet/>
      <dgm:spPr>
        <a:solidFill>
          <a:schemeClr val="accent1"/>
        </a:solidFill>
      </dgm:spPr>
      <dgm:t>
        <a:bodyPr/>
        <a:lstStyle/>
        <a:p>
          <a:endParaRPr lang="fr-FR"/>
        </a:p>
      </dgm:t>
    </dgm:pt>
    <dgm:pt modelId="{8180B6D4-B7A4-47E8-8D7A-5FED947C654F}" type="sibTrans" cxnId="{7D47348F-2380-4CD2-8C0F-E01C39E72122}">
      <dgm:prSet/>
      <dgm:spPr/>
      <dgm:t>
        <a:bodyPr/>
        <a:lstStyle/>
        <a:p>
          <a:endParaRPr lang="fr-FR"/>
        </a:p>
      </dgm:t>
    </dgm:pt>
    <dgm:pt modelId="{E0C5B4CA-17BE-404A-8344-870504B3F698}">
      <dgm:prSet custT="1"/>
      <dgm:spPr>
        <a:solidFill>
          <a:schemeClr val="accent2"/>
        </a:solidFill>
      </dgm:spPr>
      <dgm:t>
        <a:bodyPr/>
        <a:lstStyle/>
        <a:p>
          <a:r>
            <a:rPr lang="fr-FR" sz="1400" dirty="0" smtClean="0">
              <a:solidFill>
                <a:schemeClr val="bg1"/>
              </a:solidFill>
            </a:rPr>
            <a:t>Prendre et mettre en application les arrêtés municipaux pour réglementer l’occupation du domaine public</a:t>
          </a:r>
          <a:endParaRPr lang="fr-FR" sz="1400" dirty="0">
            <a:solidFill>
              <a:schemeClr val="bg1"/>
            </a:solidFill>
          </a:endParaRPr>
        </a:p>
      </dgm:t>
    </dgm:pt>
    <dgm:pt modelId="{635DD486-CA69-431C-973C-8B17D39DBD5F}" type="parTrans" cxnId="{77B216A3-71CA-4438-B5DA-218CA3A84CF8}">
      <dgm:prSet/>
      <dgm:spPr>
        <a:solidFill>
          <a:schemeClr val="accent1"/>
        </a:solidFill>
      </dgm:spPr>
      <dgm:t>
        <a:bodyPr/>
        <a:lstStyle/>
        <a:p>
          <a:endParaRPr lang="fr-FR"/>
        </a:p>
      </dgm:t>
    </dgm:pt>
    <dgm:pt modelId="{8FCC2489-73F0-4921-8EC2-AF32201BE80E}" type="sibTrans" cxnId="{77B216A3-71CA-4438-B5DA-218CA3A84CF8}">
      <dgm:prSet/>
      <dgm:spPr/>
      <dgm:t>
        <a:bodyPr/>
        <a:lstStyle/>
        <a:p>
          <a:endParaRPr lang="fr-FR"/>
        </a:p>
      </dgm:t>
    </dgm:pt>
    <dgm:pt modelId="{5FAB3C14-F0B3-4416-9A58-DB4F30D9291D}">
      <dgm:prSet custT="1"/>
      <dgm:spPr>
        <a:solidFill>
          <a:schemeClr val="accent2"/>
        </a:solidFill>
      </dgm:spPr>
      <dgm:t>
        <a:bodyPr/>
        <a:lstStyle/>
        <a:p>
          <a:r>
            <a:rPr lang="fr-FR" sz="1400" dirty="0" smtClean="0">
              <a:solidFill>
                <a:schemeClr val="bg1"/>
              </a:solidFill>
            </a:rPr>
            <a:t>Organiser à l’endroit des populations des séances de sensibilisation</a:t>
          </a:r>
          <a:endParaRPr lang="fr-FR" sz="1400" dirty="0">
            <a:solidFill>
              <a:schemeClr val="bg1"/>
            </a:solidFill>
          </a:endParaRPr>
        </a:p>
      </dgm:t>
    </dgm:pt>
    <dgm:pt modelId="{D4DF514F-AFD2-42B3-B8A0-B7D03B173AB6}" type="parTrans" cxnId="{3D3E543A-F215-4DA7-B7F1-D6C47D4C5FBA}">
      <dgm:prSet/>
      <dgm:spPr>
        <a:solidFill>
          <a:schemeClr val="accent1"/>
        </a:solidFill>
      </dgm:spPr>
      <dgm:t>
        <a:bodyPr/>
        <a:lstStyle/>
        <a:p>
          <a:endParaRPr lang="fr-FR"/>
        </a:p>
      </dgm:t>
    </dgm:pt>
    <dgm:pt modelId="{0DB07D0C-8F34-408A-94DD-A13D611CB1D8}" type="sibTrans" cxnId="{3D3E543A-F215-4DA7-B7F1-D6C47D4C5FBA}">
      <dgm:prSet/>
      <dgm:spPr/>
      <dgm:t>
        <a:bodyPr/>
        <a:lstStyle/>
        <a:p>
          <a:endParaRPr lang="fr-FR"/>
        </a:p>
      </dgm:t>
    </dgm:pt>
    <dgm:pt modelId="{B38A9731-38AB-4A7B-8E3B-C3D4C1AB3D15}">
      <dgm:prSet custT="1"/>
      <dgm:spPr>
        <a:solidFill>
          <a:schemeClr val="accent2"/>
        </a:solidFill>
      </dgm:spPr>
      <dgm:t>
        <a:bodyPr/>
        <a:lstStyle/>
        <a:p>
          <a:r>
            <a:rPr lang="fr-FR" sz="1400" dirty="0" smtClean="0">
              <a:solidFill>
                <a:schemeClr val="bg1"/>
              </a:solidFill>
            </a:rPr>
            <a:t>Organiser chaque fin du mois des opérations de contrôle et de répression </a:t>
          </a:r>
          <a:endParaRPr lang="fr-FR" sz="1400" dirty="0">
            <a:solidFill>
              <a:schemeClr val="bg1"/>
            </a:solidFill>
          </a:endParaRPr>
        </a:p>
      </dgm:t>
    </dgm:pt>
    <dgm:pt modelId="{733DCFA8-EFB2-45FA-B1CE-73A30223A5FD}" type="parTrans" cxnId="{4BC40599-F691-4186-937E-2A4B1C1B537C}">
      <dgm:prSet/>
      <dgm:spPr>
        <a:solidFill>
          <a:schemeClr val="accent1"/>
        </a:solidFill>
      </dgm:spPr>
      <dgm:t>
        <a:bodyPr/>
        <a:lstStyle/>
        <a:p>
          <a:endParaRPr lang="fr-FR"/>
        </a:p>
      </dgm:t>
    </dgm:pt>
    <dgm:pt modelId="{A355FB6F-CEDF-4B56-B77D-D50427D1BFBD}" type="sibTrans" cxnId="{4BC40599-F691-4186-937E-2A4B1C1B537C}">
      <dgm:prSet/>
      <dgm:spPr/>
      <dgm:t>
        <a:bodyPr/>
        <a:lstStyle/>
        <a:p>
          <a:endParaRPr lang="fr-FR"/>
        </a:p>
      </dgm:t>
    </dgm:pt>
    <dgm:pt modelId="{9FD8A2A5-C40A-44CC-B044-2E262BA333B8}">
      <dgm:prSet custT="1"/>
      <dgm:spPr>
        <a:solidFill>
          <a:schemeClr val="accent2"/>
        </a:solidFill>
      </dgm:spPr>
      <dgm:t>
        <a:bodyPr/>
        <a:lstStyle/>
        <a:p>
          <a:r>
            <a:rPr lang="fr-FR" sz="1400" dirty="0" smtClean="0">
              <a:solidFill>
                <a:schemeClr val="bg1"/>
              </a:solidFill>
            </a:rPr>
            <a:t>Organiser l’implantation et la gestion des panneaux publicitaires</a:t>
          </a:r>
          <a:endParaRPr lang="fr-FR" sz="1400" dirty="0">
            <a:solidFill>
              <a:schemeClr val="bg1"/>
            </a:solidFill>
          </a:endParaRPr>
        </a:p>
      </dgm:t>
    </dgm:pt>
    <dgm:pt modelId="{7F11797B-B91A-4CE4-9C96-DD34F0CB8260}" type="parTrans" cxnId="{131755E3-0C4B-478C-94B5-E32A92BC636D}">
      <dgm:prSet/>
      <dgm:spPr>
        <a:solidFill>
          <a:schemeClr val="accent1"/>
        </a:solidFill>
      </dgm:spPr>
      <dgm:t>
        <a:bodyPr/>
        <a:lstStyle/>
        <a:p>
          <a:endParaRPr lang="fr-FR"/>
        </a:p>
      </dgm:t>
    </dgm:pt>
    <dgm:pt modelId="{CAB741C8-8E1F-4083-B727-1B63BA809ED1}" type="sibTrans" cxnId="{131755E3-0C4B-478C-94B5-E32A92BC636D}">
      <dgm:prSet/>
      <dgm:spPr/>
      <dgm:t>
        <a:bodyPr/>
        <a:lstStyle/>
        <a:p>
          <a:endParaRPr lang="fr-FR"/>
        </a:p>
      </dgm:t>
    </dgm:pt>
    <dgm:pt modelId="{5BEE426D-1027-4B45-BB68-8490F5CA00D5}">
      <dgm:prSet custT="1"/>
      <dgm:spPr>
        <a:solidFill>
          <a:schemeClr val="accent2"/>
        </a:solidFill>
      </dgm:spPr>
      <dgm:t>
        <a:bodyPr/>
        <a:lstStyle/>
        <a:p>
          <a:r>
            <a:rPr lang="fr-FR" sz="1400" dirty="0" smtClean="0">
              <a:solidFill>
                <a:schemeClr val="bg1"/>
              </a:solidFill>
            </a:rPr>
            <a:t>Faire déguerpir les occupants illégaux des berges et les baliser</a:t>
          </a:r>
          <a:endParaRPr lang="fr-FR" sz="1400" dirty="0">
            <a:solidFill>
              <a:schemeClr val="bg1"/>
            </a:solidFill>
          </a:endParaRPr>
        </a:p>
      </dgm:t>
    </dgm:pt>
    <dgm:pt modelId="{517C7AFC-CBE2-4B46-8613-D1EDDC6FA7FB}" type="parTrans" cxnId="{A91DBEEA-7C19-44C9-B8D4-9FBFC0B8C281}">
      <dgm:prSet/>
      <dgm:spPr>
        <a:solidFill>
          <a:schemeClr val="accent1"/>
        </a:solidFill>
      </dgm:spPr>
      <dgm:t>
        <a:bodyPr/>
        <a:lstStyle/>
        <a:p>
          <a:endParaRPr lang="fr-FR"/>
        </a:p>
      </dgm:t>
    </dgm:pt>
    <dgm:pt modelId="{C5C90F86-131F-4BC4-85A7-45B6AA94D618}" type="sibTrans" cxnId="{A91DBEEA-7C19-44C9-B8D4-9FBFC0B8C281}">
      <dgm:prSet/>
      <dgm:spPr/>
      <dgm:t>
        <a:bodyPr/>
        <a:lstStyle/>
        <a:p>
          <a:endParaRPr lang="fr-FR"/>
        </a:p>
      </dgm:t>
    </dgm:pt>
    <dgm:pt modelId="{840FB0D3-3219-478D-B526-669B6BA98AF7}">
      <dgm:prSet custT="1"/>
      <dgm:spPr>
        <a:solidFill>
          <a:schemeClr val="accent2"/>
        </a:solidFill>
      </dgm:spPr>
      <dgm:t>
        <a:bodyPr/>
        <a:lstStyle/>
        <a:p>
          <a:r>
            <a:rPr lang="fr-FR" sz="1400" dirty="0" smtClean="0">
              <a:solidFill>
                <a:schemeClr val="bg1"/>
              </a:solidFill>
            </a:rPr>
            <a:t>Procéder à la démolition de tout ouvrage d’assainissement privé installé dans le domaine public</a:t>
          </a:r>
          <a:endParaRPr lang="fr-FR" sz="1400" dirty="0">
            <a:solidFill>
              <a:schemeClr val="bg1"/>
            </a:solidFill>
          </a:endParaRPr>
        </a:p>
      </dgm:t>
    </dgm:pt>
    <dgm:pt modelId="{4047A335-3C59-4474-92CB-8E8F1362A45F}" type="parTrans" cxnId="{3802F435-6319-4117-87CA-D8717E5DB833}">
      <dgm:prSet/>
      <dgm:spPr>
        <a:solidFill>
          <a:schemeClr val="accent1"/>
        </a:solidFill>
      </dgm:spPr>
      <dgm:t>
        <a:bodyPr/>
        <a:lstStyle/>
        <a:p>
          <a:endParaRPr lang="fr-FR"/>
        </a:p>
      </dgm:t>
    </dgm:pt>
    <dgm:pt modelId="{6E956536-8CF3-44B1-8EA9-AFADB90A1F6C}" type="sibTrans" cxnId="{3802F435-6319-4117-87CA-D8717E5DB833}">
      <dgm:prSet/>
      <dgm:spPr/>
      <dgm:t>
        <a:bodyPr/>
        <a:lstStyle/>
        <a:p>
          <a:endParaRPr lang="fr-FR"/>
        </a:p>
      </dgm:t>
    </dgm:pt>
    <dgm:pt modelId="{1D46EE80-4930-4562-9FD8-D9ED7B7F7F2C}" type="pres">
      <dgm:prSet presAssocID="{F7444661-6FC5-474F-B9C7-CD4F14D84422}" presName="Name0" presStyleCnt="0">
        <dgm:presLayoutVars>
          <dgm:chMax val="1"/>
          <dgm:dir/>
          <dgm:animLvl val="ctr"/>
          <dgm:resizeHandles val="exact"/>
        </dgm:presLayoutVars>
      </dgm:prSet>
      <dgm:spPr/>
      <dgm:t>
        <a:bodyPr/>
        <a:lstStyle/>
        <a:p>
          <a:endParaRPr lang="fr-FR"/>
        </a:p>
      </dgm:t>
    </dgm:pt>
    <dgm:pt modelId="{C5BE1402-3F6A-4C0A-BB84-686A4DBA7FFC}" type="pres">
      <dgm:prSet presAssocID="{26B80078-649C-448B-A707-95D3B70D2CF9}" presName="centerShape" presStyleLbl="node0" presStyleIdx="0" presStyleCnt="1" custLinFactNeighborY="-5413"/>
      <dgm:spPr/>
      <dgm:t>
        <a:bodyPr/>
        <a:lstStyle/>
        <a:p>
          <a:endParaRPr lang="fr-FR"/>
        </a:p>
      </dgm:t>
    </dgm:pt>
    <dgm:pt modelId="{01AD1F3D-46F2-4D6C-89AA-5D19AF3D904C}" type="pres">
      <dgm:prSet presAssocID="{4047A335-3C59-4474-92CB-8E8F1362A45F}" presName="parTrans" presStyleLbl="sibTrans2D1" presStyleIdx="0" presStyleCnt="8" custLinFactNeighborY="-30717"/>
      <dgm:spPr/>
      <dgm:t>
        <a:bodyPr/>
        <a:lstStyle/>
        <a:p>
          <a:endParaRPr lang="fr-FR"/>
        </a:p>
      </dgm:t>
    </dgm:pt>
    <dgm:pt modelId="{3265AEE2-1838-4AEF-B401-C689FBD26794}" type="pres">
      <dgm:prSet presAssocID="{4047A335-3C59-4474-92CB-8E8F1362A45F}" presName="connectorText" presStyleLbl="sibTrans2D1" presStyleIdx="0" presStyleCnt="8"/>
      <dgm:spPr/>
      <dgm:t>
        <a:bodyPr/>
        <a:lstStyle/>
        <a:p>
          <a:endParaRPr lang="fr-FR"/>
        </a:p>
      </dgm:t>
    </dgm:pt>
    <dgm:pt modelId="{22011B98-3198-4D8A-900A-C58039AE1189}" type="pres">
      <dgm:prSet presAssocID="{840FB0D3-3219-478D-B526-669B6BA98AF7}" presName="node" presStyleLbl="node1" presStyleIdx="0" presStyleCnt="8" custScaleX="149830" custRadScaleRad="101083">
        <dgm:presLayoutVars>
          <dgm:bulletEnabled val="1"/>
        </dgm:presLayoutVars>
      </dgm:prSet>
      <dgm:spPr/>
      <dgm:t>
        <a:bodyPr/>
        <a:lstStyle/>
        <a:p>
          <a:endParaRPr lang="fr-FR"/>
        </a:p>
      </dgm:t>
    </dgm:pt>
    <dgm:pt modelId="{1E207EE3-E7A5-4FC1-8F8E-D49E1365819D}" type="pres">
      <dgm:prSet presAssocID="{517C7AFC-CBE2-4B46-8613-D1EDDC6FA7FB}" presName="parTrans" presStyleLbl="sibTrans2D1" presStyleIdx="1" presStyleCnt="8"/>
      <dgm:spPr/>
      <dgm:t>
        <a:bodyPr/>
        <a:lstStyle/>
        <a:p>
          <a:endParaRPr lang="fr-FR"/>
        </a:p>
      </dgm:t>
    </dgm:pt>
    <dgm:pt modelId="{EFD63F71-ABF1-40E8-B9D6-39D7291E0C13}" type="pres">
      <dgm:prSet presAssocID="{517C7AFC-CBE2-4B46-8613-D1EDDC6FA7FB}" presName="connectorText" presStyleLbl="sibTrans2D1" presStyleIdx="1" presStyleCnt="8"/>
      <dgm:spPr/>
      <dgm:t>
        <a:bodyPr/>
        <a:lstStyle/>
        <a:p>
          <a:endParaRPr lang="fr-FR"/>
        </a:p>
      </dgm:t>
    </dgm:pt>
    <dgm:pt modelId="{6835C143-CE1F-4FBB-97D1-D2CF40BD34EC}" type="pres">
      <dgm:prSet presAssocID="{5BEE426D-1027-4B45-BB68-8490F5CA00D5}" presName="node" presStyleLbl="node1" presStyleIdx="1" presStyleCnt="8" custScaleX="214739" custRadScaleRad="123767" custRadScaleInc="45143">
        <dgm:presLayoutVars>
          <dgm:bulletEnabled val="1"/>
        </dgm:presLayoutVars>
      </dgm:prSet>
      <dgm:spPr/>
      <dgm:t>
        <a:bodyPr/>
        <a:lstStyle/>
        <a:p>
          <a:endParaRPr lang="fr-FR"/>
        </a:p>
      </dgm:t>
    </dgm:pt>
    <dgm:pt modelId="{BA384F05-3A41-4259-A270-35D72788A41A}" type="pres">
      <dgm:prSet presAssocID="{7F11797B-B91A-4CE4-9C96-DD34F0CB8260}" presName="parTrans" presStyleLbl="sibTrans2D1" presStyleIdx="2" presStyleCnt="8"/>
      <dgm:spPr/>
      <dgm:t>
        <a:bodyPr/>
        <a:lstStyle/>
        <a:p>
          <a:endParaRPr lang="fr-FR"/>
        </a:p>
      </dgm:t>
    </dgm:pt>
    <dgm:pt modelId="{5B48D2F4-D14D-49CF-8EF6-825F21549FFB}" type="pres">
      <dgm:prSet presAssocID="{7F11797B-B91A-4CE4-9C96-DD34F0CB8260}" presName="connectorText" presStyleLbl="sibTrans2D1" presStyleIdx="2" presStyleCnt="8"/>
      <dgm:spPr/>
      <dgm:t>
        <a:bodyPr/>
        <a:lstStyle/>
        <a:p>
          <a:endParaRPr lang="fr-FR"/>
        </a:p>
      </dgm:t>
    </dgm:pt>
    <dgm:pt modelId="{5A028B2F-6068-41F7-8051-DE0C6091CBF8}" type="pres">
      <dgm:prSet presAssocID="{9FD8A2A5-C40A-44CC-B044-2E262BA333B8}" presName="node" presStyleLbl="node1" presStyleIdx="2" presStyleCnt="8" custScaleX="177887" custRadScaleRad="107611">
        <dgm:presLayoutVars>
          <dgm:bulletEnabled val="1"/>
        </dgm:presLayoutVars>
      </dgm:prSet>
      <dgm:spPr/>
      <dgm:t>
        <a:bodyPr/>
        <a:lstStyle/>
        <a:p>
          <a:endParaRPr lang="fr-FR"/>
        </a:p>
      </dgm:t>
    </dgm:pt>
    <dgm:pt modelId="{4974DE8C-1FA3-4F55-9AA8-465201B1922F}" type="pres">
      <dgm:prSet presAssocID="{733DCFA8-EFB2-45FA-B1CE-73A30223A5FD}" presName="parTrans" presStyleLbl="sibTrans2D1" presStyleIdx="3" presStyleCnt="8" custLinFactNeighborX="-23186" custLinFactNeighborY="-6906" custRadScaleRad="198439" custRadScaleInc="-2147483648"/>
      <dgm:spPr/>
      <dgm:t>
        <a:bodyPr/>
        <a:lstStyle/>
        <a:p>
          <a:endParaRPr lang="fr-FR"/>
        </a:p>
      </dgm:t>
    </dgm:pt>
    <dgm:pt modelId="{4D605BAA-60AC-498D-8ABF-BCAECB370C07}" type="pres">
      <dgm:prSet presAssocID="{733DCFA8-EFB2-45FA-B1CE-73A30223A5FD}" presName="connectorText" presStyleLbl="sibTrans2D1" presStyleIdx="3" presStyleCnt="8"/>
      <dgm:spPr/>
      <dgm:t>
        <a:bodyPr/>
        <a:lstStyle/>
        <a:p>
          <a:endParaRPr lang="fr-FR"/>
        </a:p>
      </dgm:t>
    </dgm:pt>
    <dgm:pt modelId="{CC0C68A1-DBDE-4379-94B9-301BC2841E85}" type="pres">
      <dgm:prSet presAssocID="{B38A9731-38AB-4A7B-8E3B-C3D4C1AB3D15}" presName="node" presStyleLbl="node1" presStyleIdx="3" presStyleCnt="8" custScaleX="206191" custRadScaleRad="126079" custRadScaleInc="-48383">
        <dgm:presLayoutVars>
          <dgm:bulletEnabled val="1"/>
        </dgm:presLayoutVars>
      </dgm:prSet>
      <dgm:spPr/>
      <dgm:t>
        <a:bodyPr/>
        <a:lstStyle/>
        <a:p>
          <a:endParaRPr lang="fr-FR"/>
        </a:p>
      </dgm:t>
    </dgm:pt>
    <dgm:pt modelId="{AE9C1E6A-5624-4311-9DB9-CCDBECF46669}" type="pres">
      <dgm:prSet presAssocID="{D4DF514F-AFD2-42B3-B8A0-B7D03B173AB6}" presName="parTrans" presStyleLbl="sibTrans2D1" presStyleIdx="4" presStyleCnt="8" custLinFactNeighborY="-26197" custRadScaleRad="132019" custRadScaleInc="-2147483648"/>
      <dgm:spPr/>
      <dgm:t>
        <a:bodyPr/>
        <a:lstStyle/>
        <a:p>
          <a:endParaRPr lang="fr-FR"/>
        </a:p>
      </dgm:t>
    </dgm:pt>
    <dgm:pt modelId="{FA87BF03-5C2F-4D24-9A7E-285C5022FCD5}" type="pres">
      <dgm:prSet presAssocID="{D4DF514F-AFD2-42B3-B8A0-B7D03B173AB6}" presName="connectorText" presStyleLbl="sibTrans2D1" presStyleIdx="4" presStyleCnt="8"/>
      <dgm:spPr/>
      <dgm:t>
        <a:bodyPr/>
        <a:lstStyle/>
        <a:p>
          <a:endParaRPr lang="fr-FR"/>
        </a:p>
      </dgm:t>
    </dgm:pt>
    <dgm:pt modelId="{192A49BF-82FC-46C5-A6A6-5E5EF03A8834}" type="pres">
      <dgm:prSet presAssocID="{5FAB3C14-F0B3-4416-9A58-DB4F30D9291D}" presName="node" presStyleLbl="node1" presStyleIdx="4" presStyleCnt="8" custScaleX="179700" custRadScaleRad="95347" custRadScaleInc="191">
        <dgm:presLayoutVars>
          <dgm:bulletEnabled val="1"/>
        </dgm:presLayoutVars>
      </dgm:prSet>
      <dgm:spPr/>
      <dgm:t>
        <a:bodyPr/>
        <a:lstStyle/>
        <a:p>
          <a:endParaRPr lang="fr-FR"/>
        </a:p>
      </dgm:t>
    </dgm:pt>
    <dgm:pt modelId="{E69DB206-A94F-4C2D-B77A-60993162EB0A}" type="pres">
      <dgm:prSet presAssocID="{635DD486-CA69-431C-973C-8B17D39DBD5F}" presName="parTrans" presStyleLbl="sibTrans2D1" presStyleIdx="5" presStyleCnt="8" custLinFactNeighborX="7353" custLinFactNeighborY="-20730" custRadScaleRad="198444"/>
      <dgm:spPr/>
      <dgm:t>
        <a:bodyPr/>
        <a:lstStyle/>
        <a:p>
          <a:endParaRPr lang="fr-FR"/>
        </a:p>
      </dgm:t>
    </dgm:pt>
    <dgm:pt modelId="{C5C1F23E-973A-422C-8B68-650FB386B41C}" type="pres">
      <dgm:prSet presAssocID="{635DD486-CA69-431C-973C-8B17D39DBD5F}" presName="connectorText" presStyleLbl="sibTrans2D1" presStyleIdx="5" presStyleCnt="8"/>
      <dgm:spPr/>
      <dgm:t>
        <a:bodyPr/>
        <a:lstStyle/>
        <a:p>
          <a:endParaRPr lang="fr-FR"/>
        </a:p>
      </dgm:t>
    </dgm:pt>
    <dgm:pt modelId="{118147D1-19DA-471F-AE88-45A6648052A3}" type="pres">
      <dgm:prSet presAssocID="{E0C5B4CA-17BE-404A-8344-870504B3F698}" presName="node" presStyleLbl="node1" presStyleIdx="5" presStyleCnt="8" custScaleX="187349" custScaleY="107856" custRadScaleRad="123158" custRadScaleInc="44266">
        <dgm:presLayoutVars>
          <dgm:bulletEnabled val="1"/>
        </dgm:presLayoutVars>
      </dgm:prSet>
      <dgm:spPr/>
      <dgm:t>
        <a:bodyPr/>
        <a:lstStyle/>
        <a:p>
          <a:endParaRPr lang="fr-FR"/>
        </a:p>
      </dgm:t>
    </dgm:pt>
    <dgm:pt modelId="{3C821842-78A8-4CBE-82C1-5034692BD6FE}" type="pres">
      <dgm:prSet presAssocID="{D25D8186-5AA8-493F-A592-F2B8ABF31E09}" presName="parTrans" presStyleLbl="sibTrans2D1" presStyleIdx="6" presStyleCnt="8"/>
      <dgm:spPr/>
      <dgm:t>
        <a:bodyPr/>
        <a:lstStyle/>
        <a:p>
          <a:endParaRPr lang="fr-FR"/>
        </a:p>
      </dgm:t>
    </dgm:pt>
    <dgm:pt modelId="{FBA71198-B9DF-42B1-A22E-6461DAEF764C}" type="pres">
      <dgm:prSet presAssocID="{D25D8186-5AA8-493F-A592-F2B8ABF31E09}" presName="connectorText" presStyleLbl="sibTrans2D1" presStyleIdx="6" presStyleCnt="8"/>
      <dgm:spPr/>
      <dgm:t>
        <a:bodyPr/>
        <a:lstStyle/>
        <a:p>
          <a:endParaRPr lang="fr-FR"/>
        </a:p>
      </dgm:t>
    </dgm:pt>
    <dgm:pt modelId="{D39883A0-321F-4298-A3EC-76F2AFB2B150}" type="pres">
      <dgm:prSet presAssocID="{26CC1074-4FF8-42B0-90D5-EF5845AEA3E2}" presName="node" presStyleLbl="node1" presStyleIdx="6" presStyleCnt="8" custScaleX="168584" custRadScaleRad="114771">
        <dgm:presLayoutVars>
          <dgm:bulletEnabled val="1"/>
        </dgm:presLayoutVars>
      </dgm:prSet>
      <dgm:spPr/>
      <dgm:t>
        <a:bodyPr/>
        <a:lstStyle/>
        <a:p>
          <a:endParaRPr lang="fr-FR"/>
        </a:p>
      </dgm:t>
    </dgm:pt>
    <dgm:pt modelId="{89020F33-EE45-49F2-8538-C58BB31ABEDF}" type="pres">
      <dgm:prSet presAssocID="{613948C8-A7DC-4A44-B74C-F6A949CCDB2E}" presName="parTrans" presStyleLbl="sibTrans2D1" presStyleIdx="7" presStyleCnt="8"/>
      <dgm:spPr/>
      <dgm:t>
        <a:bodyPr/>
        <a:lstStyle/>
        <a:p>
          <a:endParaRPr lang="fr-FR"/>
        </a:p>
      </dgm:t>
    </dgm:pt>
    <dgm:pt modelId="{B242EC0E-E3FB-4FE6-BD8C-13681898E5F7}" type="pres">
      <dgm:prSet presAssocID="{613948C8-A7DC-4A44-B74C-F6A949CCDB2E}" presName="connectorText" presStyleLbl="sibTrans2D1" presStyleIdx="7" presStyleCnt="8"/>
      <dgm:spPr/>
      <dgm:t>
        <a:bodyPr/>
        <a:lstStyle/>
        <a:p>
          <a:endParaRPr lang="fr-FR"/>
        </a:p>
      </dgm:t>
    </dgm:pt>
    <dgm:pt modelId="{7770692A-4C01-4ADA-A7C6-E0E70B8B1E70}" type="pres">
      <dgm:prSet presAssocID="{3281B9EC-61AE-4597-A2F9-C236A2B802A6}" presName="node" presStyleLbl="node1" presStyleIdx="7" presStyleCnt="8" custScaleX="210937" custScaleY="111648" custRadScaleRad="121474" custRadScaleInc="-41783">
        <dgm:presLayoutVars>
          <dgm:bulletEnabled val="1"/>
        </dgm:presLayoutVars>
      </dgm:prSet>
      <dgm:spPr/>
      <dgm:t>
        <a:bodyPr/>
        <a:lstStyle/>
        <a:p>
          <a:endParaRPr lang="fr-FR"/>
        </a:p>
      </dgm:t>
    </dgm:pt>
  </dgm:ptLst>
  <dgm:cxnLst>
    <dgm:cxn modelId="{640B949C-5CEC-4627-8B43-27643AEA2AA2}" type="presOf" srcId="{613948C8-A7DC-4A44-B74C-F6A949CCDB2E}" destId="{B242EC0E-E3FB-4FE6-BD8C-13681898E5F7}" srcOrd="1" destOrd="0" presId="urn:microsoft.com/office/officeart/2005/8/layout/radial5"/>
    <dgm:cxn modelId="{24885B2C-F468-4E6F-8A06-F65BA61BDA41}" type="presOf" srcId="{733DCFA8-EFB2-45FA-B1CE-73A30223A5FD}" destId="{4974DE8C-1FA3-4F55-9AA8-465201B1922F}" srcOrd="0" destOrd="0" presId="urn:microsoft.com/office/officeart/2005/8/layout/radial5"/>
    <dgm:cxn modelId="{8EB66468-282B-40C2-B260-A3D55D26CDD8}" type="presOf" srcId="{D25D8186-5AA8-493F-A592-F2B8ABF31E09}" destId="{3C821842-78A8-4CBE-82C1-5034692BD6FE}" srcOrd="0" destOrd="0" presId="urn:microsoft.com/office/officeart/2005/8/layout/radial5"/>
    <dgm:cxn modelId="{8379B745-3EE1-4F03-BAF5-946EDCCFBB0B}" type="presOf" srcId="{517C7AFC-CBE2-4B46-8613-D1EDDC6FA7FB}" destId="{1E207EE3-E7A5-4FC1-8F8E-D49E1365819D}" srcOrd="0" destOrd="0" presId="urn:microsoft.com/office/officeart/2005/8/layout/radial5"/>
    <dgm:cxn modelId="{5B72697C-4D08-431E-979E-8DCF5C7AEA9F}" type="presOf" srcId="{840FB0D3-3219-478D-B526-669B6BA98AF7}" destId="{22011B98-3198-4D8A-900A-C58039AE1189}" srcOrd="0" destOrd="0" presId="urn:microsoft.com/office/officeart/2005/8/layout/radial5"/>
    <dgm:cxn modelId="{ACFC57C6-684C-47BD-90B6-B8B220F98BB9}" type="presOf" srcId="{5FAB3C14-F0B3-4416-9A58-DB4F30D9291D}" destId="{192A49BF-82FC-46C5-A6A6-5E5EF03A8834}" srcOrd="0" destOrd="0" presId="urn:microsoft.com/office/officeart/2005/8/layout/radial5"/>
    <dgm:cxn modelId="{9403328E-44CD-4C5B-B759-E69C9E49F60F}" type="presOf" srcId="{635DD486-CA69-431C-973C-8B17D39DBD5F}" destId="{E69DB206-A94F-4C2D-B77A-60993162EB0A}" srcOrd="0" destOrd="0" presId="urn:microsoft.com/office/officeart/2005/8/layout/radial5"/>
    <dgm:cxn modelId="{3802F435-6319-4117-87CA-D8717E5DB833}" srcId="{26B80078-649C-448B-A707-95D3B70D2CF9}" destId="{840FB0D3-3219-478D-B526-669B6BA98AF7}" srcOrd="0" destOrd="0" parTransId="{4047A335-3C59-4474-92CB-8E8F1362A45F}" sibTransId="{6E956536-8CF3-44B1-8EA9-AFADB90A1F6C}"/>
    <dgm:cxn modelId="{61265613-35DE-4BCA-B6BB-D4626C89807F}" type="presOf" srcId="{B38A9731-38AB-4A7B-8E3B-C3D4C1AB3D15}" destId="{CC0C68A1-DBDE-4379-94B9-301BC2841E85}" srcOrd="0" destOrd="0" presId="urn:microsoft.com/office/officeart/2005/8/layout/radial5"/>
    <dgm:cxn modelId="{3BD1390B-46DE-447B-B71B-345750D529CF}" type="presOf" srcId="{26CC1074-4FF8-42B0-90D5-EF5845AEA3E2}" destId="{D39883A0-321F-4298-A3EC-76F2AFB2B150}" srcOrd="0" destOrd="0" presId="urn:microsoft.com/office/officeart/2005/8/layout/radial5"/>
    <dgm:cxn modelId="{A91DBEEA-7C19-44C9-B8D4-9FBFC0B8C281}" srcId="{26B80078-649C-448B-A707-95D3B70D2CF9}" destId="{5BEE426D-1027-4B45-BB68-8490F5CA00D5}" srcOrd="1" destOrd="0" parTransId="{517C7AFC-CBE2-4B46-8613-D1EDDC6FA7FB}" sibTransId="{C5C90F86-131F-4BC4-85A7-45B6AA94D618}"/>
    <dgm:cxn modelId="{6091D76F-C89C-4AF4-A324-E2F2300E3118}" type="presOf" srcId="{517C7AFC-CBE2-4B46-8613-D1EDDC6FA7FB}" destId="{EFD63F71-ABF1-40E8-B9D6-39D7291E0C13}" srcOrd="1" destOrd="0" presId="urn:microsoft.com/office/officeart/2005/8/layout/radial5"/>
    <dgm:cxn modelId="{B72391EF-552A-4949-8D28-C7884CD15601}" type="presOf" srcId="{613948C8-A7DC-4A44-B74C-F6A949CCDB2E}" destId="{89020F33-EE45-49F2-8538-C58BB31ABEDF}" srcOrd="0" destOrd="0" presId="urn:microsoft.com/office/officeart/2005/8/layout/radial5"/>
    <dgm:cxn modelId="{D8B62830-47EE-4505-9294-B11F81D3CF44}" type="presOf" srcId="{7F11797B-B91A-4CE4-9C96-DD34F0CB8260}" destId="{BA384F05-3A41-4259-A270-35D72788A41A}" srcOrd="0" destOrd="0" presId="urn:microsoft.com/office/officeart/2005/8/layout/radial5"/>
    <dgm:cxn modelId="{5C36B7A4-B0B4-4672-B139-90B56F062876}" type="presOf" srcId="{635DD486-CA69-431C-973C-8B17D39DBD5F}" destId="{C5C1F23E-973A-422C-8B68-650FB386B41C}" srcOrd="1" destOrd="0" presId="urn:microsoft.com/office/officeart/2005/8/layout/radial5"/>
    <dgm:cxn modelId="{131755E3-0C4B-478C-94B5-E32A92BC636D}" srcId="{26B80078-649C-448B-A707-95D3B70D2CF9}" destId="{9FD8A2A5-C40A-44CC-B044-2E262BA333B8}" srcOrd="2" destOrd="0" parTransId="{7F11797B-B91A-4CE4-9C96-DD34F0CB8260}" sibTransId="{CAB741C8-8E1F-4083-B727-1B63BA809ED1}"/>
    <dgm:cxn modelId="{215A2F4E-CABF-4B88-86CC-627398106FCB}" type="presOf" srcId="{4047A335-3C59-4474-92CB-8E8F1362A45F}" destId="{3265AEE2-1838-4AEF-B401-C689FBD26794}" srcOrd="1" destOrd="0" presId="urn:microsoft.com/office/officeart/2005/8/layout/radial5"/>
    <dgm:cxn modelId="{4BC40599-F691-4186-937E-2A4B1C1B537C}" srcId="{26B80078-649C-448B-A707-95D3B70D2CF9}" destId="{B38A9731-38AB-4A7B-8E3B-C3D4C1AB3D15}" srcOrd="3" destOrd="0" parTransId="{733DCFA8-EFB2-45FA-B1CE-73A30223A5FD}" sibTransId="{A355FB6F-CEDF-4B56-B77D-D50427D1BFBD}"/>
    <dgm:cxn modelId="{F4318A80-F745-44D7-8BD3-C03A46832B60}" type="presOf" srcId="{26B80078-649C-448B-A707-95D3B70D2CF9}" destId="{C5BE1402-3F6A-4C0A-BB84-686A4DBA7FFC}" srcOrd="0" destOrd="0" presId="urn:microsoft.com/office/officeart/2005/8/layout/radial5"/>
    <dgm:cxn modelId="{619B16B3-124D-44EA-B351-95BE7A483456}" type="presOf" srcId="{4047A335-3C59-4474-92CB-8E8F1362A45F}" destId="{01AD1F3D-46F2-4D6C-89AA-5D19AF3D904C}" srcOrd="0" destOrd="0" presId="urn:microsoft.com/office/officeart/2005/8/layout/radial5"/>
    <dgm:cxn modelId="{C9F7DEB8-4B74-4911-A4A4-63658E75C693}" type="presOf" srcId="{D4DF514F-AFD2-42B3-B8A0-B7D03B173AB6}" destId="{AE9C1E6A-5624-4311-9DB9-CCDBECF46669}" srcOrd="0" destOrd="0" presId="urn:microsoft.com/office/officeart/2005/8/layout/radial5"/>
    <dgm:cxn modelId="{E7768F76-A477-4F9F-A7A1-5A02A89D4F01}" srcId="{26B80078-649C-448B-A707-95D3B70D2CF9}" destId="{3281B9EC-61AE-4597-A2F9-C236A2B802A6}" srcOrd="7" destOrd="0" parTransId="{613948C8-A7DC-4A44-B74C-F6A949CCDB2E}" sibTransId="{656901A1-413B-4530-A651-0BBC0DAA71B9}"/>
    <dgm:cxn modelId="{2106B788-14D8-459A-903B-FE33FDAA2518}" srcId="{F7444661-6FC5-474F-B9C7-CD4F14D84422}" destId="{26B80078-649C-448B-A707-95D3B70D2CF9}" srcOrd="0" destOrd="0" parTransId="{87A12C72-04FD-4BD1-A97D-C67E9721A9D7}" sibTransId="{416EA6ED-67B2-4726-B1D3-39C8EF413574}"/>
    <dgm:cxn modelId="{77B216A3-71CA-4438-B5DA-218CA3A84CF8}" srcId="{26B80078-649C-448B-A707-95D3B70D2CF9}" destId="{E0C5B4CA-17BE-404A-8344-870504B3F698}" srcOrd="5" destOrd="0" parTransId="{635DD486-CA69-431C-973C-8B17D39DBD5F}" sibTransId="{8FCC2489-73F0-4921-8EC2-AF32201BE80E}"/>
    <dgm:cxn modelId="{A3EB193F-72F4-4A17-8F5F-2F68FF7B8D04}" type="presOf" srcId="{733DCFA8-EFB2-45FA-B1CE-73A30223A5FD}" destId="{4D605BAA-60AC-498D-8ABF-BCAECB370C07}" srcOrd="1" destOrd="0" presId="urn:microsoft.com/office/officeart/2005/8/layout/radial5"/>
    <dgm:cxn modelId="{5862607B-A928-4456-905A-C82CC3A2A4C9}" type="presOf" srcId="{3281B9EC-61AE-4597-A2F9-C236A2B802A6}" destId="{7770692A-4C01-4ADA-A7C6-E0E70B8B1E70}" srcOrd="0" destOrd="0" presId="urn:microsoft.com/office/officeart/2005/8/layout/radial5"/>
    <dgm:cxn modelId="{7D47348F-2380-4CD2-8C0F-E01C39E72122}" srcId="{26B80078-649C-448B-A707-95D3B70D2CF9}" destId="{26CC1074-4FF8-42B0-90D5-EF5845AEA3E2}" srcOrd="6" destOrd="0" parTransId="{D25D8186-5AA8-493F-A592-F2B8ABF31E09}" sibTransId="{8180B6D4-B7A4-47E8-8D7A-5FED947C654F}"/>
    <dgm:cxn modelId="{CB68EFC3-47E4-4EED-973A-9A90AAA24C13}" type="presOf" srcId="{F7444661-6FC5-474F-B9C7-CD4F14D84422}" destId="{1D46EE80-4930-4562-9FD8-D9ED7B7F7F2C}" srcOrd="0" destOrd="0" presId="urn:microsoft.com/office/officeart/2005/8/layout/radial5"/>
    <dgm:cxn modelId="{381888AB-058B-49B8-801D-401C7D21E1DA}" type="presOf" srcId="{5BEE426D-1027-4B45-BB68-8490F5CA00D5}" destId="{6835C143-CE1F-4FBB-97D1-D2CF40BD34EC}" srcOrd="0" destOrd="0" presId="urn:microsoft.com/office/officeart/2005/8/layout/radial5"/>
    <dgm:cxn modelId="{ABDF6EC4-2EB5-4727-A8D8-8C8118734BEB}" type="presOf" srcId="{E0C5B4CA-17BE-404A-8344-870504B3F698}" destId="{118147D1-19DA-471F-AE88-45A6648052A3}" srcOrd="0" destOrd="0" presId="urn:microsoft.com/office/officeart/2005/8/layout/radial5"/>
    <dgm:cxn modelId="{3D3E543A-F215-4DA7-B7F1-D6C47D4C5FBA}" srcId="{26B80078-649C-448B-A707-95D3B70D2CF9}" destId="{5FAB3C14-F0B3-4416-9A58-DB4F30D9291D}" srcOrd="4" destOrd="0" parTransId="{D4DF514F-AFD2-42B3-B8A0-B7D03B173AB6}" sibTransId="{0DB07D0C-8F34-408A-94DD-A13D611CB1D8}"/>
    <dgm:cxn modelId="{F490FEBE-39EE-4CDE-ABC7-5370110EE3B5}" type="presOf" srcId="{9FD8A2A5-C40A-44CC-B044-2E262BA333B8}" destId="{5A028B2F-6068-41F7-8051-DE0C6091CBF8}" srcOrd="0" destOrd="0" presId="urn:microsoft.com/office/officeart/2005/8/layout/radial5"/>
    <dgm:cxn modelId="{4168F8E9-D839-487D-A5C1-B4859CFCE0F9}" type="presOf" srcId="{D25D8186-5AA8-493F-A592-F2B8ABF31E09}" destId="{FBA71198-B9DF-42B1-A22E-6461DAEF764C}" srcOrd="1" destOrd="0" presId="urn:microsoft.com/office/officeart/2005/8/layout/radial5"/>
    <dgm:cxn modelId="{9A027CD1-2317-4281-94C1-77C2217927B0}" type="presOf" srcId="{D4DF514F-AFD2-42B3-B8A0-B7D03B173AB6}" destId="{FA87BF03-5C2F-4D24-9A7E-285C5022FCD5}" srcOrd="1" destOrd="0" presId="urn:microsoft.com/office/officeart/2005/8/layout/radial5"/>
    <dgm:cxn modelId="{758081D5-9D5A-4574-AA20-C3353D090EE8}" type="presOf" srcId="{7F11797B-B91A-4CE4-9C96-DD34F0CB8260}" destId="{5B48D2F4-D14D-49CF-8EF6-825F21549FFB}" srcOrd="1" destOrd="0" presId="urn:microsoft.com/office/officeart/2005/8/layout/radial5"/>
    <dgm:cxn modelId="{ED08A8BB-6F1F-4F68-B716-285765101C3F}" type="presParOf" srcId="{1D46EE80-4930-4562-9FD8-D9ED7B7F7F2C}" destId="{C5BE1402-3F6A-4C0A-BB84-686A4DBA7FFC}" srcOrd="0" destOrd="0" presId="urn:microsoft.com/office/officeart/2005/8/layout/radial5"/>
    <dgm:cxn modelId="{F7114F52-D548-41A3-95C4-DEDB5DC05FA2}" type="presParOf" srcId="{1D46EE80-4930-4562-9FD8-D9ED7B7F7F2C}" destId="{01AD1F3D-46F2-4D6C-89AA-5D19AF3D904C}" srcOrd="1" destOrd="0" presId="urn:microsoft.com/office/officeart/2005/8/layout/radial5"/>
    <dgm:cxn modelId="{8717D969-AB42-4184-AB11-5FBE439EB8D7}" type="presParOf" srcId="{01AD1F3D-46F2-4D6C-89AA-5D19AF3D904C}" destId="{3265AEE2-1838-4AEF-B401-C689FBD26794}" srcOrd="0" destOrd="0" presId="urn:microsoft.com/office/officeart/2005/8/layout/radial5"/>
    <dgm:cxn modelId="{DFF48766-942F-46A0-A01E-A385E6D30997}" type="presParOf" srcId="{1D46EE80-4930-4562-9FD8-D9ED7B7F7F2C}" destId="{22011B98-3198-4D8A-900A-C58039AE1189}" srcOrd="2" destOrd="0" presId="urn:microsoft.com/office/officeart/2005/8/layout/radial5"/>
    <dgm:cxn modelId="{69BD5357-7512-40A8-8B95-0CBD052B7C3A}" type="presParOf" srcId="{1D46EE80-4930-4562-9FD8-D9ED7B7F7F2C}" destId="{1E207EE3-E7A5-4FC1-8F8E-D49E1365819D}" srcOrd="3" destOrd="0" presId="urn:microsoft.com/office/officeart/2005/8/layout/radial5"/>
    <dgm:cxn modelId="{6DC05279-C6FE-4301-A3AE-748EA703A11D}" type="presParOf" srcId="{1E207EE3-E7A5-4FC1-8F8E-D49E1365819D}" destId="{EFD63F71-ABF1-40E8-B9D6-39D7291E0C13}" srcOrd="0" destOrd="0" presId="urn:microsoft.com/office/officeart/2005/8/layout/radial5"/>
    <dgm:cxn modelId="{8154B85E-E736-4E75-9D0B-A1CAB69B6D99}" type="presParOf" srcId="{1D46EE80-4930-4562-9FD8-D9ED7B7F7F2C}" destId="{6835C143-CE1F-4FBB-97D1-D2CF40BD34EC}" srcOrd="4" destOrd="0" presId="urn:microsoft.com/office/officeart/2005/8/layout/radial5"/>
    <dgm:cxn modelId="{484CE035-C703-49A3-9314-B6589FE7EB8B}" type="presParOf" srcId="{1D46EE80-4930-4562-9FD8-D9ED7B7F7F2C}" destId="{BA384F05-3A41-4259-A270-35D72788A41A}" srcOrd="5" destOrd="0" presId="urn:microsoft.com/office/officeart/2005/8/layout/radial5"/>
    <dgm:cxn modelId="{F02013B7-BADD-41F5-938E-0FB3E2883ABE}" type="presParOf" srcId="{BA384F05-3A41-4259-A270-35D72788A41A}" destId="{5B48D2F4-D14D-49CF-8EF6-825F21549FFB}" srcOrd="0" destOrd="0" presId="urn:microsoft.com/office/officeart/2005/8/layout/radial5"/>
    <dgm:cxn modelId="{5A81AC93-624D-4FA0-BCA7-D04B9AE65E0E}" type="presParOf" srcId="{1D46EE80-4930-4562-9FD8-D9ED7B7F7F2C}" destId="{5A028B2F-6068-41F7-8051-DE0C6091CBF8}" srcOrd="6" destOrd="0" presId="urn:microsoft.com/office/officeart/2005/8/layout/radial5"/>
    <dgm:cxn modelId="{8A9FD756-6705-4BA2-9FD0-A3C7D784AAFE}" type="presParOf" srcId="{1D46EE80-4930-4562-9FD8-D9ED7B7F7F2C}" destId="{4974DE8C-1FA3-4F55-9AA8-465201B1922F}" srcOrd="7" destOrd="0" presId="urn:microsoft.com/office/officeart/2005/8/layout/radial5"/>
    <dgm:cxn modelId="{FBF78373-AF6C-419F-B6A8-418262C2C6EB}" type="presParOf" srcId="{4974DE8C-1FA3-4F55-9AA8-465201B1922F}" destId="{4D605BAA-60AC-498D-8ABF-BCAECB370C07}" srcOrd="0" destOrd="0" presId="urn:microsoft.com/office/officeart/2005/8/layout/radial5"/>
    <dgm:cxn modelId="{1AAA7520-750C-45D1-995B-79898CB99A96}" type="presParOf" srcId="{1D46EE80-4930-4562-9FD8-D9ED7B7F7F2C}" destId="{CC0C68A1-DBDE-4379-94B9-301BC2841E85}" srcOrd="8" destOrd="0" presId="urn:microsoft.com/office/officeart/2005/8/layout/radial5"/>
    <dgm:cxn modelId="{A360DA8C-A5D7-44C1-A865-30F433AC930E}" type="presParOf" srcId="{1D46EE80-4930-4562-9FD8-D9ED7B7F7F2C}" destId="{AE9C1E6A-5624-4311-9DB9-CCDBECF46669}" srcOrd="9" destOrd="0" presId="urn:microsoft.com/office/officeart/2005/8/layout/radial5"/>
    <dgm:cxn modelId="{4A7229CE-9967-4D9D-99A5-7148AE8654D1}" type="presParOf" srcId="{AE9C1E6A-5624-4311-9DB9-CCDBECF46669}" destId="{FA87BF03-5C2F-4D24-9A7E-285C5022FCD5}" srcOrd="0" destOrd="0" presId="urn:microsoft.com/office/officeart/2005/8/layout/radial5"/>
    <dgm:cxn modelId="{1C598811-5EDE-4743-8C4B-59A09FED15A4}" type="presParOf" srcId="{1D46EE80-4930-4562-9FD8-D9ED7B7F7F2C}" destId="{192A49BF-82FC-46C5-A6A6-5E5EF03A8834}" srcOrd="10" destOrd="0" presId="urn:microsoft.com/office/officeart/2005/8/layout/radial5"/>
    <dgm:cxn modelId="{A141886B-29C3-4849-935A-5BA966F5F87B}" type="presParOf" srcId="{1D46EE80-4930-4562-9FD8-D9ED7B7F7F2C}" destId="{E69DB206-A94F-4C2D-B77A-60993162EB0A}" srcOrd="11" destOrd="0" presId="urn:microsoft.com/office/officeart/2005/8/layout/radial5"/>
    <dgm:cxn modelId="{DD9AA05C-4AEC-432C-B6FE-5B93F2592E5D}" type="presParOf" srcId="{E69DB206-A94F-4C2D-B77A-60993162EB0A}" destId="{C5C1F23E-973A-422C-8B68-650FB386B41C}" srcOrd="0" destOrd="0" presId="urn:microsoft.com/office/officeart/2005/8/layout/radial5"/>
    <dgm:cxn modelId="{22E81443-8382-41E3-A012-854BA1F1DA76}" type="presParOf" srcId="{1D46EE80-4930-4562-9FD8-D9ED7B7F7F2C}" destId="{118147D1-19DA-471F-AE88-45A6648052A3}" srcOrd="12" destOrd="0" presId="urn:microsoft.com/office/officeart/2005/8/layout/radial5"/>
    <dgm:cxn modelId="{B1F5352B-3BCF-4022-83BA-6033D492E1BC}" type="presParOf" srcId="{1D46EE80-4930-4562-9FD8-D9ED7B7F7F2C}" destId="{3C821842-78A8-4CBE-82C1-5034692BD6FE}" srcOrd="13" destOrd="0" presId="urn:microsoft.com/office/officeart/2005/8/layout/radial5"/>
    <dgm:cxn modelId="{09093BF7-B452-43D3-B7F1-A456516DBDC7}" type="presParOf" srcId="{3C821842-78A8-4CBE-82C1-5034692BD6FE}" destId="{FBA71198-B9DF-42B1-A22E-6461DAEF764C}" srcOrd="0" destOrd="0" presId="urn:microsoft.com/office/officeart/2005/8/layout/radial5"/>
    <dgm:cxn modelId="{B073CBEE-140F-4B23-A5DC-9F6810C5BF5E}" type="presParOf" srcId="{1D46EE80-4930-4562-9FD8-D9ED7B7F7F2C}" destId="{D39883A0-321F-4298-A3EC-76F2AFB2B150}" srcOrd="14" destOrd="0" presId="urn:microsoft.com/office/officeart/2005/8/layout/radial5"/>
    <dgm:cxn modelId="{0F0BAFDF-6E36-40D1-9837-A17F34E00CF2}" type="presParOf" srcId="{1D46EE80-4930-4562-9FD8-D9ED7B7F7F2C}" destId="{89020F33-EE45-49F2-8538-C58BB31ABEDF}" srcOrd="15" destOrd="0" presId="urn:microsoft.com/office/officeart/2005/8/layout/radial5"/>
    <dgm:cxn modelId="{357B0FA3-3947-4BF8-A912-8C050D1691D5}" type="presParOf" srcId="{89020F33-EE45-49F2-8538-C58BB31ABEDF}" destId="{B242EC0E-E3FB-4FE6-BD8C-13681898E5F7}" srcOrd="0" destOrd="0" presId="urn:microsoft.com/office/officeart/2005/8/layout/radial5"/>
    <dgm:cxn modelId="{D9A772C7-6BEA-4654-9E19-9C1B8C9CB68D}" type="presParOf" srcId="{1D46EE80-4930-4562-9FD8-D9ED7B7F7F2C}" destId="{7770692A-4C01-4ADA-A7C6-E0E70B8B1E70}" srcOrd="16"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D4938B1-1846-44E0-BEB3-DD6BF08F7D79}"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fr-FR"/>
        </a:p>
      </dgm:t>
    </dgm:pt>
    <dgm:pt modelId="{8D9283AC-AC71-41D6-AEA2-7EE4C6DC0A95}">
      <dgm:prSet phldrT="[Texte]" custT="1"/>
      <dgm:spPr>
        <a:solidFill>
          <a:schemeClr val="accent6">
            <a:lumMod val="60000"/>
            <a:lumOff val="40000"/>
          </a:schemeClr>
        </a:solidFill>
      </dgm:spPr>
      <dgm:t>
        <a:bodyPr/>
        <a:lstStyle/>
        <a:p>
          <a:r>
            <a:rPr lang="fr-FR" sz="1400" b="1" dirty="0" smtClean="0">
              <a:solidFill>
                <a:srgbClr val="C00000"/>
              </a:solidFill>
            </a:rPr>
            <a:t>Historique</a:t>
          </a:r>
        </a:p>
        <a:p>
          <a:r>
            <a:rPr lang="fr-FR" sz="1400" b="1" dirty="0" smtClean="0">
              <a:solidFill>
                <a:srgbClr val="C00000"/>
              </a:solidFill>
            </a:rPr>
            <a:t>De  Constantine</a:t>
          </a:r>
          <a:endParaRPr lang="fr-FR" sz="1400" b="1" dirty="0">
            <a:solidFill>
              <a:srgbClr val="C00000"/>
            </a:solidFill>
          </a:endParaRPr>
        </a:p>
      </dgm:t>
    </dgm:pt>
    <dgm:pt modelId="{86C1FE75-4E13-4D9D-B3A8-274B35CA9998}" type="parTrans" cxnId="{F4A1E2A2-8DD3-41C5-A60E-082A11CD2652}">
      <dgm:prSet/>
      <dgm:spPr/>
      <dgm:t>
        <a:bodyPr/>
        <a:lstStyle/>
        <a:p>
          <a:endParaRPr lang="fr-FR"/>
        </a:p>
      </dgm:t>
    </dgm:pt>
    <dgm:pt modelId="{E815D71D-01AE-47B4-83C0-10641FAD52F7}" type="sibTrans" cxnId="{F4A1E2A2-8DD3-41C5-A60E-082A11CD2652}">
      <dgm:prSet/>
      <dgm:spPr/>
      <dgm:t>
        <a:bodyPr/>
        <a:lstStyle/>
        <a:p>
          <a:endParaRPr lang="fr-FR"/>
        </a:p>
      </dgm:t>
    </dgm:pt>
    <dgm:pt modelId="{C25C251A-7611-4A82-9718-C45FF2D3C99F}">
      <dgm:prSet phldrT="[Texte]"/>
      <dgm:spPr>
        <a:solidFill>
          <a:srgbClr val="00B0F0"/>
        </a:solidFill>
      </dgm:spPr>
      <dgm:t>
        <a:bodyPr/>
        <a:lstStyle/>
        <a:p>
          <a:r>
            <a:rPr lang="fr-FR" dirty="0" smtClean="0"/>
            <a:t>La  résurrection sous les byzantins </a:t>
          </a:r>
          <a:endParaRPr lang="fr-FR" dirty="0"/>
        </a:p>
      </dgm:t>
    </dgm:pt>
    <dgm:pt modelId="{9582BFA4-6936-43DA-A980-35CBC0EF5437}" type="parTrans" cxnId="{C50438A0-3B8E-44A9-847D-3181F3A90931}">
      <dgm:prSet/>
      <dgm:spPr>
        <a:solidFill>
          <a:srgbClr val="00B050"/>
        </a:solidFill>
      </dgm:spPr>
      <dgm:t>
        <a:bodyPr/>
        <a:lstStyle/>
        <a:p>
          <a:endParaRPr lang="fr-FR"/>
        </a:p>
      </dgm:t>
    </dgm:pt>
    <dgm:pt modelId="{EF81255C-30DC-4066-B4BF-79780DAEB570}" type="sibTrans" cxnId="{C50438A0-3B8E-44A9-847D-3181F3A90931}">
      <dgm:prSet/>
      <dgm:spPr/>
      <dgm:t>
        <a:bodyPr/>
        <a:lstStyle/>
        <a:p>
          <a:endParaRPr lang="fr-FR"/>
        </a:p>
      </dgm:t>
    </dgm:pt>
    <dgm:pt modelId="{D4E32551-9E22-4823-940E-FF159DF0B91F}">
      <dgm:prSet phldrT="[Texte]"/>
      <dgm:spPr>
        <a:solidFill>
          <a:srgbClr val="00B0F0"/>
        </a:solidFill>
      </dgm:spPr>
      <dgm:t>
        <a:bodyPr/>
        <a:lstStyle/>
        <a:p>
          <a:r>
            <a:rPr lang="fr-FR" dirty="0" smtClean="0"/>
            <a:t>La ville sous les musulmans</a:t>
          </a:r>
          <a:endParaRPr lang="fr-FR" dirty="0"/>
        </a:p>
      </dgm:t>
    </dgm:pt>
    <dgm:pt modelId="{6A780CDF-734D-4F7C-8953-848F51769780}" type="parTrans" cxnId="{B5156B9E-D411-444D-9A3C-E7F115BDE9FA}">
      <dgm:prSet/>
      <dgm:spPr>
        <a:solidFill>
          <a:srgbClr val="00B050"/>
        </a:solidFill>
      </dgm:spPr>
      <dgm:t>
        <a:bodyPr/>
        <a:lstStyle/>
        <a:p>
          <a:endParaRPr lang="fr-FR"/>
        </a:p>
      </dgm:t>
    </dgm:pt>
    <dgm:pt modelId="{3A095651-CB6C-4063-B0B4-E7C9505F9BFB}" type="sibTrans" cxnId="{B5156B9E-D411-444D-9A3C-E7F115BDE9FA}">
      <dgm:prSet/>
      <dgm:spPr/>
      <dgm:t>
        <a:bodyPr/>
        <a:lstStyle/>
        <a:p>
          <a:endParaRPr lang="fr-FR"/>
        </a:p>
      </dgm:t>
    </dgm:pt>
    <dgm:pt modelId="{2796A074-99E2-4FC1-931C-06CB6F5D6F1D}">
      <dgm:prSet phldrT="[Texte]"/>
      <dgm:spPr>
        <a:solidFill>
          <a:srgbClr val="00B0F0"/>
        </a:solidFill>
      </dgm:spPr>
      <dgm:t>
        <a:bodyPr/>
        <a:lstStyle/>
        <a:p>
          <a:r>
            <a:rPr lang="fr-FR" dirty="0" smtClean="0"/>
            <a:t>Constantine a l’époque Ottoman</a:t>
          </a:r>
          <a:endParaRPr lang="fr-FR" dirty="0"/>
        </a:p>
      </dgm:t>
    </dgm:pt>
    <dgm:pt modelId="{3C613120-BFB3-4FFA-902E-C4A44AFD74D2}" type="parTrans" cxnId="{0CCD41A0-8D8E-440C-BDB0-19C79B0F87D7}">
      <dgm:prSet/>
      <dgm:spPr>
        <a:solidFill>
          <a:srgbClr val="00B050"/>
        </a:solidFill>
      </dgm:spPr>
      <dgm:t>
        <a:bodyPr/>
        <a:lstStyle/>
        <a:p>
          <a:endParaRPr lang="fr-FR"/>
        </a:p>
      </dgm:t>
    </dgm:pt>
    <dgm:pt modelId="{A17460CE-BF44-4E9D-BBB4-9CAF9B24CD14}" type="sibTrans" cxnId="{0CCD41A0-8D8E-440C-BDB0-19C79B0F87D7}">
      <dgm:prSet/>
      <dgm:spPr/>
      <dgm:t>
        <a:bodyPr/>
        <a:lstStyle/>
        <a:p>
          <a:endParaRPr lang="fr-FR"/>
        </a:p>
      </dgm:t>
    </dgm:pt>
    <dgm:pt modelId="{17EFA476-8DFB-4883-9DC6-ED76FED0AC91}">
      <dgm:prSet phldrT="[Texte]"/>
      <dgm:spPr>
        <a:solidFill>
          <a:srgbClr val="00B0F0"/>
        </a:solidFill>
      </dgm:spPr>
      <dgm:t>
        <a:bodyPr/>
        <a:lstStyle/>
        <a:p>
          <a:r>
            <a:rPr lang="fr-FR" dirty="0" smtClean="0"/>
            <a:t>Constantine sous la domination française </a:t>
          </a:r>
          <a:endParaRPr lang="fr-FR" dirty="0"/>
        </a:p>
      </dgm:t>
    </dgm:pt>
    <dgm:pt modelId="{5C07B24B-3989-4D75-8109-F829AB2945D7}" type="parTrans" cxnId="{B7124B97-E40B-40D3-9F71-32BDF80B7127}">
      <dgm:prSet/>
      <dgm:spPr>
        <a:solidFill>
          <a:srgbClr val="00B050"/>
        </a:solidFill>
      </dgm:spPr>
      <dgm:t>
        <a:bodyPr/>
        <a:lstStyle/>
        <a:p>
          <a:endParaRPr lang="fr-FR"/>
        </a:p>
      </dgm:t>
    </dgm:pt>
    <dgm:pt modelId="{4F3EAA78-D4BD-4BCA-A4A2-B4E8FFDE177B}" type="sibTrans" cxnId="{B7124B97-E40B-40D3-9F71-32BDF80B7127}">
      <dgm:prSet/>
      <dgm:spPr/>
      <dgm:t>
        <a:bodyPr/>
        <a:lstStyle/>
        <a:p>
          <a:endParaRPr lang="fr-FR"/>
        </a:p>
      </dgm:t>
    </dgm:pt>
    <dgm:pt modelId="{26715C73-FF0E-4089-A285-2804427CC26D}">
      <dgm:prSet phldrT="[Texte]"/>
      <dgm:spPr>
        <a:solidFill>
          <a:srgbClr val="00B0F0"/>
        </a:solidFill>
      </dgm:spPr>
      <dgm:t>
        <a:bodyPr/>
        <a:lstStyle/>
        <a:p>
          <a:r>
            <a:rPr lang="fr-FR" dirty="0" smtClean="0"/>
            <a:t>La ville de Constantine dans la période préhistoire</a:t>
          </a:r>
          <a:endParaRPr lang="fr-FR" dirty="0"/>
        </a:p>
      </dgm:t>
    </dgm:pt>
    <dgm:pt modelId="{B945DFC1-C453-4557-B35F-CFD6F3320F29}" type="parTrans" cxnId="{337C994A-2B63-4B2E-AEF8-1866473607F6}">
      <dgm:prSet/>
      <dgm:spPr>
        <a:solidFill>
          <a:srgbClr val="00B050"/>
        </a:solidFill>
      </dgm:spPr>
      <dgm:t>
        <a:bodyPr/>
        <a:lstStyle/>
        <a:p>
          <a:endParaRPr lang="fr-FR"/>
        </a:p>
      </dgm:t>
    </dgm:pt>
    <dgm:pt modelId="{2EE3121E-032E-49C7-B05D-F4A08B88DE0B}" type="sibTrans" cxnId="{337C994A-2B63-4B2E-AEF8-1866473607F6}">
      <dgm:prSet/>
      <dgm:spPr/>
      <dgm:t>
        <a:bodyPr/>
        <a:lstStyle/>
        <a:p>
          <a:endParaRPr lang="fr-FR"/>
        </a:p>
      </dgm:t>
    </dgm:pt>
    <dgm:pt modelId="{3103DD27-5EEF-4142-A008-4B3148838B7D}">
      <dgm:prSet/>
      <dgm:spPr>
        <a:solidFill>
          <a:srgbClr val="00B0F0"/>
        </a:solidFill>
      </dgm:spPr>
      <dgm:t>
        <a:bodyPr/>
        <a:lstStyle/>
        <a:p>
          <a:r>
            <a:rPr lang="fr-FR" dirty="0" smtClean="0"/>
            <a:t>La première ville Cirta au temps des numides  </a:t>
          </a:r>
          <a:endParaRPr lang="fr-FR" dirty="0"/>
        </a:p>
      </dgm:t>
    </dgm:pt>
    <dgm:pt modelId="{1D082A87-FED7-45AA-A632-6CA8C737351D}" type="parTrans" cxnId="{4A2C1DEA-3F07-4C3B-9E4D-F82D2252C88E}">
      <dgm:prSet/>
      <dgm:spPr>
        <a:solidFill>
          <a:srgbClr val="00B050"/>
        </a:solidFill>
      </dgm:spPr>
      <dgm:t>
        <a:bodyPr/>
        <a:lstStyle/>
        <a:p>
          <a:endParaRPr lang="fr-FR"/>
        </a:p>
      </dgm:t>
    </dgm:pt>
    <dgm:pt modelId="{5216A386-9351-44C1-87E9-78D9E71E8112}" type="sibTrans" cxnId="{4A2C1DEA-3F07-4C3B-9E4D-F82D2252C88E}">
      <dgm:prSet/>
      <dgm:spPr/>
      <dgm:t>
        <a:bodyPr/>
        <a:lstStyle/>
        <a:p>
          <a:endParaRPr lang="fr-FR"/>
        </a:p>
      </dgm:t>
    </dgm:pt>
    <dgm:pt modelId="{2361BFA4-8D01-440A-90FA-E11C3C6BECED}">
      <dgm:prSet/>
      <dgm:spPr>
        <a:solidFill>
          <a:srgbClr val="00B0F0"/>
        </a:solidFill>
      </dgm:spPr>
      <dgm:t>
        <a:bodyPr/>
        <a:lstStyle/>
        <a:p>
          <a:r>
            <a:rPr lang="fr-FR" smtClean="0"/>
            <a:t>Constantine Romaine </a:t>
          </a:r>
          <a:endParaRPr lang="fr-FR"/>
        </a:p>
      </dgm:t>
    </dgm:pt>
    <dgm:pt modelId="{574D2BA5-4554-48F0-BC50-323576836FBD}" type="parTrans" cxnId="{848E545D-671C-4F5B-9776-7E06F42F6BB9}">
      <dgm:prSet/>
      <dgm:spPr>
        <a:solidFill>
          <a:srgbClr val="00B050"/>
        </a:solidFill>
      </dgm:spPr>
      <dgm:t>
        <a:bodyPr/>
        <a:lstStyle/>
        <a:p>
          <a:endParaRPr lang="fr-FR"/>
        </a:p>
      </dgm:t>
    </dgm:pt>
    <dgm:pt modelId="{D86E3AFA-4054-41F3-92A6-3EF26C701354}" type="sibTrans" cxnId="{848E545D-671C-4F5B-9776-7E06F42F6BB9}">
      <dgm:prSet/>
      <dgm:spPr/>
      <dgm:t>
        <a:bodyPr/>
        <a:lstStyle/>
        <a:p>
          <a:endParaRPr lang="fr-FR"/>
        </a:p>
      </dgm:t>
    </dgm:pt>
    <dgm:pt modelId="{6A7AB612-A4ED-4E1F-9EFB-F296B565D1B4}">
      <dgm:prSet/>
      <dgm:spPr>
        <a:solidFill>
          <a:srgbClr val="00B0F0"/>
        </a:solidFill>
      </dgm:spPr>
      <dgm:t>
        <a:bodyPr/>
        <a:lstStyle/>
        <a:p>
          <a:r>
            <a:rPr lang="fr-FR" dirty="0" smtClean="0"/>
            <a:t>L’invasion vandale sur la ville </a:t>
          </a:r>
          <a:endParaRPr lang="fr-FR" dirty="0"/>
        </a:p>
      </dgm:t>
    </dgm:pt>
    <dgm:pt modelId="{7869DE1D-77C1-46D7-8715-5A219F7D36D5}" type="parTrans" cxnId="{8FB41354-6766-46B3-8D8B-3055650F5C1F}">
      <dgm:prSet/>
      <dgm:spPr>
        <a:solidFill>
          <a:srgbClr val="00B050"/>
        </a:solidFill>
      </dgm:spPr>
      <dgm:t>
        <a:bodyPr/>
        <a:lstStyle/>
        <a:p>
          <a:endParaRPr lang="fr-FR"/>
        </a:p>
      </dgm:t>
    </dgm:pt>
    <dgm:pt modelId="{27E77530-0B56-4FE1-80DB-9D4F38C9609C}" type="sibTrans" cxnId="{8FB41354-6766-46B3-8D8B-3055650F5C1F}">
      <dgm:prSet/>
      <dgm:spPr/>
      <dgm:t>
        <a:bodyPr/>
        <a:lstStyle/>
        <a:p>
          <a:endParaRPr lang="fr-FR"/>
        </a:p>
      </dgm:t>
    </dgm:pt>
    <dgm:pt modelId="{7D58F27E-3D65-4181-B3E9-AADF38F2D6D7}" type="pres">
      <dgm:prSet presAssocID="{ED4938B1-1846-44E0-BEB3-DD6BF08F7D79}" presName="Name0" presStyleCnt="0">
        <dgm:presLayoutVars>
          <dgm:chMax val="1"/>
          <dgm:dir/>
          <dgm:animLvl val="ctr"/>
          <dgm:resizeHandles val="exact"/>
        </dgm:presLayoutVars>
      </dgm:prSet>
      <dgm:spPr/>
      <dgm:t>
        <a:bodyPr/>
        <a:lstStyle/>
        <a:p>
          <a:endParaRPr lang="fr-FR"/>
        </a:p>
      </dgm:t>
    </dgm:pt>
    <dgm:pt modelId="{91BFF90D-05F7-4C5C-AF52-F8BB1A2FF9C0}" type="pres">
      <dgm:prSet presAssocID="{8D9283AC-AC71-41D6-AEA2-7EE4C6DC0A95}" presName="centerShape" presStyleLbl="node0" presStyleIdx="0" presStyleCnt="1"/>
      <dgm:spPr/>
      <dgm:t>
        <a:bodyPr/>
        <a:lstStyle/>
        <a:p>
          <a:endParaRPr lang="fr-FR"/>
        </a:p>
      </dgm:t>
    </dgm:pt>
    <dgm:pt modelId="{DD84472C-32B4-4A52-A2BA-0B3D6DDDD6BD}" type="pres">
      <dgm:prSet presAssocID="{9582BFA4-6936-43DA-A980-35CBC0EF5437}" presName="parTrans" presStyleLbl="sibTrans2D1" presStyleIdx="0" presStyleCnt="8"/>
      <dgm:spPr/>
      <dgm:t>
        <a:bodyPr/>
        <a:lstStyle/>
        <a:p>
          <a:endParaRPr lang="fr-FR"/>
        </a:p>
      </dgm:t>
    </dgm:pt>
    <dgm:pt modelId="{75611B72-D5EC-40E3-8C1B-E1B3F392090F}" type="pres">
      <dgm:prSet presAssocID="{9582BFA4-6936-43DA-A980-35CBC0EF5437}" presName="connectorText" presStyleLbl="sibTrans2D1" presStyleIdx="0" presStyleCnt="8"/>
      <dgm:spPr/>
      <dgm:t>
        <a:bodyPr/>
        <a:lstStyle/>
        <a:p>
          <a:endParaRPr lang="fr-FR"/>
        </a:p>
      </dgm:t>
    </dgm:pt>
    <dgm:pt modelId="{12486F57-5784-42D0-BA30-EBDF63E026F1}" type="pres">
      <dgm:prSet presAssocID="{C25C251A-7611-4A82-9718-C45FF2D3C99F}" presName="node" presStyleLbl="node1" presStyleIdx="0" presStyleCnt="8">
        <dgm:presLayoutVars>
          <dgm:bulletEnabled val="1"/>
        </dgm:presLayoutVars>
      </dgm:prSet>
      <dgm:spPr/>
      <dgm:t>
        <a:bodyPr/>
        <a:lstStyle/>
        <a:p>
          <a:endParaRPr lang="fr-FR"/>
        </a:p>
      </dgm:t>
    </dgm:pt>
    <dgm:pt modelId="{47956E5A-DBC4-47CD-A365-A9715D92D0D4}" type="pres">
      <dgm:prSet presAssocID="{6A780CDF-734D-4F7C-8953-848F51769780}" presName="parTrans" presStyleLbl="sibTrans2D1" presStyleIdx="1" presStyleCnt="8"/>
      <dgm:spPr/>
      <dgm:t>
        <a:bodyPr/>
        <a:lstStyle/>
        <a:p>
          <a:endParaRPr lang="fr-FR"/>
        </a:p>
      </dgm:t>
    </dgm:pt>
    <dgm:pt modelId="{3568B7D5-889E-43FB-8877-8A61242DA67A}" type="pres">
      <dgm:prSet presAssocID="{6A780CDF-734D-4F7C-8953-848F51769780}" presName="connectorText" presStyleLbl="sibTrans2D1" presStyleIdx="1" presStyleCnt="8"/>
      <dgm:spPr/>
      <dgm:t>
        <a:bodyPr/>
        <a:lstStyle/>
        <a:p>
          <a:endParaRPr lang="fr-FR"/>
        </a:p>
      </dgm:t>
    </dgm:pt>
    <dgm:pt modelId="{96272D23-5368-4AA7-955F-F2B588EB2C4C}" type="pres">
      <dgm:prSet presAssocID="{D4E32551-9E22-4823-940E-FF159DF0B91F}" presName="node" presStyleLbl="node1" presStyleIdx="1" presStyleCnt="8">
        <dgm:presLayoutVars>
          <dgm:bulletEnabled val="1"/>
        </dgm:presLayoutVars>
      </dgm:prSet>
      <dgm:spPr/>
      <dgm:t>
        <a:bodyPr/>
        <a:lstStyle/>
        <a:p>
          <a:endParaRPr lang="fr-FR"/>
        </a:p>
      </dgm:t>
    </dgm:pt>
    <dgm:pt modelId="{1A52CD76-8AEB-4998-B859-99C03C456EF1}" type="pres">
      <dgm:prSet presAssocID="{3C613120-BFB3-4FFA-902E-C4A44AFD74D2}" presName="parTrans" presStyleLbl="sibTrans2D1" presStyleIdx="2" presStyleCnt="8"/>
      <dgm:spPr/>
      <dgm:t>
        <a:bodyPr/>
        <a:lstStyle/>
        <a:p>
          <a:endParaRPr lang="fr-FR"/>
        </a:p>
      </dgm:t>
    </dgm:pt>
    <dgm:pt modelId="{176F889E-49EF-4E11-9562-86B8A9E7D7D2}" type="pres">
      <dgm:prSet presAssocID="{3C613120-BFB3-4FFA-902E-C4A44AFD74D2}" presName="connectorText" presStyleLbl="sibTrans2D1" presStyleIdx="2" presStyleCnt="8"/>
      <dgm:spPr/>
      <dgm:t>
        <a:bodyPr/>
        <a:lstStyle/>
        <a:p>
          <a:endParaRPr lang="fr-FR"/>
        </a:p>
      </dgm:t>
    </dgm:pt>
    <dgm:pt modelId="{F910325D-3339-487D-A8F4-183C34CC031A}" type="pres">
      <dgm:prSet presAssocID="{2796A074-99E2-4FC1-931C-06CB6F5D6F1D}" presName="node" presStyleLbl="node1" presStyleIdx="2" presStyleCnt="8">
        <dgm:presLayoutVars>
          <dgm:bulletEnabled val="1"/>
        </dgm:presLayoutVars>
      </dgm:prSet>
      <dgm:spPr/>
      <dgm:t>
        <a:bodyPr/>
        <a:lstStyle/>
        <a:p>
          <a:endParaRPr lang="fr-FR"/>
        </a:p>
      </dgm:t>
    </dgm:pt>
    <dgm:pt modelId="{682FCF38-2F2C-470C-B62A-8CF5C5E8B71F}" type="pres">
      <dgm:prSet presAssocID="{5C07B24B-3989-4D75-8109-F829AB2945D7}" presName="parTrans" presStyleLbl="sibTrans2D1" presStyleIdx="3" presStyleCnt="8"/>
      <dgm:spPr/>
      <dgm:t>
        <a:bodyPr/>
        <a:lstStyle/>
        <a:p>
          <a:endParaRPr lang="fr-FR"/>
        </a:p>
      </dgm:t>
    </dgm:pt>
    <dgm:pt modelId="{D6E9B20E-5905-403C-92F2-61293B9CDA5F}" type="pres">
      <dgm:prSet presAssocID="{5C07B24B-3989-4D75-8109-F829AB2945D7}" presName="connectorText" presStyleLbl="sibTrans2D1" presStyleIdx="3" presStyleCnt="8"/>
      <dgm:spPr/>
      <dgm:t>
        <a:bodyPr/>
        <a:lstStyle/>
        <a:p>
          <a:endParaRPr lang="fr-FR"/>
        </a:p>
      </dgm:t>
    </dgm:pt>
    <dgm:pt modelId="{BD5CB827-9F9F-459F-A787-0CE029E3E284}" type="pres">
      <dgm:prSet presAssocID="{17EFA476-8DFB-4883-9DC6-ED76FED0AC91}" presName="node" presStyleLbl="node1" presStyleIdx="3" presStyleCnt="8">
        <dgm:presLayoutVars>
          <dgm:bulletEnabled val="1"/>
        </dgm:presLayoutVars>
      </dgm:prSet>
      <dgm:spPr/>
      <dgm:t>
        <a:bodyPr/>
        <a:lstStyle/>
        <a:p>
          <a:endParaRPr lang="fr-FR"/>
        </a:p>
      </dgm:t>
    </dgm:pt>
    <dgm:pt modelId="{38A0DE44-5E0D-4A5E-8012-0A2A78978F16}" type="pres">
      <dgm:prSet presAssocID="{7869DE1D-77C1-46D7-8715-5A219F7D36D5}" presName="parTrans" presStyleLbl="sibTrans2D1" presStyleIdx="4" presStyleCnt="8"/>
      <dgm:spPr/>
      <dgm:t>
        <a:bodyPr/>
        <a:lstStyle/>
        <a:p>
          <a:endParaRPr lang="fr-FR"/>
        </a:p>
      </dgm:t>
    </dgm:pt>
    <dgm:pt modelId="{6E081067-BA03-4D0B-B1E7-E690CBCD133C}" type="pres">
      <dgm:prSet presAssocID="{7869DE1D-77C1-46D7-8715-5A219F7D36D5}" presName="connectorText" presStyleLbl="sibTrans2D1" presStyleIdx="4" presStyleCnt="8"/>
      <dgm:spPr/>
      <dgm:t>
        <a:bodyPr/>
        <a:lstStyle/>
        <a:p>
          <a:endParaRPr lang="fr-FR"/>
        </a:p>
      </dgm:t>
    </dgm:pt>
    <dgm:pt modelId="{A6F4C558-6D0D-45E8-AB46-B4024C238F5C}" type="pres">
      <dgm:prSet presAssocID="{6A7AB612-A4ED-4E1F-9EFB-F296B565D1B4}" presName="node" presStyleLbl="node1" presStyleIdx="4" presStyleCnt="8">
        <dgm:presLayoutVars>
          <dgm:bulletEnabled val="1"/>
        </dgm:presLayoutVars>
      </dgm:prSet>
      <dgm:spPr/>
      <dgm:t>
        <a:bodyPr/>
        <a:lstStyle/>
        <a:p>
          <a:endParaRPr lang="fr-FR"/>
        </a:p>
      </dgm:t>
    </dgm:pt>
    <dgm:pt modelId="{F405A9C8-1327-4856-A1F8-E7DA5E8D0A66}" type="pres">
      <dgm:prSet presAssocID="{574D2BA5-4554-48F0-BC50-323576836FBD}" presName="parTrans" presStyleLbl="sibTrans2D1" presStyleIdx="5" presStyleCnt="8"/>
      <dgm:spPr/>
      <dgm:t>
        <a:bodyPr/>
        <a:lstStyle/>
        <a:p>
          <a:endParaRPr lang="fr-FR"/>
        </a:p>
      </dgm:t>
    </dgm:pt>
    <dgm:pt modelId="{1534F613-2708-40AB-9C38-92D04C60227A}" type="pres">
      <dgm:prSet presAssocID="{574D2BA5-4554-48F0-BC50-323576836FBD}" presName="connectorText" presStyleLbl="sibTrans2D1" presStyleIdx="5" presStyleCnt="8"/>
      <dgm:spPr/>
      <dgm:t>
        <a:bodyPr/>
        <a:lstStyle/>
        <a:p>
          <a:endParaRPr lang="fr-FR"/>
        </a:p>
      </dgm:t>
    </dgm:pt>
    <dgm:pt modelId="{91A3DA18-9CB2-4900-83A4-40C9DB06282E}" type="pres">
      <dgm:prSet presAssocID="{2361BFA4-8D01-440A-90FA-E11C3C6BECED}" presName="node" presStyleLbl="node1" presStyleIdx="5" presStyleCnt="8">
        <dgm:presLayoutVars>
          <dgm:bulletEnabled val="1"/>
        </dgm:presLayoutVars>
      </dgm:prSet>
      <dgm:spPr/>
      <dgm:t>
        <a:bodyPr/>
        <a:lstStyle/>
        <a:p>
          <a:endParaRPr lang="fr-FR"/>
        </a:p>
      </dgm:t>
    </dgm:pt>
    <dgm:pt modelId="{5439E1F6-0FFD-46A4-BE5C-5D51E6A59C93}" type="pres">
      <dgm:prSet presAssocID="{1D082A87-FED7-45AA-A632-6CA8C737351D}" presName="parTrans" presStyleLbl="sibTrans2D1" presStyleIdx="6" presStyleCnt="8"/>
      <dgm:spPr/>
      <dgm:t>
        <a:bodyPr/>
        <a:lstStyle/>
        <a:p>
          <a:endParaRPr lang="fr-FR"/>
        </a:p>
      </dgm:t>
    </dgm:pt>
    <dgm:pt modelId="{3118F2CD-4A62-49B9-BD3E-8779A166B23E}" type="pres">
      <dgm:prSet presAssocID="{1D082A87-FED7-45AA-A632-6CA8C737351D}" presName="connectorText" presStyleLbl="sibTrans2D1" presStyleIdx="6" presStyleCnt="8"/>
      <dgm:spPr/>
      <dgm:t>
        <a:bodyPr/>
        <a:lstStyle/>
        <a:p>
          <a:endParaRPr lang="fr-FR"/>
        </a:p>
      </dgm:t>
    </dgm:pt>
    <dgm:pt modelId="{4A6434C9-6BE2-423E-9D6E-CE935620FF84}" type="pres">
      <dgm:prSet presAssocID="{3103DD27-5EEF-4142-A008-4B3148838B7D}" presName="node" presStyleLbl="node1" presStyleIdx="6" presStyleCnt="8">
        <dgm:presLayoutVars>
          <dgm:bulletEnabled val="1"/>
        </dgm:presLayoutVars>
      </dgm:prSet>
      <dgm:spPr/>
      <dgm:t>
        <a:bodyPr/>
        <a:lstStyle/>
        <a:p>
          <a:endParaRPr lang="fr-FR"/>
        </a:p>
      </dgm:t>
    </dgm:pt>
    <dgm:pt modelId="{7D5AEF52-2404-4F99-BFA7-02F42B481EF7}" type="pres">
      <dgm:prSet presAssocID="{B945DFC1-C453-4557-B35F-CFD6F3320F29}" presName="parTrans" presStyleLbl="sibTrans2D1" presStyleIdx="7" presStyleCnt="8"/>
      <dgm:spPr/>
      <dgm:t>
        <a:bodyPr/>
        <a:lstStyle/>
        <a:p>
          <a:endParaRPr lang="fr-FR"/>
        </a:p>
      </dgm:t>
    </dgm:pt>
    <dgm:pt modelId="{E372A271-CBE7-411A-969D-8A78285EA24F}" type="pres">
      <dgm:prSet presAssocID="{B945DFC1-C453-4557-B35F-CFD6F3320F29}" presName="connectorText" presStyleLbl="sibTrans2D1" presStyleIdx="7" presStyleCnt="8"/>
      <dgm:spPr/>
      <dgm:t>
        <a:bodyPr/>
        <a:lstStyle/>
        <a:p>
          <a:endParaRPr lang="fr-FR"/>
        </a:p>
      </dgm:t>
    </dgm:pt>
    <dgm:pt modelId="{D87D0054-A270-4404-8BFB-BC64F0090677}" type="pres">
      <dgm:prSet presAssocID="{26715C73-FF0E-4089-A285-2804427CC26D}" presName="node" presStyleLbl="node1" presStyleIdx="7" presStyleCnt="8">
        <dgm:presLayoutVars>
          <dgm:bulletEnabled val="1"/>
        </dgm:presLayoutVars>
      </dgm:prSet>
      <dgm:spPr/>
      <dgm:t>
        <a:bodyPr/>
        <a:lstStyle/>
        <a:p>
          <a:endParaRPr lang="fr-FR"/>
        </a:p>
      </dgm:t>
    </dgm:pt>
  </dgm:ptLst>
  <dgm:cxnLst>
    <dgm:cxn modelId="{11A63C53-E847-4B3C-BB2B-DCC4CA97DED4}" type="presOf" srcId="{3103DD27-5EEF-4142-A008-4B3148838B7D}" destId="{4A6434C9-6BE2-423E-9D6E-CE935620FF84}" srcOrd="0" destOrd="0" presId="urn:microsoft.com/office/officeart/2005/8/layout/radial5"/>
    <dgm:cxn modelId="{C788C17A-1809-49AF-8DBB-F4552170E61B}" type="presOf" srcId="{9582BFA4-6936-43DA-A980-35CBC0EF5437}" destId="{DD84472C-32B4-4A52-A2BA-0B3D6DDDD6BD}" srcOrd="0" destOrd="0" presId="urn:microsoft.com/office/officeart/2005/8/layout/radial5"/>
    <dgm:cxn modelId="{0214CDE3-CB3D-4E0B-9587-7D5063B9F057}" type="presOf" srcId="{ED4938B1-1846-44E0-BEB3-DD6BF08F7D79}" destId="{7D58F27E-3D65-4181-B3E9-AADF38F2D6D7}" srcOrd="0" destOrd="0" presId="urn:microsoft.com/office/officeart/2005/8/layout/radial5"/>
    <dgm:cxn modelId="{C11DECAC-B2C7-42E7-B5B7-26957CDAF639}" type="presOf" srcId="{574D2BA5-4554-48F0-BC50-323576836FBD}" destId="{F405A9C8-1327-4856-A1F8-E7DA5E8D0A66}" srcOrd="0" destOrd="0" presId="urn:microsoft.com/office/officeart/2005/8/layout/radial5"/>
    <dgm:cxn modelId="{0CCD41A0-8D8E-440C-BDB0-19C79B0F87D7}" srcId="{8D9283AC-AC71-41D6-AEA2-7EE4C6DC0A95}" destId="{2796A074-99E2-4FC1-931C-06CB6F5D6F1D}" srcOrd="2" destOrd="0" parTransId="{3C613120-BFB3-4FFA-902E-C4A44AFD74D2}" sibTransId="{A17460CE-BF44-4E9D-BBB4-9CAF9B24CD14}"/>
    <dgm:cxn modelId="{337C994A-2B63-4B2E-AEF8-1866473607F6}" srcId="{8D9283AC-AC71-41D6-AEA2-7EE4C6DC0A95}" destId="{26715C73-FF0E-4089-A285-2804427CC26D}" srcOrd="7" destOrd="0" parTransId="{B945DFC1-C453-4557-B35F-CFD6F3320F29}" sibTransId="{2EE3121E-032E-49C7-B05D-F4A08B88DE0B}"/>
    <dgm:cxn modelId="{15D443FC-1DFD-4513-8757-F1FD316DDFA5}" type="presOf" srcId="{D4E32551-9E22-4823-940E-FF159DF0B91F}" destId="{96272D23-5368-4AA7-955F-F2B588EB2C4C}" srcOrd="0" destOrd="0" presId="urn:microsoft.com/office/officeart/2005/8/layout/radial5"/>
    <dgm:cxn modelId="{42F36393-9265-488E-8972-B1470BC325CF}" type="presOf" srcId="{3C613120-BFB3-4FFA-902E-C4A44AFD74D2}" destId="{176F889E-49EF-4E11-9562-86B8A9E7D7D2}" srcOrd="1" destOrd="0" presId="urn:microsoft.com/office/officeart/2005/8/layout/radial5"/>
    <dgm:cxn modelId="{F8D353FE-4955-437D-8B02-5A7E16D8FE8E}" type="presOf" srcId="{1D082A87-FED7-45AA-A632-6CA8C737351D}" destId="{5439E1F6-0FFD-46A4-BE5C-5D51E6A59C93}" srcOrd="0" destOrd="0" presId="urn:microsoft.com/office/officeart/2005/8/layout/radial5"/>
    <dgm:cxn modelId="{9DA35410-22DC-4EE7-B42F-476B8FF2F3DD}" type="presOf" srcId="{17EFA476-8DFB-4883-9DC6-ED76FED0AC91}" destId="{BD5CB827-9F9F-459F-A787-0CE029E3E284}" srcOrd="0" destOrd="0" presId="urn:microsoft.com/office/officeart/2005/8/layout/radial5"/>
    <dgm:cxn modelId="{4EB77DE9-A5EE-4093-A89F-E5AF8D3696ED}" type="presOf" srcId="{1D082A87-FED7-45AA-A632-6CA8C737351D}" destId="{3118F2CD-4A62-49B9-BD3E-8779A166B23E}" srcOrd="1" destOrd="0" presId="urn:microsoft.com/office/officeart/2005/8/layout/radial5"/>
    <dgm:cxn modelId="{988BE645-02F0-4FE9-AF40-E58E8AE0C4AF}" type="presOf" srcId="{C25C251A-7611-4A82-9718-C45FF2D3C99F}" destId="{12486F57-5784-42D0-BA30-EBDF63E026F1}" srcOrd="0" destOrd="0" presId="urn:microsoft.com/office/officeart/2005/8/layout/radial5"/>
    <dgm:cxn modelId="{D7C58B02-6FED-4979-AA5C-7DC117630B07}" type="presOf" srcId="{2361BFA4-8D01-440A-90FA-E11C3C6BECED}" destId="{91A3DA18-9CB2-4900-83A4-40C9DB06282E}" srcOrd="0" destOrd="0" presId="urn:microsoft.com/office/officeart/2005/8/layout/radial5"/>
    <dgm:cxn modelId="{0DC7A407-922A-46AC-A254-6561A6F868E0}" type="presOf" srcId="{26715C73-FF0E-4089-A285-2804427CC26D}" destId="{D87D0054-A270-4404-8BFB-BC64F0090677}" srcOrd="0" destOrd="0" presId="urn:microsoft.com/office/officeart/2005/8/layout/radial5"/>
    <dgm:cxn modelId="{2C475CDF-6232-43A0-9D75-E621D3B5F29B}" type="presOf" srcId="{B945DFC1-C453-4557-B35F-CFD6F3320F29}" destId="{E372A271-CBE7-411A-969D-8A78285EA24F}" srcOrd="1" destOrd="0" presId="urn:microsoft.com/office/officeart/2005/8/layout/radial5"/>
    <dgm:cxn modelId="{B5156B9E-D411-444D-9A3C-E7F115BDE9FA}" srcId="{8D9283AC-AC71-41D6-AEA2-7EE4C6DC0A95}" destId="{D4E32551-9E22-4823-940E-FF159DF0B91F}" srcOrd="1" destOrd="0" parTransId="{6A780CDF-734D-4F7C-8953-848F51769780}" sibTransId="{3A095651-CB6C-4063-B0B4-E7C9505F9BFB}"/>
    <dgm:cxn modelId="{A8C1D5FF-1754-4AFC-8B9D-188F5CAB1A50}" type="presOf" srcId="{3C613120-BFB3-4FFA-902E-C4A44AFD74D2}" destId="{1A52CD76-8AEB-4998-B859-99C03C456EF1}" srcOrd="0" destOrd="0" presId="urn:microsoft.com/office/officeart/2005/8/layout/radial5"/>
    <dgm:cxn modelId="{8D4EE872-185D-49AC-B262-F135D6464B26}" type="presOf" srcId="{7869DE1D-77C1-46D7-8715-5A219F7D36D5}" destId="{6E081067-BA03-4D0B-B1E7-E690CBCD133C}" srcOrd="1" destOrd="0" presId="urn:microsoft.com/office/officeart/2005/8/layout/radial5"/>
    <dgm:cxn modelId="{DAC76E29-7045-4092-A4E7-B9CA08E1E5BA}" type="presOf" srcId="{6A780CDF-734D-4F7C-8953-848F51769780}" destId="{3568B7D5-889E-43FB-8877-8A61242DA67A}" srcOrd="1" destOrd="0" presId="urn:microsoft.com/office/officeart/2005/8/layout/radial5"/>
    <dgm:cxn modelId="{26249AE5-1268-4E0A-A5BD-73F9A947EC88}" type="presOf" srcId="{574D2BA5-4554-48F0-BC50-323576836FBD}" destId="{1534F613-2708-40AB-9C38-92D04C60227A}" srcOrd="1" destOrd="0" presId="urn:microsoft.com/office/officeart/2005/8/layout/radial5"/>
    <dgm:cxn modelId="{9B863F86-67BA-4DEE-8081-5C0BEC1E440B}" type="presOf" srcId="{6A7AB612-A4ED-4E1F-9EFB-F296B565D1B4}" destId="{A6F4C558-6D0D-45E8-AB46-B4024C238F5C}" srcOrd="0" destOrd="0" presId="urn:microsoft.com/office/officeart/2005/8/layout/radial5"/>
    <dgm:cxn modelId="{1BA44EB8-2E17-4D53-B093-6DB3798D7E19}" type="presOf" srcId="{5C07B24B-3989-4D75-8109-F829AB2945D7}" destId="{682FCF38-2F2C-470C-B62A-8CF5C5E8B71F}" srcOrd="0" destOrd="0" presId="urn:microsoft.com/office/officeart/2005/8/layout/radial5"/>
    <dgm:cxn modelId="{858DA02A-E3A6-41F8-ACA3-9B9E7AC68E1E}" type="presOf" srcId="{2796A074-99E2-4FC1-931C-06CB6F5D6F1D}" destId="{F910325D-3339-487D-A8F4-183C34CC031A}" srcOrd="0" destOrd="0" presId="urn:microsoft.com/office/officeart/2005/8/layout/radial5"/>
    <dgm:cxn modelId="{ABFB8509-484E-4E19-ADE5-B1A035F69647}" type="presOf" srcId="{8D9283AC-AC71-41D6-AEA2-7EE4C6DC0A95}" destId="{91BFF90D-05F7-4C5C-AF52-F8BB1A2FF9C0}" srcOrd="0" destOrd="0" presId="urn:microsoft.com/office/officeart/2005/8/layout/radial5"/>
    <dgm:cxn modelId="{B7124B97-E40B-40D3-9F71-32BDF80B7127}" srcId="{8D9283AC-AC71-41D6-AEA2-7EE4C6DC0A95}" destId="{17EFA476-8DFB-4883-9DC6-ED76FED0AC91}" srcOrd="3" destOrd="0" parTransId="{5C07B24B-3989-4D75-8109-F829AB2945D7}" sibTransId="{4F3EAA78-D4BD-4BCA-A4A2-B4E8FFDE177B}"/>
    <dgm:cxn modelId="{D294D7EC-6C5F-4FF4-ABE8-C1C7B701B108}" type="presOf" srcId="{9582BFA4-6936-43DA-A980-35CBC0EF5437}" destId="{75611B72-D5EC-40E3-8C1B-E1B3F392090F}" srcOrd="1" destOrd="0" presId="urn:microsoft.com/office/officeart/2005/8/layout/radial5"/>
    <dgm:cxn modelId="{DF768558-339B-4D4E-8D12-CF36A15F3157}" type="presOf" srcId="{7869DE1D-77C1-46D7-8715-5A219F7D36D5}" destId="{38A0DE44-5E0D-4A5E-8012-0A2A78978F16}" srcOrd="0" destOrd="0" presId="urn:microsoft.com/office/officeart/2005/8/layout/radial5"/>
    <dgm:cxn modelId="{0999D953-3729-43D3-B28F-4219E2A81934}" type="presOf" srcId="{6A780CDF-734D-4F7C-8953-848F51769780}" destId="{47956E5A-DBC4-47CD-A365-A9715D92D0D4}" srcOrd="0" destOrd="0" presId="urn:microsoft.com/office/officeart/2005/8/layout/radial5"/>
    <dgm:cxn modelId="{BAF1655F-D943-4C29-B945-B280111EEA8A}" type="presOf" srcId="{5C07B24B-3989-4D75-8109-F829AB2945D7}" destId="{D6E9B20E-5905-403C-92F2-61293B9CDA5F}" srcOrd="1" destOrd="0" presId="urn:microsoft.com/office/officeart/2005/8/layout/radial5"/>
    <dgm:cxn modelId="{8FB41354-6766-46B3-8D8B-3055650F5C1F}" srcId="{8D9283AC-AC71-41D6-AEA2-7EE4C6DC0A95}" destId="{6A7AB612-A4ED-4E1F-9EFB-F296B565D1B4}" srcOrd="4" destOrd="0" parTransId="{7869DE1D-77C1-46D7-8715-5A219F7D36D5}" sibTransId="{27E77530-0B56-4FE1-80DB-9D4F38C9609C}"/>
    <dgm:cxn modelId="{C50438A0-3B8E-44A9-847D-3181F3A90931}" srcId="{8D9283AC-AC71-41D6-AEA2-7EE4C6DC0A95}" destId="{C25C251A-7611-4A82-9718-C45FF2D3C99F}" srcOrd="0" destOrd="0" parTransId="{9582BFA4-6936-43DA-A980-35CBC0EF5437}" sibTransId="{EF81255C-30DC-4066-B4BF-79780DAEB570}"/>
    <dgm:cxn modelId="{9648393A-3286-40CD-8433-60C61E22EA45}" type="presOf" srcId="{B945DFC1-C453-4557-B35F-CFD6F3320F29}" destId="{7D5AEF52-2404-4F99-BFA7-02F42B481EF7}" srcOrd="0" destOrd="0" presId="urn:microsoft.com/office/officeart/2005/8/layout/radial5"/>
    <dgm:cxn modelId="{848E545D-671C-4F5B-9776-7E06F42F6BB9}" srcId="{8D9283AC-AC71-41D6-AEA2-7EE4C6DC0A95}" destId="{2361BFA4-8D01-440A-90FA-E11C3C6BECED}" srcOrd="5" destOrd="0" parTransId="{574D2BA5-4554-48F0-BC50-323576836FBD}" sibTransId="{D86E3AFA-4054-41F3-92A6-3EF26C701354}"/>
    <dgm:cxn modelId="{F4A1E2A2-8DD3-41C5-A60E-082A11CD2652}" srcId="{ED4938B1-1846-44E0-BEB3-DD6BF08F7D79}" destId="{8D9283AC-AC71-41D6-AEA2-7EE4C6DC0A95}" srcOrd="0" destOrd="0" parTransId="{86C1FE75-4E13-4D9D-B3A8-274B35CA9998}" sibTransId="{E815D71D-01AE-47B4-83C0-10641FAD52F7}"/>
    <dgm:cxn modelId="{4A2C1DEA-3F07-4C3B-9E4D-F82D2252C88E}" srcId="{8D9283AC-AC71-41D6-AEA2-7EE4C6DC0A95}" destId="{3103DD27-5EEF-4142-A008-4B3148838B7D}" srcOrd="6" destOrd="0" parTransId="{1D082A87-FED7-45AA-A632-6CA8C737351D}" sibTransId="{5216A386-9351-44C1-87E9-78D9E71E8112}"/>
    <dgm:cxn modelId="{7714D4E4-AF86-4D42-9202-F60FFECE2A9E}" type="presParOf" srcId="{7D58F27E-3D65-4181-B3E9-AADF38F2D6D7}" destId="{91BFF90D-05F7-4C5C-AF52-F8BB1A2FF9C0}" srcOrd="0" destOrd="0" presId="urn:microsoft.com/office/officeart/2005/8/layout/radial5"/>
    <dgm:cxn modelId="{66581049-9FA7-47AF-B1F6-AE311BD8D100}" type="presParOf" srcId="{7D58F27E-3D65-4181-B3E9-AADF38F2D6D7}" destId="{DD84472C-32B4-4A52-A2BA-0B3D6DDDD6BD}" srcOrd="1" destOrd="0" presId="urn:microsoft.com/office/officeart/2005/8/layout/radial5"/>
    <dgm:cxn modelId="{2084629B-A2EC-4316-853C-F3245DFDA7A9}" type="presParOf" srcId="{DD84472C-32B4-4A52-A2BA-0B3D6DDDD6BD}" destId="{75611B72-D5EC-40E3-8C1B-E1B3F392090F}" srcOrd="0" destOrd="0" presId="urn:microsoft.com/office/officeart/2005/8/layout/radial5"/>
    <dgm:cxn modelId="{B470C06B-CB37-4F00-85AB-39FE251FB24D}" type="presParOf" srcId="{7D58F27E-3D65-4181-B3E9-AADF38F2D6D7}" destId="{12486F57-5784-42D0-BA30-EBDF63E026F1}" srcOrd="2" destOrd="0" presId="urn:microsoft.com/office/officeart/2005/8/layout/radial5"/>
    <dgm:cxn modelId="{DA1FB88D-24C9-47D2-895B-82B9ED651731}" type="presParOf" srcId="{7D58F27E-3D65-4181-B3E9-AADF38F2D6D7}" destId="{47956E5A-DBC4-47CD-A365-A9715D92D0D4}" srcOrd="3" destOrd="0" presId="urn:microsoft.com/office/officeart/2005/8/layout/radial5"/>
    <dgm:cxn modelId="{A307AE9E-D32D-4632-AC60-B7CC0FFECB72}" type="presParOf" srcId="{47956E5A-DBC4-47CD-A365-A9715D92D0D4}" destId="{3568B7D5-889E-43FB-8877-8A61242DA67A}" srcOrd="0" destOrd="0" presId="urn:microsoft.com/office/officeart/2005/8/layout/radial5"/>
    <dgm:cxn modelId="{CB2FF36A-8D78-4F85-AE0F-BCC92F02CB53}" type="presParOf" srcId="{7D58F27E-3D65-4181-B3E9-AADF38F2D6D7}" destId="{96272D23-5368-4AA7-955F-F2B588EB2C4C}" srcOrd="4" destOrd="0" presId="urn:microsoft.com/office/officeart/2005/8/layout/radial5"/>
    <dgm:cxn modelId="{46553C32-5D92-4BDC-B133-340553854ED9}" type="presParOf" srcId="{7D58F27E-3D65-4181-B3E9-AADF38F2D6D7}" destId="{1A52CD76-8AEB-4998-B859-99C03C456EF1}" srcOrd="5" destOrd="0" presId="urn:microsoft.com/office/officeart/2005/8/layout/radial5"/>
    <dgm:cxn modelId="{58E6B342-3212-4330-B654-0BCEE492C776}" type="presParOf" srcId="{1A52CD76-8AEB-4998-B859-99C03C456EF1}" destId="{176F889E-49EF-4E11-9562-86B8A9E7D7D2}" srcOrd="0" destOrd="0" presId="urn:microsoft.com/office/officeart/2005/8/layout/radial5"/>
    <dgm:cxn modelId="{D5BDD5E4-3E08-484C-BA8C-F4EC5E7EA4D6}" type="presParOf" srcId="{7D58F27E-3D65-4181-B3E9-AADF38F2D6D7}" destId="{F910325D-3339-487D-A8F4-183C34CC031A}" srcOrd="6" destOrd="0" presId="urn:microsoft.com/office/officeart/2005/8/layout/radial5"/>
    <dgm:cxn modelId="{DD5714CB-7522-4599-9755-B46C707ACB79}" type="presParOf" srcId="{7D58F27E-3D65-4181-B3E9-AADF38F2D6D7}" destId="{682FCF38-2F2C-470C-B62A-8CF5C5E8B71F}" srcOrd="7" destOrd="0" presId="urn:microsoft.com/office/officeart/2005/8/layout/radial5"/>
    <dgm:cxn modelId="{919613F3-9D0B-4D7B-AA25-B9E44D2CA03D}" type="presParOf" srcId="{682FCF38-2F2C-470C-B62A-8CF5C5E8B71F}" destId="{D6E9B20E-5905-403C-92F2-61293B9CDA5F}" srcOrd="0" destOrd="0" presId="urn:microsoft.com/office/officeart/2005/8/layout/radial5"/>
    <dgm:cxn modelId="{58CB93E9-9DBB-42A1-B546-9C0D82E6C6D3}" type="presParOf" srcId="{7D58F27E-3D65-4181-B3E9-AADF38F2D6D7}" destId="{BD5CB827-9F9F-459F-A787-0CE029E3E284}" srcOrd="8" destOrd="0" presId="urn:microsoft.com/office/officeart/2005/8/layout/radial5"/>
    <dgm:cxn modelId="{ADDE8E66-F183-47A1-BB62-875612F26C8C}" type="presParOf" srcId="{7D58F27E-3D65-4181-B3E9-AADF38F2D6D7}" destId="{38A0DE44-5E0D-4A5E-8012-0A2A78978F16}" srcOrd="9" destOrd="0" presId="urn:microsoft.com/office/officeart/2005/8/layout/radial5"/>
    <dgm:cxn modelId="{E81C9560-3517-4666-9582-42A1891BF18D}" type="presParOf" srcId="{38A0DE44-5E0D-4A5E-8012-0A2A78978F16}" destId="{6E081067-BA03-4D0B-B1E7-E690CBCD133C}" srcOrd="0" destOrd="0" presId="urn:microsoft.com/office/officeart/2005/8/layout/radial5"/>
    <dgm:cxn modelId="{1E78A24E-4603-46D7-9879-204DF722B794}" type="presParOf" srcId="{7D58F27E-3D65-4181-B3E9-AADF38F2D6D7}" destId="{A6F4C558-6D0D-45E8-AB46-B4024C238F5C}" srcOrd="10" destOrd="0" presId="urn:microsoft.com/office/officeart/2005/8/layout/radial5"/>
    <dgm:cxn modelId="{1D8EC8F1-EAF3-4A00-9F72-362FEBE68EF7}" type="presParOf" srcId="{7D58F27E-3D65-4181-B3E9-AADF38F2D6D7}" destId="{F405A9C8-1327-4856-A1F8-E7DA5E8D0A66}" srcOrd="11" destOrd="0" presId="urn:microsoft.com/office/officeart/2005/8/layout/radial5"/>
    <dgm:cxn modelId="{468FC7DE-51F7-43E7-8485-B1EA12DB6503}" type="presParOf" srcId="{F405A9C8-1327-4856-A1F8-E7DA5E8D0A66}" destId="{1534F613-2708-40AB-9C38-92D04C60227A}" srcOrd="0" destOrd="0" presId="urn:microsoft.com/office/officeart/2005/8/layout/radial5"/>
    <dgm:cxn modelId="{E468E8C1-B794-4F1A-9E2B-1E9C263B76D6}" type="presParOf" srcId="{7D58F27E-3D65-4181-B3E9-AADF38F2D6D7}" destId="{91A3DA18-9CB2-4900-83A4-40C9DB06282E}" srcOrd="12" destOrd="0" presId="urn:microsoft.com/office/officeart/2005/8/layout/radial5"/>
    <dgm:cxn modelId="{F0D433E2-57DD-4058-A80A-8566A3760BB7}" type="presParOf" srcId="{7D58F27E-3D65-4181-B3E9-AADF38F2D6D7}" destId="{5439E1F6-0FFD-46A4-BE5C-5D51E6A59C93}" srcOrd="13" destOrd="0" presId="urn:microsoft.com/office/officeart/2005/8/layout/radial5"/>
    <dgm:cxn modelId="{C9912C33-907A-4CC9-8121-79B679792715}" type="presParOf" srcId="{5439E1F6-0FFD-46A4-BE5C-5D51E6A59C93}" destId="{3118F2CD-4A62-49B9-BD3E-8779A166B23E}" srcOrd="0" destOrd="0" presId="urn:microsoft.com/office/officeart/2005/8/layout/radial5"/>
    <dgm:cxn modelId="{AB4A9CC5-7FDC-47F3-AA44-5D5505FB8EA2}" type="presParOf" srcId="{7D58F27E-3D65-4181-B3E9-AADF38F2D6D7}" destId="{4A6434C9-6BE2-423E-9D6E-CE935620FF84}" srcOrd="14" destOrd="0" presId="urn:microsoft.com/office/officeart/2005/8/layout/radial5"/>
    <dgm:cxn modelId="{B09F8D5A-6751-4FD0-A60D-0452E88D5089}" type="presParOf" srcId="{7D58F27E-3D65-4181-B3E9-AADF38F2D6D7}" destId="{7D5AEF52-2404-4F99-BFA7-02F42B481EF7}" srcOrd="15" destOrd="0" presId="urn:microsoft.com/office/officeart/2005/8/layout/radial5"/>
    <dgm:cxn modelId="{8EF006FB-0291-4ED4-9BD7-76318EF78BAA}" type="presParOf" srcId="{7D5AEF52-2404-4F99-BFA7-02F42B481EF7}" destId="{E372A271-CBE7-411A-969D-8A78285EA24F}" srcOrd="0" destOrd="0" presId="urn:microsoft.com/office/officeart/2005/8/layout/radial5"/>
    <dgm:cxn modelId="{2C2189FA-4E37-4D44-A107-1D984E189A49}" type="presParOf" srcId="{7D58F27E-3D65-4181-B3E9-AADF38F2D6D7}" destId="{D87D0054-A270-4404-8BFB-BC64F0090677}" srcOrd="16" destOrd="0" presId="urn:microsoft.com/office/officeart/2005/8/layout/radial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995241E-1FC8-4EC7-843B-2DCC7FDA11D5}" type="doc">
      <dgm:prSet loTypeId="urn:microsoft.com/office/officeart/2005/8/layout/radial6" loCatId="cycle" qsTypeId="urn:microsoft.com/office/officeart/2005/8/quickstyle/3d3" qsCatId="3D" csTypeId="urn:microsoft.com/office/officeart/2005/8/colors/accent1_2" csCatId="accent1" phldr="1"/>
      <dgm:spPr/>
      <dgm:t>
        <a:bodyPr/>
        <a:lstStyle/>
        <a:p>
          <a:endParaRPr lang="fr-FR"/>
        </a:p>
      </dgm:t>
    </dgm:pt>
    <dgm:pt modelId="{4DB3A404-CCC7-440B-84DB-2268FD6B44AE}">
      <dgm:prSet phldrT="[Texte]"/>
      <dgm:spPr>
        <a:solidFill>
          <a:srgbClr val="FF0000"/>
        </a:solidFill>
      </dgm:spPr>
      <dgm:t>
        <a:bodyPr/>
        <a:lstStyle/>
        <a:p>
          <a:r>
            <a:rPr lang="fr-FR" dirty="0" smtClean="0"/>
            <a:t>Acteurs</a:t>
          </a:r>
          <a:endParaRPr lang="fr-FR" dirty="0"/>
        </a:p>
      </dgm:t>
    </dgm:pt>
    <dgm:pt modelId="{E26195CD-26D5-476C-8220-08BAFE87EF81}" type="parTrans" cxnId="{8B8FA9BA-BE79-48B9-98B2-4BF19C2EED18}">
      <dgm:prSet/>
      <dgm:spPr/>
      <dgm:t>
        <a:bodyPr/>
        <a:lstStyle/>
        <a:p>
          <a:endParaRPr lang="fr-FR"/>
        </a:p>
      </dgm:t>
    </dgm:pt>
    <dgm:pt modelId="{D48FEB84-923A-46AF-813A-6F857F741A8D}" type="sibTrans" cxnId="{8B8FA9BA-BE79-48B9-98B2-4BF19C2EED18}">
      <dgm:prSet/>
      <dgm:spPr/>
      <dgm:t>
        <a:bodyPr/>
        <a:lstStyle/>
        <a:p>
          <a:endParaRPr lang="fr-FR"/>
        </a:p>
      </dgm:t>
    </dgm:pt>
    <dgm:pt modelId="{684A805F-9CA8-4095-9275-D189B48C02DC}">
      <dgm:prSet phldrT="[Texte]"/>
      <dgm:spPr>
        <a:solidFill>
          <a:srgbClr val="009900"/>
        </a:solidFill>
      </dgm:spPr>
      <dgm:t>
        <a:bodyPr/>
        <a:lstStyle/>
        <a:p>
          <a:r>
            <a:rPr lang="fr-FR" dirty="0" smtClean="0"/>
            <a:t>URBACO</a:t>
          </a:r>
          <a:endParaRPr lang="fr-FR" dirty="0"/>
        </a:p>
      </dgm:t>
    </dgm:pt>
    <dgm:pt modelId="{E511C9F8-459F-4577-A394-981546C12088}" type="parTrans" cxnId="{48E89189-ECD9-4D86-9B40-82B2ABF2EA8E}">
      <dgm:prSet/>
      <dgm:spPr/>
      <dgm:t>
        <a:bodyPr/>
        <a:lstStyle/>
        <a:p>
          <a:endParaRPr lang="fr-FR"/>
        </a:p>
      </dgm:t>
    </dgm:pt>
    <dgm:pt modelId="{2EFE3841-8C88-4CA5-B32D-B0B5031995D2}" type="sibTrans" cxnId="{48E89189-ECD9-4D86-9B40-82B2ABF2EA8E}">
      <dgm:prSet/>
      <dgm:spPr/>
      <dgm:t>
        <a:bodyPr/>
        <a:lstStyle/>
        <a:p>
          <a:endParaRPr lang="fr-FR"/>
        </a:p>
      </dgm:t>
    </dgm:pt>
    <dgm:pt modelId="{60661117-3776-4A66-90C7-628EA2D6C392}">
      <dgm:prSet phldrT="[Texte]"/>
      <dgm:spPr>
        <a:solidFill>
          <a:srgbClr val="EE4300"/>
        </a:solidFill>
      </dgm:spPr>
      <dgm:t>
        <a:bodyPr/>
        <a:lstStyle/>
        <a:p>
          <a:r>
            <a:rPr lang="fr-FR" b="1" dirty="0" smtClean="0"/>
            <a:t>Direction de l’urbanisme et de la construction et le laboratoire « ville et santé »</a:t>
          </a:r>
          <a:endParaRPr lang="fr-FR" dirty="0"/>
        </a:p>
      </dgm:t>
    </dgm:pt>
    <dgm:pt modelId="{6C581C8B-51C2-4F29-BEF7-C2C2B7BA3575}" type="parTrans" cxnId="{EF878DBF-F1FE-478A-8762-E12876D80EDE}">
      <dgm:prSet/>
      <dgm:spPr/>
      <dgm:t>
        <a:bodyPr/>
        <a:lstStyle/>
        <a:p>
          <a:endParaRPr lang="fr-FR"/>
        </a:p>
      </dgm:t>
    </dgm:pt>
    <dgm:pt modelId="{6DB8412F-C7E2-4D28-B132-501C8244E0A3}" type="sibTrans" cxnId="{EF878DBF-F1FE-478A-8762-E12876D80EDE}">
      <dgm:prSet/>
      <dgm:spPr/>
      <dgm:t>
        <a:bodyPr/>
        <a:lstStyle/>
        <a:p>
          <a:endParaRPr lang="fr-FR"/>
        </a:p>
      </dgm:t>
    </dgm:pt>
    <dgm:pt modelId="{27586261-1F93-4A9C-85AD-22AB7541C4C3}">
      <dgm:prSet phldrT="[Texte]"/>
      <dgm:spPr>
        <a:solidFill>
          <a:srgbClr val="000066"/>
        </a:solidFill>
      </dgm:spPr>
      <dgm:t>
        <a:bodyPr/>
        <a:lstStyle/>
        <a:p>
          <a:r>
            <a:rPr lang="fr-FR" dirty="0" smtClean="0"/>
            <a:t>Cellule de réhabilitation</a:t>
          </a:r>
          <a:endParaRPr lang="fr-FR" dirty="0"/>
        </a:p>
      </dgm:t>
    </dgm:pt>
    <dgm:pt modelId="{F4137638-8B61-4629-9AAB-CDFBAB7A31EE}" type="parTrans" cxnId="{E7ABFED1-2CC6-467B-A3BD-2659B50883D1}">
      <dgm:prSet/>
      <dgm:spPr/>
      <dgm:t>
        <a:bodyPr/>
        <a:lstStyle/>
        <a:p>
          <a:endParaRPr lang="fr-FR"/>
        </a:p>
      </dgm:t>
    </dgm:pt>
    <dgm:pt modelId="{49428E22-DB4C-4CB1-91A5-59F4535FB291}" type="sibTrans" cxnId="{E7ABFED1-2CC6-467B-A3BD-2659B50883D1}">
      <dgm:prSet/>
      <dgm:spPr/>
      <dgm:t>
        <a:bodyPr/>
        <a:lstStyle/>
        <a:p>
          <a:endParaRPr lang="fr-FR"/>
        </a:p>
      </dgm:t>
    </dgm:pt>
    <dgm:pt modelId="{06D60705-FF76-46F0-9909-99B3BF42C745}">
      <dgm:prSet/>
      <dgm:spPr>
        <a:solidFill>
          <a:srgbClr val="FFFF00"/>
        </a:solidFill>
      </dgm:spPr>
      <dgm:t>
        <a:bodyPr/>
        <a:lstStyle/>
        <a:p>
          <a:r>
            <a:rPr lang="fr-FR" dirty="0" smtClean="0">
              <a:solidFill>
                <a:srgbClr val="009900"/>
              </a:solidFill>
            </a:rPr>
            <a:t>OPGI</a:t>
          </a:r>
          <a:endParaRPr lang="fr-FR" dirty="0">
            <a:solidFill>
              <a:srgbClr val="009900"/>
            </a:solidFill>
          </a:endParaRPr>
        </a:p>
      </dgm:t>
    </dgm:pt>
    <dgm:pt modelId="{0D5A52EE-2D71-4AE3-A36E-3988AE2CF33E}" type="parTrans" cxnId="{1527F50D-DF73-4F05-93F7-2EC499A2B495}">
      <dgm:prSet/>
      <dgm:spPr/>
      <dgm:t>
        <a:bodyPr/>
        <a:lstStyle/>
        <a:p>
          <a:endParaRPr lang="fr-FR"/>
        </a:p>
      </dgm:t>
    </dgm:pt>
    <dgm:pt modelId="{0D66EF57-0177-495D-A529-6E6B6804B27F}" type="sibTrans" cxnId="{1527F50D-DF73-4F05-93F7-2EC499A2B495}">
      <dgm:prSet/>
      <dgm:spPr/>
      <dgm:t>
        <a:bodyPr/>
        <a:lstStyle/>
        <a:p>
          <a:endParaRPr lang="fr-FR"/>
        </a:p>
      </dgm:t>
    </dgm:pt>
    <dgm:pt modelId="{94AE2086-8CE2-4145-AD72-78CB73EA160D}">
      <dgm:prSet/>
      <dgm:spPr/>
      <dgm:t>
        <a:bodyPr/>
        <a:lstStyle/>
        <a:p>
          <a:r>
            <a:rPr lang="fr-FR" dirty="0" smtClean="0"/>
            <a:t>MASTER PLAN</a:t>
          </a:r>
          <a:endParaRPr lang="fr-FR" dirty="0"/>
        </a:p>
      </dgm:t>
    </dgm:pt>
    <dgm:pt modelId="{0C2FC692-DB2E-48A9-B925-FB053A83F791}" type="parTrans" cxnId="{5DF884CE-C683-4394-BA05-9CBB69153619}">
      <dgm:prSet/>
      <dgm:spPr/>
      <dgm:t>
        <a:bodyPr/>
        <a:lstStyle/>
        <a:p>
          <a:endParaRPr lang="fr-FR"/>
        </a:p>
      </dgm:t>
    </dgm:pt>
    <dgm:pt modelId="{DDB1C094-6DB1-4951-BD57-7BA1944C11F9}" type="sibTrans" cxnId="{5DF884CE-C683-4394-BA05-9CBB69153619}">
      <dgm:prSet/>
      <dgm:spPr/>
      <dgm:t>
        <a:bodyPr/>
        <a:lstStyle/>
        <a:p>
          <a:endParaRPr lang="fr-FR"/>
        </a:p>
      </dgm:t>
    </dgm:pt>
    <dgm:pt modelId="{F4692296-6814-46EE-85CF-8D08C45E6309}" type="pres">
      <dgm:prSet presAssocID="{D995241E-1FC8-4EC7-843B-2DCC7FDA11D5}" presName="Name0" presStyleCnt="0">
        <dgm:presLayoutVars>
          <dgm:chMax val="1"/>
          <dgm:dir/>
          <dgm:animLvl val="ctr"/>
          <dgm:resizeHandles val="exact"/>
        </dgm:presLayoutVars>
      </dgm:prSet>
      <dgm:spPr/>
      <dgm:t>
        <a:bodyPr/>
        <a:lstStyle/>
        <a:p>
          <a:endParaRPr lang="fr-FR"/>
        </a:p>
      </dgm:t>
    </dgm:pt>
    <dgm:pt modelId="{5150B7E8-A45B-4EB4-9118-FFB1FCFDD4F6}" type="pres">
      <dgm:prSet presAssocID="{4DB3A404-CCC7-440B-84DB-2268FD6B44AE}" presName="centerShape" presStyleLbl="node0" presStyleIdx="0" presStyleCnt="1"/>
      <dgm:spPr/>
      <dgm:t>
        <a:bodyPr/>
        <a:lstStyle/>
        <a:p>
          <a:endParaRPr lang="fr-FR"/>
        </a:p>
      </dgm:t>
    </dgm:pt>
    <dgm:pt modelId="{F2EBD6D9-D90E-48FA-AEE3-F4B4261EF9EB}" type="pres">
      <dgm:prSet presAssocID="{684A805F-9CA8-4095-9275-D189B48C02DC}" presName="node" presStyleLbl="node1" presStyleIdx="0" presStyleCnt="5">
        <dgm:presLayoutVars>
          <dgm:bulletEnabled val="1"/>
        </dgm:presLayoutVars>
      </dgm:prSet>
      <dgm:spPr/>
      <dgm:t>
        <a:bodyPr/>
        <a:lstStyle/>
        <a:p>
          <a:endParaRPr lang="fr-FR"/>
        </a:p>
      </dgm:t>
    </dgm:pt>
    <dgm:pt modelId="{F3A738EA-121A-4493-85F7-35DA24A9C33E}" type="pres">
      <dgm:prSet presAssocID="{684A805F-9CA8-4095-9275-D189B48C02DC}" presName="dummy" presStyleCnt="0"/>
      <dgm:spPr/>
    </dgm:pt>
    <dgm:pt modelId="{C92CD8A3-D881-48EE-B07E-CE7DF570DDD2}" type="pres">
      <dgm:prSet presAssocID="{2EFE3841-8C88-4CA5-B32D-B0B5031995D2}" presName="sibTrans" presStyleLbl="sibTrans2D1" presStyleIdx="0" presStyleCnt="5"/>
      <dgm:spPr/>
      <dgm:t>
        <a:bodyPr/>
        <a:lstStyle/>
        <a:p>
          <a:endParaRPr lang="fr-FR"/>
        </a:p>
      </dgm:t>
    </dgm:pt>
    <dgm:pt modelId="{8C38DA24-C330-4471-B351-60B84DC93255}" type="pres">
      <dgm:prSet presAssocID="{06D60705-FF76-46F0-9909-99B3BF42C745}" presName="node" presStyleLbl="node1" presStyleIdx="1" presStyleCnt="5">
        <dgm:presLayoutVars>
          <dgm:bulletEnabled val="1"/>
        </dgm:presLayoutVars>
      </dgm:prSet>
      <dgm:spPr/>
      <dgm:t>
        <a:bodyPr/>
        <a:lstStyle/>
        <a:p>
          <a:endParaRPr lang="fr-FR"/>
        </a:p>
      </dgm:t>
    </dgm:pt>
    <dgm:pt modelId="{4298FD93-9AFB-4FD3-9338-6861062CAD2C}" type="pres">
      <dgm:prSet presAssocID="{06D60705-FF76-46F0-9909-99B3BF42C745}" presName="dummy" presStyleCnt="0"/>
      <dgm:spPr/>
    </dgm:pt>
    <dgm:pt modelId="{232D9F94-6ECC-40BB-8F4D-E9E3AA48B1DD}" type="pres">
      <dgm:prSet presAssocID="{0D66EF57-0177-495D-A529-6E6B6804B27F}" presName="sibTrans" presStyleLbl="sibTrans2D1" presStyleIdx="1" presStyleCnt="5"/>
      <dgm:spPr/>
      <dgm:t>
        <a:bodyPr/>
        <a:lstStyle/>
        <a:p>
          <a:endParaRPr lang="fr-FR"/>
        </a:p>
      </dgm:t>
    </dgm:pt>
    <dgm:pt modelId="{BCF204C8-F85A-47BC-B98D-592EE892D97B}" type="pres">
      <dgm:prSet presAssocID="{94AE2086-8CE2-4145-AD72-78CB73EA160D}" presName="node" presStyleLbl="node1" presStyleIdx="2" presStyleCnt="5">
        <dgm:presLayoutVars>
          <dgm:bulletEnabled val="1"/>
        </dgm:presLayoutVars>
      </dgm:prSet>
      <dgm:spPr/>
      <dgm:t>
        <a:bodyPr/>
        <a:lstStyle/>
        <a:p>
          <a:endParaRPr lang="fr-FR"/>
        </a:p>
      </dgm:t>
    </dgm:pt>
    <dgm:pt modelId="{475225BC-6185-41F3-974C-DA72358D4187}" type="pres">
      <dgm:prSet presAssocID="{94AE2086-8CE2-4145-AD72-78CB73EA160D}" presName="dummy" presStyleCnt="0"/>
      <dgm:spPr/>
    </dgm:pt>
    <dgm:pt modelId="{FD47E0F2-157E-4734-8F52-7A9F7A7C8F6C}" type="pres">
      <dgm:prSet presAssocID="{DDB1C094-6DB1-4951-BD57-7BA1944C11F9}" presName="sibTrans" presStyleLbl="sibTrans2D1" presStyleIdx="2" presStyleCnt="5"/>
      <dgm:spPr/>
      <dgm:t>
        <a:bodyPr/>
        <a:lstStyle/>
        <a:p>
          <a:endParaRPr lang="fr-FR"/>
        </a:p>
      </dgm:t>
    </dgm:pt>
    <dgm:pt modelId="{C51D0D0E-F698-4B33-861A-4D85D3B8D92A}" type="pres">
      <dgm:prSet presAssocID="{60661117-3776-4A66-90C7-628EA2D6C392}" presName="node" presStyleLbl="node1" presStyleIdx="3" presStyleCnt="5">
        <dgm:presLayoutVars>
          <dgm:bulletEnabled val="1"/>
        </dgm:presLayoutVars>
      </dgm:prSet>
      <dgm:spPr/>
      <dgm:t>
        <a:bodyPr/>
        <a:lstStyle/>
        <a:p>
          <a:endParaRPr lang="fr-FR"/>
        </a:p>
      </dgm:t>
    </dgm:pt>
    <dgm:pt modelId="{A9341AFD-80D1-4006-A901-013FDD60225E}" type="pres">
      <dgm:prSet presAssocID="{60661117-3776-4A66-90C7-628EA2D6C392}" presName="dummy" presStyleCnt="0"/>
      <dgm:spPr/>
    </dgm:pt>
    <dgm:pt modelId="{B0BA7E0E-35BC-4E02-A1EB-D344C503D19C}" type="pres">
      <dgm:prSet presAssocID="{6DB8412F-C7E2-4D28-B132-501C8244E0A3}" presName="sibTrans" presStyleLbl="sibTrans2D1" presStyleIdx="3" presStyleCnt="5"/>
      <dgm:spPr/>
      <dgm:t>
        <a:bodyPr/>
        <a:lstStyle/>
        <a:p>
          <a:endParaRPr lang="fr-FR"/>
        </a:p>
      </dgm:t>
    </dgm:pt>
    <dgm:pt modelId="{FEE70786-8230-445B-8811-D01EAE335158}" type="pres">
      <dgm:prSet presAssocID="{27586261-1F93-4A9C-85AD-22AB7541C4C3}" presName="node" presStyleLbl="node1" presStyleIdx="4" presStyleCnt="5">
        <dgm:presLayoutVars>
          <dgm:bulletEnabled val="1"/>
        </dgm:presLayoutVars>
      </dgm:prSet>
      <dgm:spPr/>
      <dgm:t>
        <a:bodyPr/>
        <a:lstStyle/>
        <a:p>
          <a:endParaRPr lang="fr-FR"/>
        </a:p>
      </dgm:t>
    </dgm:pt>
    <dgm:pt modelId="{C6C77FDA-065E-4772-952F-E7F901D0ADA3}" type="pres">
      <dgm:prSet presAssocID="{27586261-1F93-4A9C-85AD-22AB7541C4C3}" presName="dummy" presStyleCnt="0"/>
      <dgm:spPr/>
    </dgm:pt>
    <dgm:pt modelId="{B69DCB18-DCC8-47A7-BA9E-9770B1BD4D18}" type="pres">
      <dgm:prSet presAssocID="{49428E22-DB4C-4CB1-91A5-59F4535FB291}" presName="sibTrans" presStyleLbl="sibTrans2D1" presStyleIdx="4" presStyleCnt="5"/>
      <dgm:spPr/>
      <dgm:t>
        <a:bodyPr/>
        <a:lstStyle/>
        <a:p>
          <a:endParaRPr lang="fr-FR"/>
        </a:p>
      </dgm:t>
    </dgm:pt>
  </dgm:ptLst>
  <dgm:cxnLst>
    <dgm:cxn modelId="{0282DFCB-4E80-4B17-81F0-BE65885304AC}" type="presOf" srcId="{06D60705-FF76-46F0-9909-99B3BF42C745}" destId="{8C38DA24-C330-4471-B351-60B84DC93255}" srcOrd="0" destOrd="0" presId="urn:microsoft.com/office/officeart/2005/8/layout/radial6"/>
    <dgm:cxn modelId="{0A21C9B7-2AE8-4678-81CE-F08C50BF5CCB}" type="presOf" srcId="{94AE2086-8CE2-4145-AD72-78CB73EA160D}" destId="{BCF204C8-F85A-47BC-B98D-592EE892D97B}" srcOrd="0" destOrd="0" presId="urn:microsoft.com/office/officeart/2005/8/layout/radial6"/>
    <dgm:cxn modelId="{92958723-9201-4B82-BAFF-B1F68C24E054}" type="presOf" srcId="{4DB3A404-CCC7-440B-84DB-2268FD6B44AE}" destId="{5150B7E8-A45B-4EB4-9118-FFB1FCFDD4F6}" srcOrd="0" destOrd="0" presId="urn:microsoft.com/office/officeart/2005/8/layout/radial6"/>
    <dgm:cxn modelId="{09C08BC8-C24B-4772-8893-C636BD7342FD}" type="presOf" srcId="{D995241E-1FC8-4EC7-843B-2DCC7FDA11D5}" destId="{F4692296-6814-46EE-85CF-8D08C45E6309}" srcOrd="0" destOrd="0" presId="urn:microsoft.com/office/officeart/2005/8/layout/radial6"/>
    <dgm:cxn modelId="{5DF884CE-C683-4394-BA05-9CBB69153619}" srcId="{4DB3A404-CCC7-440B-84DB-2268FD6B44AE}" destId="{94AE2086-8CE2-4145-AD72-78CB73EA160D}" srcOrd="2" destOrd="0" parTransId="{0C2FC692-DB2E-48A9-B925-FB053A83F791}" sibTransId="{DDB1C094-6DB1-4951-BD57-7BA1944C11F9}"/>
    <dgm:cxn modelId="{D8C658E5-3DE4-4033-9986-F99010CA902E}" type="presOf" srcId="{0D66EF57-0177-495D-A529-6E6B6804B27F}" destId="{232D9F94-6ECC-40BB-8F4D-E9E3AA48B1DD}" srcOrd="0" destOrd="0" presId="urn:microsoft.com/office/officeart/2005/8/layout/radial6"/>
    <dgm:cxn modelId="{2F37A248-FCA2-4E6B-AD51-E3BE87374CB3}" type="presOf" srcId="{27586261-1F93-4A9C-85AD-22AB7541C4C3}" destId="{FEE70786-8230-445B-8811-D01EAE335158}" srcOrd="0" destOrd="0" presId="urn:microsoft.com/office/officeart/2005/8/layout/radial6"/>
    <dgm:cxn modelId="{655297F9-5948-4C0F-B350-9B4DCCD07224}" type="presOf" srcId="{2EFE3841-8C88-4CA5-B32D-B0B5031995D2}" destId="{C92CD8A3-D881-48EE-B07E-CE7DF570DDD2}" srcOrd="0" destOrd="0" presId="urn:microsoft.com/office/officeart/2005/8/layout/radial6"/>
    <dgm:cxn modelId="{0525C765-D96C-4CA9-8400-71B57432AC68}" type="presOf" srcId="{6DB8412F-C7E2-4D28-B132-501C8244E0A3}" destId="{B0BA7E0E-35BC-4E02-A1EB-D344C503D19C}" srcOrd="0" destOrd="0" presId="urn:microsoft.com/office/officeart/2005/8/layout/radial6"/>
    <dgm:cxn modelId="{1527F50D-DF73-4F05-93F7-2EC499A2B495}" srcId="{4DB3A404-CCC7-440B-84DB-2268FD6B44AE}" destId="{06D60705-FF76-46F0-9909-99B3BF42C745}" srcOrd="1" destOrd="0" parTransId="{0D5A52EE-2D71-4AE3-A36E-3988AE2CF33E}" sibTransId="{0D66EF57-0177-495D-A529-6E6B6804B27F}"/>
    <dgm:cxn modelId="{48E89189-ECD9-4D86-9B40-82B2ABF2EA8E}" srcId="{4DB3A404-CCC7-440B-84DB-2268FD6B44AE}" destId="{684A805F-9CA8-4095-9275-D189B48C02DC}" srcOrd="0" destOrd="0" parTransId="{E511C9F8-459F-4577-A394-981546C12088}" sibTransId="{2EFE3841-8C88-4CA5-B32D-B0B5031995D2}"/>
    <dgm:cxn modelId="{E373B7F6-DFBC-42B3-BBB3-93EFFDE8B697}" type="presOf" srcId="{684A805F-9CA8-4095-9275-D189B48C02DC}" destId="{F2EBD6D9-D90E-48FA-AEE3-F4B4261EF9EB}" srcOrd="0" destOrd="0" presId="urn:microsoft.com/office/officeart/2005/8/layout/radial6"/>
    <dgm:cxn modelId="{610AC5D7-C402-4641-9A72-480FE8841A34}" type="presOf" srcId="{49428E22-DB4C-4CB1-91A5-59F4535FB291}" destId="{B69DCB18-DCC8-47A7-BA9E-9770B1BD4D18}" srcOrd="0" destOrd="0" presId="urn:microsoft.com/office/officeart/2005/8/layout/radial6"/>
    <dgm:cxn modelId="{5D0245DE-3679-4561-9BC9-39E793D9A47C}" type="presOf" srcId="{DDB1C094-6DB1-4951-BD57-7BA1944C11F9}" destId="{FD47E0F2-157E-4734-8F52-7A9F7A7C8F6C}" srcOrd="0" destOrd="0" presId="urn:microsoft.com/office/officeart/2005/8/layout/radial6"/>
    <dgm:cxn modelId="{8B8FA9BA-BE79-48B9-98B2-4BF19C2EED18}" srcId="{D995241E-1FC8-4EC7-843B-2DCC7FDA11D5}" destId="{4DB3A404-CCC7-440B-84DB-2268FD6B44AE}" srcOrd="0" destOrd="0" parTransId="{E26195CD-26D5-476C-8220-08BAFE87EF81}" sibTransId="{D48FEB84-923A-46AF-813A-6F857F741A8D}"/>
    <dgm:cxn modelId="{1DD13336-584C-40FA-A7E4-4C2D9AE07D6F}" type="presOf" srcId="{60661117-3776-4A66-90C7-628EA2D6C392}" destId="{C51D0D0E-F698-4B33-861A-4D85D3B8D92A}" srcOrd="0" destOrd="0" presId="urn:microsoft.com/office/officeart/2005/8/layout/radial6"/>
    <dgm:cxn modelId="{E7ABFED1-2CC6-467B-A3BD-2659B50883D1}" srcId="{4DB3A404-CCC7-440B-84DB-2268FD6B44AE}" destId="{27586261-1F93-4A9C-85AD-22AB7541C4C3}" srcOrd="4" destOrd="0" parTransId="{F4137638-8B61-4629-9AAB-CDFBAB7A31EE}" sibTransId="{49428E22-DB4C-4CB1-91A5-59F4535FB291}"/>
    <dgm:cxn modelId="{EF878DBF-F1FE-478A-8762-E12876D80EDE}" srcId="{4DB3A404-CCC7-440B-84DB-2268FD6B44AE}" destId="{60661117-3776-4A66-90C7-628EA2D6C392}" srcOrd="3" destOrd="0" parTransId="{6C581C8B-51C2-4F29-BEF7-C2C2B7BA3575}" sibTransId="{6DB8412F-C7E2-4D28-B132-501C8244E0A3}"/>
    <dgm:cxn modelId="{A88E88F8-9F9A-4D4A-9ADC-AB1B6F5AF5EF}" type="presParOf" srcId="{F4692296-6814-46EE-85CF-8D08C45E6309}" destId="{5150B7E8-A45B-4EB4-9118-FFB1FCFDD4F6}" srcOrd="0" destOrd="0" presId="urn:microsoft.com/office/officeart/2005/8/layout/radial6"/>
    <dgm:cxn modelId="{7194C569-B0CD-4682-89F2-7DA2C5D9734A}" type="presParOf" srcId="{F4692296-6814-46EE-85CF-8D08C45E6309}" destId="{F2EBD6D9-D90E-48FA-AEE3-F4B4261EF9EB}" srcOrd="1" destOrd="0" presId="urn:microsoft.com/office/officeart/2005/8/layout/radial6"/>
    <dgm:cxn modelId="{BC08AA7F-2A91-4CDC-BB3B-5A1D73B03106}" type="presParOf" srcId="{F4692296-6814-46EE-85CF-8D08C45E6309}" destId="{F3A738EA-121A-4493-85F7-35DA24A9C33E}" srcOrd="2" destOrd="0" presId="urn:microsoft.com/office/officeart/2005/8/layout/radial6"/>
    <dgm:cxn modelId="{B038DD84-4605-4378-95A5-D6725945D8BF}" type="presParOf" srcId="{F4692296-6814-46EE-85CF-8D08C45E6309}" destId="{C92CD8A3-D881-48EE-B07E-CE7DF570DDD2}" srcOrd="3" destOrd="0" presId="urn:microsoft.com/office/officeart/2005/8/layout/radial6"/>
    <dgm:cxn modelId="{F71AD34C-1E09-4A36-BBC4-476C65AFE200}" type="presParOf" srcId="{F4692296-6814-46EE-85CF-8D08C45E6309}" destId="{8C38DA24-C330-4471-B351-60B84DC93255}" srcOrd="4" destOrd="0" presId="urn:microsoft.com/office/officeart/2005/8/layout/radial6"/>
    <dgm:cxn modelId="{EE89040B-B453-43BF-B7C9-B75C4BD07C6B}" type="presParOf" srcId="{F4692296-6814-46EE-85CF-8D08C45E6309}" destId="{4298FD93-9AFB-4FD3-9338-6861062CAD2C}" srcOrd="5" destOrd="0" presId="urn:microsoft.com/office/officeart/2005/8/layout/radial6"/>
    <dgm:cxn modelId="{9789EF81-C8D7-4EEA-9DD6-CC1FE5B268ED}" type="presParOf" srcId="{F4692296-6814-46EE-85CF-8D08C45E6309}" destId="{232D9F94-6ECC-40BB-8F4D-E9E3AA48B1DD}" srcOrd="6" destOrd="0" presId="urn:microsoft.com/office/officeart/2005/8/layout/radial6"/>
    <dgm:cxn modelId="{35C6962B-8BE4-4E5D-97A3-0C86D37F3718}" type="presParOf" srcId="{F4692296-6814-46EE-85CF-8D08C45E6309}" destId="{BCF204C8-F85A-47BC-B98D-592EE892D97B}" srcOrd="7" destOrd="0" presId="urn:microsoft.com/office/officeart/2005/8/layout/radial6"/>
    <dgm:cxn modelId="{6D22B73D-D69A-464A-A2E1-4893E1746E2A}" type="presParOf" srcId="{F4692296-6814-46EE-85CF-8D08C45E6309}" destId="{475225BC-6185-41F3-974C-DA72358D4187}" srcOrd="8" destOrd="0" presId="urn:microsoft.com/office/officeart/2005/8/layout/radial6"/>
    <dgm:cxn modelId="{3D34E03E-CB79-432F-8441-89EF2BB76E6F}" type="presParOf" srcId="{F4692296-6814-46EE-85CF-8D08C45E6309}" destId="{FD47E0F2-157E-4734-8F52-7A9F7A7C8F6C}" srcOrd="9" destOrd="0" presId="urn:microsoft.com/office/officeart/2005/8/layout/radial6"/>
    <dgm:cxn modelId="{D6BF88A9-4CEF-4843-8FDD-645E75120A30}" type="presParOf" srcId="{F4692296-6814-46EE-85CF-8D08C45E6309}" destId="{C51D0D0E-F698-4B33-861A-4D85D3B8D92A}" srcOrd="10" destOrd="0" presId="urn:microsoft.com/office/officeart/2005/8/layout/radial6"/>
    <dgm:cxn modelId="{F06F2D5D-E940-428D-B188-C045495E1A25}" type="presParOf" srcId="{F4692296-6814-46EE-85CF-8D08C45E6309}" destId="{A9341AFD-80D1-4006-A901-013FDD60225E}" srcOrd="11" destOrd="0" presId="urn:microsoft.com/office/officeart/2005/8/layout/radial6"/>
    <dgm:cxn modelId="{32E7B6D6-576E-42E9-915B-8EFA9D4C3E59}" type="presParOf" srcId="{F4692296-6814-46EE-85CF-8D08C45E6309}" destId="{B0BA7E0E-35BC-4E02-A1EB-D344C503D19C}" srcOrd="12" destOrd="0" presId="urn:microsoft.com/office/officeart/2005/8/layout/radial6"/>
    <dgm:cxn modelId="{178AF50B-EBA4-4024-A764-9DF9D003E546}" type="presParOf" srcId="{F4692296-6814-46EE-85CF-8D08C45E6309}" destId="{FEE70786-8230-445B-8811-D01EAE335158}" srcOrd="13" destOrd="0" presId="urn:microsoft.com/office/officeart/2005/8/layout/radial6"/>
    <dgm:cxn modelId="{05D7966D-A8EE-42CE-BA0E-64E8A0CF09BE}" type="presParOf" srcId="{F4692296-6814-46EE-85CF-8D08C45E6309}" destId="{C6C77FDA-065E-4772-952F-E7F901D0ADA3}" srcOrd="14" destOrd="0" presId="urn:microsoft.com/office/officeart/2005/8/layout/radial6"/>
    <dgm:cxn modelId="{626168A6-BB9D-461A-A102-E949C0CD875A}" type="presParOf" srcId="{F4692296-6814-46EE-85CF-8D08C45E6309}" destId="{B69DCB18-DCC8-47A7-BA9E-9770B1BD4D18}" srcOrd="15"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2D5B0BB-6F4B-4C72-9989-8BDD79179F2A}"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fr-FR"/>
        </a:p>
      </dgm:t>
    </dgm:pt>
    <dgm:pt modelId="{8E31D5D0-24A8-442A-95D6-E80610C16B7A}">
      <dgm:prSet phldrT="[Texte]">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fr-FR" dirty="0" smtClean="0"/>
            <a:t>Interventions</a:t>
          </a:r>
          <a:endParaRPr lang="fr-FR" dirty="0"/>
        </a:p>
      </dgm:t>
    </dgm:pt>
    <dgm:pt modelId="{19C29AF1-35B8-4C2C-B95C-A0745FE5C8AF}" type="parTrans" cxnId="{8849C3D7-1A62-4C57-9AFB-9BCDD1F30A2E}">
      <dgm:prSet/>
      <dgm:spPr/>
      <dgm:t>
        <a:bodyPr/>
        <a:lstStyle/>
        <a:p>
          <a:endParaRPr lang="fr-FR"/>
        </a:p>
      </dgm:t>
    </dgm:pt>
    <dgm:pt modelId="{AA4918AD-88E0-4669-8FD5-83D121D46B01}" type="sibTrans" cxnId="{8849C3D7-1A62-4C57-9AFB-9BCDD1F30A2E}">
      <dgm:prSet/>
      <dgm:spPr/>
      <dgm:t>
        <a:bodyPr/>
        <a:lstStyle/>
        <a:p>
          <a:endParaRPr lang="fr-FR"/>
        </a:p>
      </dgm:t>
    </dgm:pt>
    <dgm:pt modelId="{8CD0174B-471D-4732-A0B5-B7F25DF35F22}">
      <dgm:prSet phldrT="[Texte]">
        <dgm:style>
          <a:lnRef idx="1">
            <a:schemeClr val="accent6"/>
          </a:lnRef>
          <a:fillRef idx="2">
            <a:schemeClr val="accent6"/>
          </a:fillRef>
          <a:effectRef idx="1">
            <a:schemeClr val="accent6"/>
          </a:effectRef>
          <a:fontRef idx="minor">
            <a:schemeClr val="dk1"/>
          </a:fontRef>
        </dgm:style>
      </dgm:prSet>
      <dgm:spPr/>
      <dgm:t>
        <a:bodyPr/>
        <a:lstStyle/>
        <a:p>
          <a:r>
            <a:rPr lang="fr-FR" dirty="0" smtClean="0"/>
            <a:t>Restructuration</a:t>
          </a:r>
          <a:endParaRPr lang="fr-FR" dirty="0"/>
        </a:p>
      </dgm:t>
    </dgm:pt>
    <dgm:pt modelId="{158A94A6-D8B6-4DE0-9BCB-F41AC701CA50}" type="parTrans" cxnId="{1030D39F-521E-47BE-8AC1-D6BF67CEFEDD}">
      <dgm:prSet/>
      <dgm:spPr/>
      <dgm:t>
        <a:bodyPr/>
        <a:lstStyle/>
        <a:p>
          <a:endParaRPr lang="fr-FR"/>
        </a:p>
      </dgm:t>
    </dgm:pt>
    <dgm:pt modelId="{4AF973DF-00B3-446F-A811-94C76BFFAC6B}" type="sibTrans" cxnId="{1030D39F-521E-47BE-8AC1-D6BF67CEFEDD}">
      <dgm:prSet/>
      <dgm:spPr/>
      <dgm:t>
        <a:bodyPr/>
        <a:lstStyle/>
        <a:p>
          <a:endParaRPr lang="fr-FR"/>
        </a:p>
      </dgm:t>
    </dgm:pt>
    <dgm:pt modelId="{3D187F6C-8330-44CC-874F-894E37B03A83}">
      <dgm:prSet phldrT="[Texte]">
        <dgm:style>
          <a:lnRef idx="1">
            <a:schemeClr val="accent6"/>
          </a:lnRef>
          <a:fillRef idx="2">
            <a:schemeClr val="accent6"/>
          </a:fillRef>
          <a:effectRef idx="1">
            <a:schemeClr val="accent6"/>
          </a:effectRef>
          <a:fontRef idx="minor">
            <a:schemeClr val="dk1"/>
          </a:fontRef>
        </dgm:style>
      </dgm:prSet>
      <dgm:spPr/>
      <dgm:t>
        <a:bodyPr/>
        <a:lstStyle/>
        <a:p>
          <a:r>
            <a:rPr lang="fr-FR" dirty="0" smtClean="0"/>
            <a:t>Rénovation du centre ville</a:t>
          </a:r>
          <a:endParaRPr lang="fr-FR" dirty="0"/>
        </a:p>
      </dgm:t>
    </dgm:pt>
    <dgm:pt modelId="{02EEE95A-5ECA-4767-BE35-CDE7F4653C9D}" type="parTrans" cxnId="{4DE8EC14-BF21-4CC8-86ED-6E3258C98FD8}">
      <dgm:prSet/>
      <dgm:spPr/>
      <dgm:t>
        <a:bodyPr/>
        <a:lstStyle/>
        <a:p>
          <a:endParaRPr lang="fr-FR"/>
        </a:p>
      </dgm:t>
    </dgm:pt>
    <dgm:pt modelId="{4B699647-5E8B-4847-B2FC-8B3C46C38623}" type="sibTrans" cxnId="{4DE8EC14-BF21-4CC8-86ED-6E3258C98FD8}">
      <dgm:prSet/>
      <dgm:spPr/>
      <dgm:t>
        <a:bodyPr/>
        <a:lstStyle/>
        <a:p>
          <a:endParaRPr lang="fr-FR"/>
        </a:p>
      </dgm:t>
    </dgm:pt>
    <dgm:pt modelId="{D1CE1A2D-4088-478D-8FC0-293E49EE6815}">
      <dgm:prSet phldrT="[Texte]">
        <dgm:style>
          <a:lnRef idx="3">
            <a:schemeClr val="lt1"/>
          </a:lnRef>
          <a:fillRef idx="1">
            <a:schemeClr val="accent4"/>
          </a:fillRef>
          <a:effectRef idx="1">
            <a:schemeClr val="accent4"/>
          </a:effectRef>
          <a:fontRef idx="minor">
            <a:schemeClr val="lt1"/>
          </a:fontRef>
        </dgm:style>
      </dgm:prSet>
      <dgm:spPr/>
      <dgm:t>
        <a:bodyPr/>
        <a:lstStyle/>
        <a:p>
          <a:r>
            <a:rPr lang="fr-FR" dirty="0" smtClean="0"/>
            <a:t>Année </a:t>
          </a:r>
          <a:endParaRPr lang="fr-FR" dirty="0"/>
        </a:p>
      </dgm:t>
    </dgm:pt>
    <dgm:pt modelId="{36A7800B-84D9-448E-9B91-2375CAF2B1C6}" type="parTrans" cxnId="{E241E137-C8CF-4908-B3EF-55FBE4B99C53}">
      <dgm:prSet/>
      <dgm:spPr/>
      <dgm:t>
        <a:bodyPr/>
        <a:lstStyle/>
        <a:p>
          <a:endParaRPr lang="fr-FR"/>
        </a:p>
      </dgm:t>
    </dgm:pt>
    <dgm:pt modelId="{92EF8833-B679-425F-879B-11FD0E94656A}" type="sibTrans" cxnId="{E241E137-C8CF-4908-B3EF-55FBE4B99C53}">
      <dgm:prSet/>
      <dgm:spPr/>
      <dgm:t>
        <a:bodyPr/>
        <a:lstStyle/>
        <a:p>
          <a:endParaRPr lang="fr-FR"/>
        </a:p>
      </dgm:t>
    </dgm:pt>
    <dgm:pt modelId="{F6F55BA1-7939-418C-901C-948EDFCB9E12}">
      <dgm:prSet phldrT="[Texte]">
        <dgm:style>
          <a:lnRef idx="1">
            <a:schemeClr val="accent6"/>
          </a:lnRef>
          <a:fillRef idx="2">
            <a:schemeClr val="accent6"/>
          </a:fillRef>
          <a:effectRef idx="1">
            <a:schemeClr val="accent6"/>
          </a:effectRef>
          <a:fontRef idx="minor">
            <a:schemeClr val="dk1"/>
          </a:fontRef>
        </dgm:style>
      </dgm:prSet>
      <dgm:spPr/>
      <dgm:t>
        <a:bodyPr/>
        <a:lstStyle/>
        <a:p>
          <a:r>
            <a:rPr lang="fr-FR" dirty="0" smtClean="0"/>
            <a:t>1984</a:t>
          </a:r>
          <a:endParaRPr lang="fr-FR" dirty="0"/>
        </a:p>
      </dgm:t>
    </dgm:pt>
    <dgm:pt modelId="{4D8B89BA-A2E6-41A8-BB38-63CDC0E1C2C6}" type="parTrans" cxnId="{2FE7F829-CE3C-4D33-B0C6-F2A7AEA0FC94}">
      <dgm:prSet/>
      <dgm:spPr/>
      <dgm:t>
        <a:bodyPr/>
        <a:lstStyle/>
        <a:p>
          <a:endParaRPr lang="fr-FR"/>
        </a:p>
      </dgm:t>
    </dgm:pt>
    <dgm:pt modelId="{0465A430-CA32-4874-A964-21FDC59AAAD0}" type="sibTrans" cxnId="{2FE7F829-CE3C-4D33-B0C6-F2A7AEA0FC94}">
      <dgm:prSet/>
      <dgm:spPr/>
      <dgm:t>
        <a:bodyPr/>
        <a:lstStyle/>
        <a:p>
          <a:endParaRPr lang="fr-FR"/>
        </a:p>
      </dgm:t>
    </dgm:pt>
    <dgm:pt modelId="{FEE7F2C7-2CB5-413F-9B9C-75C878C372B8}">
      <dgm:prSet>
        <dgm:style>
          <a:lnRef idx="3">
            <a:schemeClr val="lt1"/>
          </a:lnRef>
          <a:fillRef idx="1">
            <a:schemeClr val="accent4"/>
          </a:fillRef>
          <a:effectRef idx="1">
            <a:schemeClr val="accent4"/>
          </a:effectRef>
          <a:fontRef idx="minor">
            <a:schemeClr val="lt1"/>
          </a:fontRef>
        </dgm:style>
      </dgm:prSet>
      <dgm:spPr/>
      <dgm:t>
        <a:bodyPr/>
        <a:lstStyle/>
        <a:p>
          <a:r>
            <a:rPr lang="fr-FR" dirty="0" smtClean="0"/>
            <a:t>Etapes d’intervention</a:t>
          </a:r>
          <a:endParaRPr lang="fr-FR" dirty="0"/>
        </a:p>
      </dgm:t>
    </dgm:pt>
    <dgm:pt modelId="{6A89099B-2893-4783-B3E4-37E319BA0337}" type="parTrans" cxnId="{1740FD10-48FA-4BF7-95D9-37E3DF8EDCDD}">
      <dgm:prSet/>
      <dgm:spPr/>
      <dgm:t>
        <a:bodyPr/>
        <a:lstStyle/>
        <a:p>
          <a:endParaRPr lang="fr-FR"/>
        </a:p>
      </dgm:t>
    </dgm:pt>
    <dgm:pt modelId="{1E5073CC-97EA-45BC-9E93-1435480485C8}" type="sibTrans" cxnId="{1740FD10-48FA-4BF7-95D9-37E3DF8EDCDD}">
      <dgm:prSet/>
      <dgm:spPr/>
      <dgm:t>
        <a:bodyPr/>
        <a:lstStyle/>
        <a:p>
          <a:endParaRPr lang="fr-FR"/>
        </a:p>
      </dgm:t>
    </dgm:pt>
    <dgm:pt modelId="{5B87C3ED-831D-46D6-8399-0664FD2F175D}">
      <dgm:prSet>
        <dgm:style>
          <a:lnRef idx="1">
            <a:schemeClr val="accent6"/>
          </a:lnRef>
          <a:fillRef idx="2">
            <a:schemeClr val="accent6"/>
          </a:fillRef>
          <a:effectRef idx="1">
            <a:schemeClr val="accent6"/>
          </a:effectRef>
          <a:fontRef idx="minor">
            <a:schemeClr val="dk1"/>
          </a:fontRef>
        </dgm:style>
      </dgm:prSet>
      <dgm:spPr/>
      <dgm:t>
        <a:bodyPr/>
        <a:lstStyle/>
        <a:p>
          <a:r>
            <a:rPr lang="fr-FR" b="1" dirty="0" smtClean="0"/>
            <a:t>Le Zonage </a:t>
          </a:r>
          <a:endParaRPr lang="fr-FR" dirty="0"/>
        </a:p>
      </dgm:t>
    </dgm:pt>
    <dgm:pt modelId="{AFBFF389-ADC8-498A-B8D7-24CECD1B2F5B}" type="parTrans" cxnId="{D31320D6-4D8C-4302-92CE-FE57D262D321}">
      <dgm:prSet/>
      <dgm:spPr/>
      <dgm:t>
        <a:bodyPr/>
        <a:lstStyle/>
        <a:p>
          <a:endParaRPr lang="fr-FR"/>
        </a:p>
      </dgm:t>
    </dgm:pt>
    <dgm:pt modelId="{57641F77-3661-49BD-8DAD-7E713D5E7005}" type="sibTrans" cxnId="{D31320D6-4D8C-4302-92CE-FE57D262D321}">
      <dgm:prSet/>
      <dgm:spPr/>
      <dgm:t>
        <a:bodyPr/>
        <a:lstStyle/>
        <a:p>
          <a:endParaRPr lang="fr-FR"/>
        </a:p>
      </dgm:t>
    </dgm:pt>
    <dgm:pt modelId="{207395E2-3EFE-45F3-AD54-C12B7C66EA79}">
      <dgm:prSet>
        <dgm:style>
          <a:lnRef idx="1">
            <a:schemeClr val="accent6"/>
          </a:lnRef>
          <a:fillRef idx="2">
            <a:schemeClr val="accent6"/>
          </a:fillRef>
          <a:effectRef idx="1">
            <a:schemeClr val="accent6"/>
          </a:effectRef>
          <a:fontRef idx="minor">
            <a:schemeClr val="dk1"/>
          </a:fontRef>
        </dgm:style>
      </dgm:prSet>
      <dgm:spPr/>
      <dgm:t>
        <a:bodyPr/>
        <a:lstStyle/>
        <a:p>
          <a:r>
            <a:rPr lang="fr-FR" b="1" dirty="0" smtClean="0"/>
            <a:t>Propositions D’aménagements </a:t>
          </a:r>
          <a:endParaRPr lang="fr-FR" dirty="0"/>
        </a:p>
      </dgm:t>
    </dgm:pt>
    <dgm:pt modelId="{DFB85155-7AC3-49F9-9E2D-D6AD13BFA8FD}" type="parTrans" cxnId="{DB3A61A7-610D-40AC-ABC9-192D734CEFC9}">
      <dgm:prSet/>
      <dgm:spPr/>
      <dgm:t>
        <a:bodyPr/>
        <a:lstStyle/>
        <a:p>
          <a:endParaRPr lang="fr-FR"/>
        </a:p>
      </dgm:t>
    </dgm:pt>
    <dgm:pt modelId="{3B12D3D4-E87F-4D79-84A9-245E9CF67C97}" type="sibTrans" cxnId="{DB3A61A7-610D-40AC-ABC9-192D734CEFC9}">
      <dgm:prSet/>
      <dgm:spPr/>
      <dgm:t>
        <a:bodyPr/>
        <a:lstStyle/>
        <a:p>
          <a:endParaRPr lang="fr-FR"/>
        </a:p>
      </dgm:t>
    </dgm:pt>
    <dgm:pt modelId="{96FB522C-CC66-4BE8-91EB-97B7D061D832}" type="pres">
      <dgm:prSet presAssocID="{62D5B0BB-6F4B-4C72-9989-8BDD79179F2A}" presName="linearFlow" presStyleCnt="0">
        <dgm:presLayoutVars>
          <dgm:dir/>
          <dgm:animLvl val="lvl"/>
          <dgm:resizeHandles val="exact"/>
        </dgm:presLayoutVars>
      </dgm:prSet>
      <dgm:spPr/>
      <dgm:t>
        <a:bodyPr/>
        <a:lstStyle/>
        <a:p>
          <a:endParaRPr lang="fr-FR"/>
        </a:p>
      </dgm:t>
    </dgm:pt>
    <dgm:pt modelId="{109367FE-73D6-4A5D-AA36-412CBEC99530}" type="pres">
      <dgm:prSet presAssocID="{8E31D5D0-24A8-442A-95D6-E80610C16B7A}" presName="composite" presStyleCnt="0"/>
      <dgm:spPr/>
    </dgm:pt>
    <dgm:pt modelId="{1E17AF31-67AD-43F3-8627-A8B23F3915EA}" type="pres">
      <dgm:prSet presAssocID="{8E31D5D0-24A8-442A-95D6-E80610C16B7A}" presName="parentText" presStyleLbl="alignNode1" presStyleIdx="0" presStyleCnt="3">
        <dgm:presLayoutVars>
          <dgm:chMax val="1"/>
          <dgm:bulletEnabled val="1"/>
        </dgm:presLayoutVars>
      </dgm:prSet>
      <dgm:spPr/>
      <dgm:t>
        <a:bodyPr/>
        <a:lstStyle/>
        <a:p>
          <a:endParaRPr lang="fr-FR"/>
        </a:p>
      </dgm:t>
    </dgm:pt>
    <dgm:pt modelId="{EC77B76D-2C23-499E-AE45-7E91251EB894}" type="pres">
      <dgm:prSet presAssocID="{8E31D5D0-24A8-442A-95D6-E80610C16B7A}" presName="descendantText" presStyleLbl="alignAcc1" presStyleIdx="0" presStyleCnt="3">
        <dgm:presLayoutVars>
          <dgm:bulletEnabled val="1"/>
        </dgm:presLayoutVars>
      </dgm:prSet>
      <dgm:spPr/>
      <dgm:t>
        <a:bodyPr/>
        <a:lstStyle/>
        <a:p>
          <a:endParaRPr lang="fr-FR"/>
        </a:p>
      </dgm:t>
    </dgm:pt>
    <dgm:pt modelId="{41287C66-33EF-42AC-BD2E-8A3D3A20E1A0}" type="pres">
      <dgm:prSet presAssocID="{AA4918AD-88E0-4669-8FD5-83D121D46B01}" presName="sp" presStyleCnt="0"/>
      <dgm:spPr/>
    </dgm:pt>
    <dgm:pt modelId="{87628DB5-A70C-40D2-A809-948053C6CF8E}" type="pres">
      <dgm:prSet presAssocID="{D1CE1A2D-4088-478D-8FC0-293E49EE6815}" presName="composite" presStyleCnt="0"/>
      <dgm:spPr/>
    </dgm:pt>
    <dgm:pt modelId="{92050415-D9FD-4A6E-96FE-A50BE06FF4EF}" type="pres">
      <dgm:prSet presAssocID="{D1CE1A2D-4088-478D-8FC0-293E49EE6815}" presName="parentText" presStyleLbl="alignNode1" presStyleIdx="1" presStyleCnt="3">
        <dgm:presLayoutVars>
          <dgm:chMax val="1"/>
          <dgm:bulletEnabled val="1"/>
        </dgm:presLayoutVars>
      </dgm:prSet>
      <dgm:spPr/>
      <dgm:t>
        <a:bodyPr/>
        <a:lstStyle/>
        <a:p>
          <a:endParaRPr lang="fr-FR"/>
        </a:p>
      </dgm:t>
    </dgm:pt>
    <dgm:pt modelId="{9D4502DD-7552-4412-AC11-F00C7D3F2CA5}" type="pres">
      <dgm:prSet presAssocID="{D1CE1A2D-4088-478D-8FC0-293E49EE6815}" presName="descendantText" presStyleLbl="alignAcc1" presStyleIdx="1" presStyleCnt="3">
        <dgm:presLayoutVars>
          <dgm:bulletEnabled val="1"/>
        </dgm:presLayoutVars>
      </dgm:prSet>
      <dgm:spPr/>
      <dgm:t>
        <a:bodyPr/>
        <a:lstStyle/>
        <a:p>
          <a:endParaRPr lang="fr-FR"/>
        </a:p>
      </dgm:t>
    </dgm:pt>
    <dgm:pt modelId="{25804036-B90B-4F50-BED7-5D93BDB8BAD6}" type="pres">
      <dgm:prSet presAssocID="{92EF8833-B679-425F-879B-11FD0E94656A}" presName="sp" presStyleCnt="0"/>
      <dgm:spPr/>
    </dgm:pt>
    <dgm:pt modelId="{5C8A5FDE-10BE-4D54-8395-DAADAD0B091C}" type="pres">
      <dgm:prSet presAssocID="{FEE7F2C7-2CB5-413F-9B9C-75C878C372B8}" presName="composite" presStyleCnt="0"/>
      <dgm:spPr/>
    </dgm:pt>
    <dgm:pt modelId="{E9F8E4BC-3AEF-4920-8256-7CAC96B38463}" type="pres">
      <dgm:prSet presAssocID="{FEE7F2C7-2CB5-413F-9B9C-75C878C372B8}" presName="parentText" presStyleLbl="alignNode1" presStyleIdx="2" presStyleCnt="3">
        <dgm:presLayoutVars>
          <dgm:chMax val="1"/>
          <dgm:bulletEnabled val="1"/>
        </dgm:presLayoutVars>
      </dgm:prSet>
      <dgm:spPr/>
      <dgm:t>
        <a:bodyPr/>
        <a:lstStyle/>
        <a:p>
          <a:endParaRPr lang="fr-FR"/>
        </a:p>
      </dgm:t>
    </dgm:pt>
    <dgm:pt modelId="{B686542F-72CA-4C5F-A3A2-3F17351FAF5A}" type="pres">
      <dgm:prSet presAssocID="{FEE7F2C7-2CB5-413F-9B9C-75C878C372B8}" presName="descendantText" presStyleLbl="alignAcc1" presStyleIdx="2" presStyleCnt="3">
        <dgm:presLayoutVars>
          <dgm:bulletEnabled val="1"/>
        </dgm:presLayoutVars>
      </dgm:prSet>
      <dgm:spPr/>
      <dgm:t>
        <a:bodyPr/>
        <a:lstStyle/>
        <a:p>
          <a:endParaRPr lang="fr-FR"/>
        </a:p>
      </dgm:t>
    </dgm:pt>
  </dgm:ptLst>
  <dgm:cxnLst>
    <dgm:cxn modelId="{0B06F755-3174-4817-93E8-BD58BD2A3754}" type="presOf" srcId="{3D187F6C-8330-44CC-874F-894E37B03A83}" destId="{EC77B76D-2C23-499E-AE45-7E91251EB894}" srcOrd="0" destOrd="1" presId="urn:microsoft.com/office/officeart/2005/8/layout/chevron2"/>
    <dgm:cxn modelId="{D31320D6-4D8C-4302-92CE-FE57D262D321}" srcId="{FEE7F2C7-2CB5-413F-9B9C-75C878C372B8}" destId="{5B87C3ED-831D-46D6-8399-0664FD2F175D}" srcOrd="0" destOrd="0" parTransId="{AFBFF389-ADC8-498A-B8D7-24CECD1B2F5B}" sibTransId="{57641F77-3661-49BD-8DAD-7E713D5E7005}"/>
    <dgm:cxn modelId="{DB3A61A7-610D-40AC-ABC9-192D734CEFC9}" srcId="{FEE7F2C7-2CB5-413F-9B9C-75C878C372B8}" destId="{207395E2-3EFE-45F3-AD54-C12B7C66EA79}" srcOrd="1" destOrd="0" parTransId="{DFB85155-7AC3-49F9-9E2D-D6AD13BFA8FD}" sibTransId="{3B12D3D4-E87F-4D79-84A9-245E9CF67C97}"/>
    <dgm:cxn modelId="{8CBFE0CF-B5B7-490B-BE06-8E828E2FB59E}" type="presOf" srcId="{FEE7F2C7-2CB5-413F-9B9C-75C878C372B8}" destId="{E9F8E4BC-3AEF-4920-8256-7CAC96B38463}" srcOrd="0" destOrd="0" presId="urn:microsoft.com/office/officeart/2005/8/layout/chevron2"/>
    <dgm:cxn modelId="{2FE7F829-CE3C-4D33-B0C6-F2A7AEA0FC94}" srcId="{D1CE1A2D-4088-478D-8FC0-293E49EE6815}" destId="{F6F55BA1-7939-418C-901C-948EDFCB9E12}" srcOrd="0" destOrd="0" parTransId="{4D8B89BA-A2E6-41A8-BB38-63CDC0E1C2C6}" sibTransId="{0465A430-CA32-4874-A964-21FDC59AAAD0}"/>
    <dgm:cxn modelId="{99553D1A-9404-4FF5-A176-621F76F4A85F}" type="presOf" srcId="{F6F55BA1-7939-418C-901C-948EDFCB9E12}" destId="{9D4502DD-7552-4412-AC11-F00C7D3F2CA5}" srcOrd="0" destOrd="0" presId="urn:microsoft.com/office/officeart/2005/8/layout/chevron2"/>
    <dgm:cxn modelId="{1740FD10-48FA-4BF7-95D9-37E3DF8EDCDD}" srcId="{62D5B0BB-6F4B-4C72-9989-8BDD79179F2A}" destId="{FEE7F2C7-2CB5-413F-9B9C-75C878C372B8}" srcOrd="2" destOrd="0" parTransId="{6A89099B-2893-4783-B3E4-37E319BA0337}" sibTransId="{1E5073CC-97EA-45BC-9E93-1435480485C8}"/>
    <dgm:cxn modelId="{1030D39F-521E-47BE-8AC1-D6BF67CEFEDD}" srcId="{8E31D5D0-24A8-442A-95D6-E80610C16B7A}" destId="{8CD0174B-471D-4732-A0B5-B7F25DF35F22}" srcOrd="0" destOrd="0" parTransId="{158A94A6-D8B6-4DE0-9BCB-F41AC701CA50}" sibTransId="{4AF973DF-00B3-446F-A811-94C76BFFAC6B}"/>
    <dgm:cxn modelId="{571C48E4-6C98-4167-84D0-2FE18A95ECB8}" type="presOf" srcId="{207395E2-3EFE-45F3-AD54-C12B7C66EA79}" destId="{B686542F-72CA-4C5F-A3A2-3F17351FAF5A}" srcOrd="0" destOrd="1" presId="urn:microsoft.com/office/officeart/2005/8/layout/chevron2"/>
    <dgm:cxn modelId="{8849C3D7-1A62-4C57-9AFB-9BCDD1F30A2E}" srcId="{62D5B0BB-6F4B-4C72-9989-8BDD79179F2A}" destId="{8E31D5D0-24A8-442A-95D6-E80610C16B7A}" srcOrd="0" destOrd="0" parTransId="{19C29AF1-35B8-4C2C-B95C-A0745FE5C8AF}" sibTransId="{AA4918AD-88E0-4669-8FD5-83D121D46B01}"/>
    <dgm:cxn modelId="{0539C22F-7E5B-4E3B-BBB7-5C50336564E4}" type="presOf" srcId="{8CD0174B-471D-4732-A0B5-B7F25DF35F22}" destId="{EC77B76D-2C23-499E-AE45-7E91251EB894}" srcOrd="0" destOrd="0" presId="urn:microsoft.com/office/officeart/2005/8/layout/chevron2"/>
    <dgm:cxn modelId="{DA4362BB-8213-46B3-BD9C-08E786CC1609}" type="presOf" srcId="{D1CE1A2D-4088-478D-8FC0-293E49EE6815}" destId="{92050415-D9FD-4A6E-96FE-A50BE06FF4EF}" srcOrd="0" destOrd="0" presId="urn:microsoft.com/office/officeart/2005/8/layout/chevron2"/>
    <dgm:cxn modelId="{EA0AEE89-55AB-4136-BB83-B59ED71F5A33}" type="presOf" srcId="{5B87C3ED-831D-46D6-8399-0664FD2F175D}" destId="{B686542F-72CA-4C5F-A3A2-3F17351FAF5A}" srcOrd="0" destOrd="0" presId="urn:microsoft.com/office/officeart/2005/8/layout/chevron2"/>
    <dgm:cxn modelId="{9D76ED7A-6DAB-413D-AF4D-03114D0E489C}" type="presOf" srcId="{62D5B0BB-6F4B-4C72-9989-8BDD79179F2A}" destId="{96FB522C-CC66-4BE8-91EB-97B7D061D832}" srcOrd="0" destOrd="0" presId="urn:microsoft.com/office/officeart/2005/8/layout/chevron2"/>
    <dgm:cxn modelId="{4DE8EC14-BF21-4CC8-86ED-6E3258C98FD8}" srcId="{8E31D5D0-24A8-442A-95D6-E80610C16B7A}" destId="{3D187F6C-8330-44CC-874F-894E37B03A83}" srcOrd="1" destOrd="0" parTransId="{02EEE95A-5ECA-4767-BE35-CDE7F4653C9D}" sibTransId="{4B699647-5E8B-4847-B2FC-8B3C46C38623}"/>
    <dgm:cxn modelId="{E241E137-C8CF-4908-B3EF-55FBE4B99C53}" srcId="{62D5B0BB-6F4B-4C72-9989-8BDD79179F2A}" destId="{D1CE1A2D-4088-478D-8FC0-293E49EE6815}" srcOrd="1" destOrd="0" parTransId="{36A7800B-84D9-448E-9B91-2375CAF2B1C6}" sibTransId="{92EF8833-B679-425F-879B-11FD0E94656A}"/>
    <dgm:cxn modelId="{3A4FC89F-2985-467B-9299-9A5DD938055B}" type="presOf" srcId="{8E31D5D0-24A8-442A-95D6-E80610C16B7A}" destId="{1E17AF31-67AD-43F3-8627-A8B23F3915EA}" srcOrd="0" destOrd="0" presId="urn:microsoft.com/office/officeart/2005/8/layout/chevron2"/>
    <dgm:cxn modelId="{9F997E64-8F83-4DBE-98E8-A09EAD2FE3C6}" type="presParOf" srcId="{96FB522C-CC66-4BE8-91EB-97B7D061D832}" destId="{109367FE-73D6-4A5D-AA36-412CBEC99530}" srcOrd="0" destOrd="0" presId="urn:microsoft.com/office/officeart/2005/8/layout/chevron2"/>
    <dgm:cxn modelId="{5037E61F-2670-45C8-85BB-CF1C4E4DDD3E}" type="presParOf" srcId="{109367FE-73D6-4A5D-AA36-412CBEC99530}" destId="{1E17AF31-67AD-43F3-8627-A8B23F3915EA}" srcOrd="0" destOrd="0" presId="urn:microsoft.com/office/officeart/2005/8/layout/chevron2"/>
    <dgm:cxn modelId="{1A5EF131-8895-4851-86D2-9FCBA5C0DD36}" type="presParOf" srcId="{109367FE-73D6-4A5D-AA36-412CBEC99530}" destId="{EC77B76D-2C23-499E-AE45-7E91251EB894}" srcOrd="1" destOrd="0" presId="urn:microsoft.com/office/officeart/2005/8/layout/chevron2"/>
    <dgm:cxn modelId="{FB67AE21-D44A-4325-877D-B143FD8BFA8B}" type="presParOf" srcId="{96FB522C-CC66-4BE8-91EB-97B7D061D832}" destId="{41287C66-33EF-42AC-BD2E-8A3D3A20E1A0}" srcOrd="1" destOrd="0" presId="urn:microsoft.com/office/officeart/2005/8/layout/chevron2"/>
    <dgm:cxn modelId="{E2E0CDAE-C676-4275-8FD3-44FF8C9E8A14}" type="presParOf" srcId="{96FB522C-CC66-4BE8-91EB-97B7D061D832}" destId="{87628DB5-A70C-40D2-A809-948053C6CF8E}" srcOrd="2" destOrd="0" presId="urn:microsoft.com/office/officeart/2005/8/layout/chevron2"/>
    <dgm:cxn modelId="{75755E81-C864-469B-B088-FB0E2626012E}" type="presParOf" srcId="{87628DB5-A70C-40D2-A809-948053C6CF8E}" destId="{92050415-D9FD-4A6E-96FE-A50BE06FF4EF}" srcOrd="0" destOrd="0" presId="urn:microsoft.com/office/officeart/2005/8/layout/chevron2"/>
    <dgm:cxn modelId="{56563C8C-8BCC-44F3-9A72-214EF2539C90}" type="presParOf" srcId="{87628DB5-A70C-40D2-A809-948053C6CF8E}" destId="{9D4502DD-7552-4412-AC11-F00C7D3F2CA5}" srcOrd="1" destOrd="0" presId="urn:microsoft.com/office/officeart/2005/8/layout/chevron2"/>
    <dgm:cxn modelId="{72ADC1BC-CFA5-4282-A1A1-4EEF411893BB}" type="presParOf" srcId="{96FB522C-CC66-4BE8-91EB-97B7D061D832}" destId="{25804036-B90B-4F50-BED7-5D93BDB8BAD6}" srcOrd="3" destOrd="0" presId="urn:microsoft.com/office/officeart/2005/8/layout/chevron2"/>
    <dgm:cxn modelId="{9FD4F1CF-BF05-4E39-BC8E-F5BB88A2A2B2}" type="presParOf" srcId="{96FB522C-CC66-4BE8-91EB-97B7D061D832}" destId="{5C8A5FDE-10BE-4D54-8395-DAADAD0B091C}" srcOrd="4" destOrd="0" presId="urn:microsoft.com/office/officeart/2005/8/layout/chevron2"/>
    <dgm:cxn modelId="{BFA7E6D2-592D-421B-A2FE-908AED6F0591}" type="presParOf" srcId="{5C8A5FDE-10BE-4D54-8395-DAADAD0B091C}" destId="{E9F8E4BC-3AEF-4920-8256-7CAC96B38463}" srcOrd="0" destOrd="0" presId="urn:microsoft.com/office/officeart/2005/8/layout/chevron2"/>
    <dgm:cxn modelId="{3A607CDA-C5F8-4D22-8404-30E819A3327C}" type="presParOf" srcId="{5C8A5FDE-10BE-4D54-8395-DAADAD0B091C}" destId="{B686542F-72CA-4C5F-A3A2-3F17351FAF5A}"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6AAE324-EF68-4FEB-A1A1-BA50FD64592C}" type="doc">
      <dgm:prSet loTypeId="urn:microsoft.com/office/officeart/2005/8/layout/pyramid4" loCatId="relationship" qsTypeId="urn:microsoft.com/office/officeart/2005/8/quickstyle/3d7" qsCatId="3D" csTypeId="urn:microsoft.com/office/officeart/2005/8/colors/accent1_3" csCatId="accent1" phldr="1"/>
      <dgm:spPr/>
      <dgm:t>
        <a:bodyPr/>
        <a:lstStyle/>
        <a:p>
          <a:endParaRPr lang="fr-FR"/>
        </a:p>
      </dgm:t>
    </dgm:pt>
    <dgm:pt modelId="{3433106E-3612-42DA-A18A-BE71A0610254}">
      <dgm:prSet phldrT="[Texte]"/>
      <dgm:spPr>
        <a:solidFill>
          <a:srgbClr val="009900"/>
        </a:solidFill>
      </dgm:spPr>
      <dgm:t>
        <a:bodyPr/>
        <a:lstStyle/>
        <a:p>
          <a:r>
            <a:rPr lang="fr-FR" b="1" i="1" dirty="0" smtClean="0">
              <a:solidFill>
                <a:schemeClr val="bg1"/>
              </a:solidFill>
            </a:rPr>
            <a:t>Ministère de l’urbanisme et de la construction</a:t>
          </a:r>
          <a:endParaRPr lang="fr-FR" b="1" i="1" dirty="0">
            <a:solidFill>
              <a:schemeClr val="bg1"/>
            </a:solidFill>
          </a:endParaRPr>
        </a:p>
      </dgm:t>
    </dgm:pt>
    <dgm:pt modelId="{F772547C-B16B-4D91-833C-1D85E7EDB54C}" type="parTrans" cxnId="{83EE66A2-7F76-4494-9614-306CE77DCCCD}">
      <dgm:prSet/>
      <dgm:spPr/>
      <dgm:t>
        <a:bodyPr/>
        <a:lstStyle/>
        <a:p>
          <a:endParaRPr lang="fr-FR"/>
        </a:p>
      </dgm:t>
    </dgm:pt>
    <dgm:pt modelId="{ACE1A458-7354-4BA4-AC5B-E0D091398DD9}" type="sibTrans" cxnId="{83EE66A2-7F76-4494-9614-306CE77DCCCD}">
      <dgm:prSet/>
      <dgm:spPr/>
      <dgm:t>
        <a:bodyPr/>
        <a:lstStyle/>
        <a:p>
          <a:endParaRPr lang="fr-FR"/>
        </a:p>
      </dgm:t>
    </dgm:pt>
    <dgm:pt modelId="{9DFF8630-7C4E-4F69-B20E-86015A2A6632}">
      <dgm:prSet phldrT="[Texte]"/>
      <dgm:spPr>
        <a:solidFill>
          <a:srgbClr val="FF0000"/>
        </a:solidFill>
      </dgm:spPr>
      <dgm:t>
        <a:bodyPr/>
        <a:lstStyle/>
        <a:p>
          <a:r>
            <a:rPr lang="fr-FR" b="1" i="1" u="none" dirty="0" smtClean="0">
              <a:solidFill>
                <a:srgbClr val="009900"/>
              </a:solidFill>
            </a:rPr>
            <a:t>APC Constantine</a:t>
          </a:r>
          <a:endParaRPr lang="fr-FR" b="1" i="1" u="none" dirty="0">
            <a:solidFill>
              <a:srgbClr val="009900"/>
            </a:solidFill>
          </a:endParaRPr>
        </a:p>
      </dgm:t>
    </dgm:pt>
    <dgm:pt modelId="{250250EB-7437-4448-B820-8EADE1C6B261}" type="parTrans" cxnId="{337371FD-3DBF-40A2-9140-9A5EC3796BF3}">
      <dgm:prSet/>
      <dgm:spPr/>
      <dgm:t>
        <a:bodyPr/>
        <a:lstStyle/>
        <a:p>
          <a:endParaRPr lang="fr-FR"/>
        </a:p>
      </dgm:t>
    </dgm:pt>
    <dgm:pt modelId="{B5EC4505-702D-4181-91B4-F9EDE422B0D8}" type="sibTrans" cxnId="{337371FD-3DBF-40A2-9140-9A5EC3796BF3}">
      <dgm:prSet/>
      <dgm:spPr/>
      <dgm:t>
        <a:bodyPr/>
        <a:lstStyle/>
        <a:p>
          <a:endParaRPr lang="fr-FR"/>
        </a:p>
      </dgm:t>
    </dgm:pt>
    <dgm:pt modelId="{FBD341F6-9356-4740-9232-50BDE022FA88}">
      <dgm:prSet phldrT="[Texte]" custT="1"/>
      <dgm:spPr>
        <a:solidFill>
          <a:schemeClr val="tx1">
            <a:lumMod val="95000"/>
            <a:lumOff val="5000"/>
          </a:schemeClr>
        </a:solidFill>
      </dgm:spPr>
      <dgm:t>
        <a:bodyPr/>
        <a:lstStyle/>
        <a:p>
          <a:r>
            <a:rPr lang="fr-FR" sz="2800" b="1" i="1" dirty="0" smtClean="0">
              <a:solidFill>
                <a:srgbClr val="FF0000"/>
              </a:solidFill>
            </a:rPr>
            <a:t>Acteurs</a:t>
          </a:r>
          <a:endParaRPr lang="fr-FR" sz="2800" b="1" i="1" dirty="0">
            <a:solidFill>
              <a:srgbClr val="FF0000"/>
            </a:solidFill>
          </a:endParaRPr>
        </a:p>
      </dgm:t>
    </dgm:pt>
    <dgm:pt modelId="{3F13A73F-6F33-4A1D-BD5E-DD225DF9C30E}" type="parTrans" cxnId="{BDF39726-526E-4D02-9639-8EDFAB28773F}">
      <dgm:prSet/>
      <dgm:spPr/>
      <dgm:t>
        <a:bodyPr/>
        <a:lstStyle/>
        <a:p>
          <a:endParaRPr lang="fr-FR"/>
        </a:p>
      </dgm:t>
    </dgm:pt>
    <dgm:pt modelId="{35455144-AF61-4CE0-8D31-7BBD0ACBB1A5}" type="sibTrans" cxnId="{BDF39726-526E-4D02-9639-8EDFAB28773F}">
      <dgm:prSet/>
      <dgm:spPr/>
      <dgm:t>
        <a:bodyPr/>
        <a:lstStyle/>
        <a:p>
          <a:endParaRPr lang="fr-FR"/>
        </a:p>
      </dgm:t>
    </dgm:pt>
    <dgm:pt modelId="{7383F4F9-37ED-4A24-9B64-416416DC9845}">
      <dgm:prSet phldrT="[Texte]"/>
      <dgm:spPr>
        <a:solidFill>
          <a:schemeClr val="bg1"/>
        </a:solidFill>
      </dgm:spPr>
      <dgm:t>
        <a:bodyPr/>
        <a:lstStyle/>
        <a:p>
          <a:r>
            <a:rPr lang="fr-FR" b="1" i="1" dirty="0" smtClean="0">
              <a:solidFill>
                <a:srgbClr val="FF0000"/>
              </a:solidFill>
            </a:rPr>
            <a:t>URBACO</a:t>
          </a:r>
          <a:endParaRPr lang="fr-FR" b="1" i="1" dirty="0">
            <a:solidFill>
              <a:srgbClr val="FF0000"/>
            </a:solidFill>
          </a:endParaRPr>
        </a:p>
      </dgm:t>
    </dgm:pt>
    <dgm:pt modelId="{52A5C367-1E50-4B4A-8222-2EE56FADCCF8}" type="parTrans" cxnId="{E6EB4A2F-B460-468E-8DDC-164684EE1AF2}">
      <dgm:prSet/>
      <dgm:spPr/>
      <dgm:t>
        <a:bodyPr/>
        <a:lstStyle/>
        <a:p>
          <a:endParaRPr lang="fr-FR"/>
        </a:p>
      </dgm:t>
    </dgm:pt>
    <dgm:pt modelId="{4CF817B5-0567-44AE-A9D2-65A816F820C4}" type="sibTrans" cxnId="{E6EB4A2F-B460-468E-8DDC-164684EE1AF2}">
      <dgm:prSet/>
      <dgm:spPr/>
      <dgm:t>
        <a:bodyPr/>
        <a:lstStyle/>
        <a:p>
          <a:endParaRPr lang="fr-FR"/>
        </a:p>
      </dgm:t>
    </dgm:pt>
    <dgm:pt modelId="{E5C5CFAE-26E3-4EA2-9B02-AE226ABF8128}" type="pres">
      <dgm:prSet presAssocID="{46AAE324-EF68-4FEB-A1A1-BA50FD64592C}" presName="compositeShape" presStyleCnt="0">
        <dgm:presLayoutVars>
          <dgm:chMax val="9"/>
          <dgm:dir/>
          <dgm:resizeHandles val="exact"/>
        </dgm:presLayoutVars>
      </dgm:prSet>
      <dgm:spPr/>
      <dgm:t>
        <a:bodyPr/>
        <a:lstStyle/>
        <a:p>
          <a:endParaRPr lang="fr-FR"/>
        </a:p>
      </dgm:t>
    </dgm:pt>
    <dgm:pt modelId="{316DA1CB-ABD4-4E65-9EF5-83694CC97D3D}" type="pres">
      <dgm:prSet presAssocID="{46AAE324-EF68-4FEB-A1A1-BA50FD64592C}" presName="triangle1" presStyleLbl="node1" presStyleIdx="0" presStyleCnt="4">
        <dgm:presLayoutVars>
          <dgm:bulletEnabled val="1"/>
        </dgm:presLayoutVars>
      </dgm:prSet>
      <dgm:spPr/>
      <dgm:t>
        <a:bodyPr/>
        <a:lstStyle/>
        <a:p>
          <a:endParaRPr lang="fr-FR"/>
        </a:p>
      </dgm:t>
    </dgm:pt>
    <dgm:pt modelId="{29160646-2C54-4F45-9296-3655945DF6D1}" type="pres">
      <dgm:prSet presAssocID="{46AAE324-EF68-4FEB-A1A1-BA50FD64592C}" presName="triangle2" presStyleLbl="node1" presStyleIdx="1" presStyleCnt="4">
        <dgm:presLayoutVars>
          <dgm:bulletEnabled val="1"/>
        </dgm:presLayoutVars>
      </dgm:prSet>
      <dgm:spPr/>
      <dgm:t>
        <a:bodyPr/>
        <a:lstStyle/>
        <a:p>
          <a:endParaRPr lang="fr-FR"/>
        </a:p>
      </dgm:t>
    </dgm:pt>
    <dgm:pt modelId="{9412B5CA-02E1-4FAC-9737-5F382678D448}" type="pres">
      <dgm:prSet presAssocID="{46AAE324-EF68-4FEB-A1A1-BA50FD64592C}" presName="triangle3" presStyleLbl="node1" presStyleIdx="2" presStyleCnt="4">
        <dgm:presLayoutVars>
          <dgm:bulletEnabled val="1"/>
        </dgm:presLayoutVars>
      </dgm:prSet>
      <dgm:spPr/>
      <dgm:t>
        <a:bodyPr/>
        <a:lstStyle/>
        <a:p>
          <a:endParaRPr lang="fr-FR"/>
        </a:p>
      </dgm:t>
    </dgm:pt>
    <dgm:pt modelId="{1B67B59B-7C13-4221-813C-62316051411D}" type="pres">
      <dgm:prSet presAssocID="{46AAE324-EF68-4FEB-A1A1-BA50FD64592C}" presName="triangle4" presStyleLbl="node1" presStyleIdx="3" presStyleCnt="4">
        <dgm:presLayoutVars>
          <dgm:bulletEnabled val="1"/>
        </dgm:presLayoutVars>
      </dgm:prSet>
      <dgm:spPr/>
      <dgm:t>
        <a:bodyPr/>
        <a:lstStyle/>
        <a:p>
          <a:endParaRPr lang="fr-FR"/>
        </a:p>
      </dgm:t>
    </dgm:pt>
  </dgm:ptLst>
  <dgm:cxnLst>
    <dgm:cxn modelId="{E6EB4A2F-B460-468E-8DDC-164684EE1AF2}" srcId="{46AAE324-EF68-4FEB-A1A1-BA50FD64592C}" destId="{7383F4F9-37ED-4A24-9B64-416416DC9845}" srcOrd="3" destOrd="0" parTransId="{52A5C367-1E50-4B4A-8222-2EE56FADCCF8}" sibTransId="{4CF817B5-0567-44AE-A9D2-65A816F820C4}"/>
    <dgm:cxn modelId="{BDF39726-526E-4D02-9639-8EDFAB28773F}" srcId="{46AAE324-EF68-4FEB-A1A1-BA50FD64592C}" destId="{FBD341F6-9356-4740-9232-50BDE022FA88}" srcOrd="2" destOrd="0" parTransId="{3F13A73F-6F33-4A1D-BD5E-DD225DF9C30E}" sibTransId="{35455144-AF61-4CE0-8D31-7BBD0ACBB1A5}"/>
    <dgm:cxn modelId="{2188712E-23CE-4ED0-877A-396309A443CE}" type="presOf" srcId="{9DFF8630-7C4E-4F69-B20E-86015A2A6632}" destId="{29160646-2C54-4F45-9296-3655945DF6D1}" srcOrd="0" destOrd="0" presId="urn:microsoft.com/office/officeart/2005/8/layout/pyramid4"/>
    <dgm:cxn modelId="{45F2BCBF-02F8-4A80-B6B7-B754D14968B7}" type="presOf" srcId="{7383F4F9-37ED-4A24-9B64-416416DC9845}" destId="{1B67B59B-7C13-4221-813C-62316051411D}" srcOrd="0" destOrd="0" presId="urn:microsoft.com/office/officeart/2005/8/layout/pyramid4"/>
    <dgm:cxn modelId="{83EE66A2-7F76-4494-9614-306CE77DCCCD}" srcId="{46AAE324-EF68-4FEB-A1A1-BA50FD64592C}" destId="{3433106E-3612-42DA-A18A-BE71A0610254}" srcOrd="0" destOrd="0" parTransId="{F772547C-B16B-4D91-833C-1D85E7EDB54C}" sibTransId="{ACE1A458-7354-4BA4-AC5B-E0D091398DD9}"/>
    <dgm:cxn modelId="{337371FD-3DBF-40A2-9140-9A5EC3796BF3}" srcId="{46AAE324-EF68-4FEB-A1A1-BA50FD64592C}" destId="{9DFF8630-7C4E-4F69-B20E-86015A2A6632}" srcOrd="1" destOrd="0" parTransId="{250250EB-7437-4448-B820-8EADE1C6B261}" sibTransId="{B5EC4505-702D-4181-91B4-F9EDE422B0D8}"/>
    <dgm:cxn modelId="{E32DC289-5794-4E56-BFA2-F3BD9383B2AD}" type="presOf" srcId="{3433106E-3612-42DA-A18A-BE71A0610254}" destId="{316DA1CB-ABD4-4E65-9EF5-83694CC97D3D}" srcOrd="0" destOrd="0" presId="urn:microsoft.com/office/officeart/2005/8/layout/pyramid4"/>
    <dgm:cxn modelId="{AA23895B-3138-4D5F-AFA4-EB226F926502}" type="presOf" srcId="{FBD341F6-9356-4740-9232-50BDE022FA88}" destId="{9412B5CA-02E1-4FAC-9737-5F382678D448}" srcOrd="0" destOrd="0" presId="urn:microsoft.com/office/officeart/2005/8/layout/pyramid4"/>
    <dgm:cxn modelId="{BE110B96-81D4-47A0-8373-A75D306232A1}" type="presOf" srcId="{46AAE324-EF68-4FEB-A1A1-BA50FD64592C}" destId="{E5C5CFAE-26E3-4EA2-9B02-AE226ABF8128}" srcOrd="0" destOrd="0" presId="urn:microsoft.com/office/officeart/2005/8/layout/pyramid4"/>
    <dgm:cxn modelId="{AA423BD7-538A-43B3-B492-D04AFF8742E9}" type="presParOf" srcId="{E5C5CFAE-26E3-4EA2-9B02-AE226ABF8128}" destId="{316DA1CB-ABD4-4E65-9EF5-83694CC97D3D}" srcOrd="0" destOrd="0" presId="urn:microsoft.com/office/officeart/2005/8/layout/pyramid4"/>
    <dgm:cxn modelId="{0C0F9755-85AF-4ACE-8069-E6E8686B9A2D}" type="presParOf" srcId="{E5C5CFAE-26E3-4EA2-9B02-AE226ABF8128}" destId="{29160646-2C54-4F45-9296-3655945DF6D1}" srcOrd="1" destOrd="0" presId="urn:microsoft.com/office/officeart/2005/8/layout/pyramid4"/>
    <dgm:cxn modelId="{60DB1188-C73F-4F30-990D-AB5DC3AA0CEB}" type="presParOf" srcId="{E5C5CFAE-26E3-4EA2-9B02-AE226ABF8128}" destId="{9412B5CA-02E1-4FAC-9737-5F382678D448}" srcOrd="2" destOrd="0" presId="urn:microsoft.com/office/officeart/2005/8/layout/pyramid4"/>
    <dgm:cxn modelId="{17C6817F-34C8-44C7-95D0-47B47D941231}" type="presParOf" srcId="{E5C5CFAE-26E3-4EA2-9B02-AE226ABF8128}" destId="{1B67B59B-7C13-4221-813C-62316051411D}" srcOrd="3" destOrd="0" presId="urn:microsoft.com/office/officeart/2005/8/layout/pyramid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6048331-965B-48C3-A354-7E9BAB050D65}" type="doc">
      <dgm:prSet loTypeId="urn:microsoft.com/office/officeart/2005/8/layout/vList5" loCatId="list" qsTypeId="urn:microsoft.com/office/officeart/2005/8/quickstyle/3d1" qsCatId="3D" csTypeId="urn:microsoft.com/office/officeart/2005/8/colors/accent1_2" csCatId="accent1" phldr="1"/>
      <dgm:spPr/>
      <dgm:t>
        <a:bodyPr/>
        <a:lstStyle/>
        <a:p>
          <a:endParaRPr lang="fr-FR"/>
        </a:p>
      </dgm:t>
    </dgm:pt>
    <dgm:pt modelId="{50BF4FD9-427B-4C04-A406-038F750BA0BB}">
      <dgm:prSet phldrT="[Texte]">
        <dgm:style>
          <a:lnRef idx="1">
            <a:schemeClr val="accent2"/>
          </a:lnRef>
          <a:fillRef idx="3">
            <a:schemeClr val="accent2"/>
          </a:fillRef>
          <a:effectRef idx="2">
            <a:schemeClr val="accent2"/>
          </a:effectRef>
          <a:fontRef idx="minor">
            <a:schemeClr val="lt1"/>
          </a:fontRef>
        </dgm:style>
      </dgm:prSet>
      <dgm:spPr/>
      <dgm:t>
        <a:bodyPr/>
        <a:lstStyle/>
        <a:p>
          <a:r>
            <a:rPr lang="fr-FR" dirty="0" smtClean="0"/>
            <a:t>Types</a:t>
          </a:r>
          <a:endParaRPr lang="fr-FR" dirty="0"/>
        </a:p>
      </dgm:t>
    </dgm:pt>
    <dgm:pt modelId="{77344894-9039-4826-ABD3-DAA1106A95F3}" type="parTrans" cxnId="{F20D3675-B6DB-4C55-9822-18778342AB73}">
      <dgm:prSet/>
      <dgm:spPr/>
      <dgm:t>
        <a:bodyPr/>
        <a:lstStyle/>
        <a:p>
          <a:endParaRPr lang="fr-FR"/>
        </a:p>
      </dgm:t>
    </dgm:pt>
    <dgm:pt modelId="{511A66B8-B9DB-41BF-B363-9395FF28F3E0}" type="sibTrans" cxnId="{F20D3675-B6DB-4C55-9822-18778342AB73}">
      <dgm:prSet/>
      <dgm:spPr/>
      <dgm:t>
        <a:bodyPr/>
        <a:lstStyle/>
        <a:p>
          <a:endParaRPr lang="fr-FR"/>
        </a:p>
      </dgm:t>
    </dgm:pt>
    <dgm:pt modelId="{6A543535-4002-4C25-8138-21A5E49F534F}">
      <dgm:prSet phldrT="[Texte]">
        <dgm:style>
          <a:lnRef idx="1">
            <a:schemeClr val="accent1"/>
          </a:lnRef>
          <a:fillRef idx="2">
            <a:schemeClr val="accent1"/>
          </a:fillRef>
          <a:effectRef idx="1">
            <a:schemeClr val="accent1"/>
          </a:effectRef>
          <a:fontRef idx="minor">
            <a:schemeClr val="dk1"/>
          </a:fontRef>
        </dgm:style>
      </dgm:prSet>
      <dgm:spPr/>
      <dgm:t>
        <a:bodyPr/>
        <a:lstStyle/>
        <a:p>
          <a:r>
            <a:rPr lang="fr-FR" b="1" dirty="0" smtClean="0"/>
            <a:t>Réhabilitation du vieux et du nouveau bâti </a:t>
          </a:r>
          <a:endParaRPr lang="fr-FR" dirty="0"/>
        </a:p>
      </dgm:t>
    </dgm:pt>
    <dgm:pt modelId="{A9171816-2E99-47F8-8588-620B2F223D22}" type="parTrans" cxnId="{F5A3E033-7DF0-4A38-AF08-1632F80958C9}">
      <dgm:prSet/>
      <dgm:spPr/>
      <dgm:t>
        <a:bodyPr/>
        <a:lstStyle/>
        <a:p>
          <a:endParaRPr lang="fr-FR"/>
        </a:p>
      </dgm:t>
    </dgm:pt>
    <dgm:pt modelId="{0D1BC387-F58C-4F6A-8749-8A0A3A521D34}" type="sibTrans" cxnId="{F5A3E033-7DF0-4A38-AF08-1632F80958C9}">
      <dgm:prSet/>
      <dgm:spPr/>
      <dgm:t>
        <a:bodyPr/>
        <a:lstStyle/>
        <a:p>
          <a:endParaRPr lang="fr-FR"/>
        </a:p>
      </dgm:t>
    </dgm:pt>
    <dgm:pt modelId="{28A94FFD-8AB4-44F3-9548-D4F35C3AF7EC}">
      <dgm:prSet phldrT="[Texte]">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fr-FR" dirty="0" smtClean="0"/>
            <a:t>Années</a:t>
          </a:r>
          <a:endParaRPr lang="fr-FR" dirty="0"/>
        </a:p>
      </dgm:t>
    </dgm:pt>
    <dgm:pt modelId="{33EAF969-D02D-42DE-A4A3-4E947803393E}" type="parTrans" cxnId="{85D93635-181B-4E8F-8657-CAA86398707A}">
      <dgm:prSet/>
      <dgm:spPr/>
      <dgm:t>
        <a:bodyPr/>
        <a:lstStyle/>
        <a:p>
          <a:endParaRPr lang="fr-FR"/>
        </a:p>
      </dgm:t>
    </dgm:pt>
    <dgm:pt modelId="{EFC56E0F-0CCA-4376-B42B-D0B7C4411336}" type="sibTrans" cxnId="{85D93635-181B-4E8F-8657-CAA86398707A}">
      <dgm:prSet/>
      <dgm:spPr/>
      <dgm:t>
        <a:bodyPr/>
        <a:lstStyle/>
        <a:p>
          <a:endParaRPr lang="fr-FR"/>
        </a:p>
      </dgm:t>
    </dgm:pt>
    <dgm:pt modelId="{BD3E6AB2-7FF2-485D-AA48-2278A6F0E975}">
      <dgm:prSet phldrT="[Texte]">
        <dgm:style>
          <a:lnRef idx="1">
            <a:schemeClr val="accent1"/>
          </a:lnRef>
          <a:fillRef idx="2">
            <a:schemeClr val="accent1"/>
          </a:fillRef>
          <a:effectRef idx="1">
            <a:schemeClr val="accent1"/>
          </a:effectRef>
          <a:fontRef idx="minor">
            <a:schemeClr val="dk1"/>
          </a:fontRef>
        </dgm:style>
      </dgm:prSet>
      <dgm:spPr/>
      <dgm:t>
        <a:bodyPr/>
        <a:lstStyle/>
        <a:p>
          <a:r>
            <a:rPr lang="fr-FR" b="1" dirty="0" smtClean="0"/>
            <a:t>2000---2007</a:t>
          </a:r>
          <a:endParaRPr lang="fr-FR" b="1" dirty="0"/>
        </a:p>
      </dgm:t>
    </dgm:pt>
    <dgm:pt modelId="{8BC73EA5-43D7-40A0-91FC-513593FDF00A}" type="parTrans" cxnId="{BC9CE15D-CE3E-4204-B692-44F7F556FEF2}">
      <dgm:prSet/>
      <dgm:spPr/>
      <dgm:t>
        <a:bodyPr/>
        <a:lstStyle/>
        <a:p>
          <a:endParaRPr lang="fr-FR"/>
        </a:p>
      </dgm:t>
    </dgm:pt>
    <dgm:pt modelId="{DD746DBA-A0E2-44C7-9B1C-7F8C3C717A89}" type="sibTrans" cxnId="{BC9CE15D-CE3E-4204-B692-44F7F556FEF2}">
      <dgm:prSet/>
      <dgm:spPr/>
      <dgm:t>
        <a:bodyPr/>
        <a:lstStyle/>
        <a:p>
          <a:endParaRPr lang="fr-FR"/>
        </a:p>
      </dgm:t>
    </dgm:pt>
    <dgm:pt modelId="{27C1F2E6-7C11-4309-8F30-29DAF632FD5D}">
      <dgm:prSet phldrT="[Texte]">
        <dgm:style>
          <a:lnRef idx="3">
            <a:schemeClr val="lt1"/>
          </a:lnRef>
          <a:fillRef idx="1">
            <a:schemeClr val="accent5"/>
          </a:fillRef>
          <a:effectRef idx="1">
            <a:schemeClr val="accent5"/>
          </a:effectRef>
          <a:fontRef idx="minor">
            <a:schemeClr val="lt1"/>
          </a:fontRef>
        </dgm:style>
      </dgm:prSet>
      <dgm:spPr/>
      <dgm:t>
        <a:bodyPr/>
        <a:lstStyle/>
        <a:p>
          <a:r>
            <a:rPr lang="fr-FR" dirty="0" smtClean="0"/>
            <a:t>Etapes</a:t>
          </a:r>
          <a:endParaRPr lang="fr-FR" dirty="0"/>
        </a:p>
      </dgm:t>
    </dgm:pt>
    <dgm:pt modelId="{9CDFDA3B-FFA6-4EED-8287-7528AEB7D23A}" type="parTrans" cxnId="{742A8A6C-4DAE-4F93-A2CC-FCDDD9BD587F}">
      <dgm:prSet/>
      <dgm:spPr/>
      <dgm:t>
        <a:bodyPr/>
        <a:lstStyle/>
        <a:p>
          <a:endParaRPr lang="fr-FR"/>
        </a:p>
      </dgm:t>
    </dgm:pt>
    <dgm:pt modelId="{AA173D67-5345-4D57-B7C3-BC7EDD00E3F8}" type="sibTrans" cxnId="{742A8A6C-4DAE-4F93-A2CC-FCDDD9BD587F}">
      <dgm:prSet/>
      <dgm:spPr/>
      <dgm:t>
        <a:bodyPr/>
        <a:lstStyle/>
        <a:p>
          <a:endParaRPr lang="fr-FR"/>
        </a:p>
      </dgm:t>
    </dgm:pt>
    <dgm:pt modelId="{851098B4-9FE8-4D52-81F3-6CA07923E0B9}">
      <dgm:prSet phldrT="[Texte]">
        <dgm:style>
          <a:lnRef idx="1">
            <a:schemeClr val="accent1"/>
          </a:lnRef>
          <a:fillRef idx="2">
            <a:schemeClr val="accent1"/>
          </a:fillRef>
          <a:effectRef idx="1">
            <a:schemeClr val="accent1"/>
          </a:effectRef>
          <a:fontRef idx="minor">
            <a:schemeClr val="dk1"/>
          </a:fontRef>
        </dgm:style>
      </dgm:prSet>
      <dgm:spPr/>
      <dgm:t>
        <a:bodyPr/>
        <a:lstStyle/>
        <a:p>
          <a:r>
            <a:rPr lang="fr-FR" b="1" dirty="0" smtClean="0"/>
            <a:t>première phase (2000-2002)</a:t>
          </a:r>
          <a:r>
            <a:rPr lang="fr-FR" dirty="0" smtClean="0"/>
            <a:t>.</a:t>
          </a:r>
          <a:endParaRPr lang="fr-FR" dirty="0"/>
        </a:p>
      </dgm:t>
    </dgm:pt>
    <dgm:pt modelId="{F6901EEC-604F-43EC-AEE8-B82D1365A725}" type="parTrans" cxnId="{930F52EE-4528-4665-A6DF-FE3BF9E4C7B5}">
      <dgm:prSet/>
      <dgm:spPr/>
      <dgm:t>
        <a:bodyPr/>
        <a:lstStyle/>
        <a:p>
          <a:endParaRPr lang="fr-FR"/>
        </a:p>
      </dgm:t>
    </dgm:pt>
    <dgm:pt modelId="{9BB8D126-C69B-4F18-9DEE-B1150420F4C5}" type="sibTrans" cxnId="{930F52EE-4528-4665-A6DF-FE3BF9E4C7B5}">
      <dgm:prSet/>
      <dgm:spPr/>
      <dgm:t>
        <a:bodyPr/>
        <a:lstStyle/>
        <a:p>
          <a:endParaRPr lang="fr-FR"/>
        </a:p>
      </dgm:t>
    </dgm:pt>
    <dgm:pt modelId="{B2ED5FB1-277B-4CC0-B9DE-F432F7A0FF61}">
      <dgm:prSet phldrT="[Texte]">
        <dgm:style>
          <a:lnRef idx="1">
            <a:schemeClr val="accent1"/>
          </a:lnRef>
          <a:fillRef idx="2">
            <a:schemeClr val="accent1"/>
          </a:fillRef>
          <a:effectRef idx="1">
            <a:schemeClr val="accent1"/>
          </a:effectRef>
          <a:fontRef idx="minor">
            <a:schemeClr val="dk1"/>
          </a:fontRef>
        </dgm:style>
      </dgm:prSet>
      <dgm:spPr/>
      <dgm:t>
        <a:bodyPr/>
        <a:lstStyle/>
        <a:p>
          <a:r>
            <a:rPr lang="fr-FR" b="1" dirty="0" smtClean="0"/>
            <a:t>La seconde phase (2003-2005). </a:t>
          </a:r>
          <a:endParaRPr lang="fr-FR" dirty="0"/>
        </a:p>
      </dgm:t>
    </dgm:pt>
    <dgm:pt modelId="{0BC1617B-A4A3-44FE-85FE-3C88B748C700}" type="parTrans" cxnId="{17539043-5E54-441B-BC1C-705C5CF9C730}">
      <dgm:prSet/>
      <dgm:spPr/>
      <dgm:t>
        <a:bodyPr/>
        <a:lstStyle/>
        <a:p>
          <a:endParaRPr lang="fr-FR"/>
        </a:p>
      </dgm:t>
    </dgm:pt>
    <dgm:pt modelId="{83D59F10-9F4D-49F7-A0B5-7112F8CD44A4}" type="sibTrans" cxnId="{17539043-5E54-441B-BC1C-705C5CF9C730}">
      <dgm:prSet/>
      <dgm:spPr/>
      <dgm:t>
        <a:bodyPr/>
        <a:lstStyle/>
        <a:p>
          <a:endParaRPr lang="fr-FR"/>
        </a:p>
      </dgm:t>
    </dgm:pt>
    <dgm:pt modelId="{BCCAB1E4-120A-414D-826F-187B46E78F06}">
      <dgm:prSet phldrT="[Texte]">
        <dgm:style>
          <a:lnRef idx="1">
            <a:schemeClr val="accent1"/>
          </a:lnRef>
          <a:fillRef idx="2">
            <a:schemeClr val="accent1"/>
          </a:fillRef>
          <a:effectRef idx="1">
            <a:schemeClr val="accent1"/>
          </a:effectRef>
          <a:fontRef idx="minor">
            <a:schemeClr val="dk1"/>
          </a:fontRef>
        </dgm:style>
      </dgm:prSet>
      <dgm:spPr/>
      <dgm:t>
        <a:bodyPr/>
        <a:lstStyle/>
        <a:p>
          <a:r>
            <a:rPr lang="fr-FR" b="1" dirty="0" smtClean="0"/>
            <a:t>Troisième phase (2005-2007).</a:t>
          </a:r>
          <a:endParaRPr lang="fr-FR" dirty="0"/>
        </a:p>
      </dgm:t>
    </dgm:pt>
    <dgm:pt modelId="{884516BA-0D08-4368-9EE4-FBE7F07492AC}" type="parTrans" cxnId="{3D423477-954F-49C0-9884-97918198F82E}">
      <dgm:prSet/>
      <dgm:spPr/>
      <dgm:t>
        <a:bodyPr/>
        <a:lstStyle/>
        <a:p>
          <a:endParaRPr lang="fr-FR"/>
        </a:p>
      </dgm:t>
    </dgm:pt>
    <dgm:pt modelId="{8F620077-A697-4A7B-BB38-B2D04185C0CC}" type="sibTrans" cxnId="{3D423477-954F-49C0-9884-97918198F82E}">
      <dgm:prSet/>
      <dgm:spPr/>
      <dgm:t>
        <a:bodyPr/>
        <a:lstStyle/>
        <a:p>
          <a:endParaRPr lang="fr-FR"/>
        </a:p>
      </dgm:t>
    </dgm:pt>
    <dgm:pt modelId="{4E1DAD85-C2A3-4381-8643-925FA911124D}" type="pres">
      <dgm:prSet presAssocID="{B6048331-965B-48C3-A354-7E9BAB050D65}" presName="Name0" presStyleCnt="0">
        <dgm:presLayoutVars>
          <dgm:dir/>
          <dgm:animLvl val="lvl"/>
          <dgm:resizeHandles val="exact"/>
        </dgm:presLayoutVars>
      </dgm:prSet>
      <dgm:spPr/>
      <dgm:t>
        <a:bodyPr/>
        <a:lstStyle/>
        <a:p>
          <a:endParaRPr lang="fr-FR"/>
        </a:p>
      </dgm:t>
    </dgm:pt>
    <dgm:pt modelId="{6AF59BA3-6D9C-4877-8BD9-3BDCCF1C3D24}" type="pres">
      <dgm:prSet presAssocID="{50BF4FD9-427B-4C04-A406-038F750BA0BB}" presName="linNode" presStyleCnt="0"/>
      <dgm:spPr/>
    </dgm:pt>
    <dgm:pt modelId="{E7F539CA-7A8F-45DB-8DE2-1C315571448A}" type="pres">
      <dgm:prSet presAssocID="{50BF4FD9-427B-4C04-A406-038F750BA0BB}" presName="parentText" presStyleLbl="node1" presStyleIdx="0" presStyleCnt="3">
        <dgm:presLayoutVars>
          <dgm:chMax val="1"/>
          <dgm:bulletEnabled val="1"/>
        </dgm:presLayoutVars>
      </dgm:prSet>
      <dgm:spPr/>
      <dgm:t>
        <a:bodyPr/>
        <a:lstStyle/>
        <a:p>
          <a:endParaRPr lang="fr-FR"/>
        </a:p>
      </dgm:t>
    </dgm:pt>
    <dgm:pt modelId="{91B8ECFA-542A-4BC0-A2C8-6D6C9815E2B4}" type="pres">
      <dgm:prSet presAssocID="{50BF4FD9-427B-4C04-A406-038F750BA0BB}" presName="descendantText" presStyleLbl="alignAccFollowNode1" presStyleIdx="0" presStyleCnt="3">
        <dgm:presLayoutVars>
          <dgm:bulletEnabled val="1"/>
        </dgm:presLayoutVars>
      </dgm:prSet>
      <dgm:spPr/>
      <dgm:t>
        <a:bodyPr/>
        <a:lstStyle/>
        <a:p>
          <a:endParaRPr lang="fr-FR"/>
        </a:p>
      </dgm:t>
    </dgm:pt>
    <dgm:pt modelId="{DD160EE4-130E-4A25-8815-1C65715E230B}" type="pres">
      <dgm:prSet presAssocID="{511A66B8-B9DB-41BF-B363-9395FF28F3E0}" presName="sp" presStyleCnt="0"/>
      <dgm:spPr/>
    </dgm:pt>
    <dgm:pt modelId="{59F90871-376F-4090-87B1-B3CC86AA346D}" type="pres">
      <dgm:prSet presAssocID="{28A94FFD-8AB4-44F3-9548-D4F35C3AF7EC}" presName="linNode" presStyleCnt="0"/>
      <dgm:spPr/>
    </dgm:pt>
    <dgm:pt modelId="{CB63E6BF-E235-465B-9DE7-DD0FAEE95DBC}" type="pres">
      <dgm:prSet presAssocID="{28A94FFD-8AB4-44F3-9548-D4F35C3AF7EC}" presName="parentText" presStyleLbl="node1" presStyleIdx="1" presStyleCnt="3">
        <dgm:presLayoutVars>
          <dgm:chMax val="1"/>
          <dgm:bulletEnabled val="1"/>
        </dgm:presLayoutVars>
      </dgm:prSet>
      <dgm:spPr/>
      <dgm:t>
        <a:bodyPr/>
        <a:lstStyle/>
        <a:p>
          <a:endParaRPr lang="fr-FR"/>
        </a:p>
      </dgm:t>
    </dgm:pt>
    <dgm:pt modelId="{43B1FE75-EC2C-4A48-BE52-47E9457D9962}" type="pres">
      <dgm:prSet presAssocID="{28A94FFD-8AB4-44F3-9548-D4F35C3AF7EC}" presName="descendantText" presStyleLbl="alignAccFollowNode1" presStyleIdx="1" presStyleCnt="3">
        <dgm:presLayoutVars>
          <dgm:bulletEnabled val="1"/>
        </dgm:presLayoutVars>
      </dgm:prSet>
      <dgm:spPr/>
      <dgm:t>
        <a:bodyPr/>
        <a:lstStyle/>
        <a:p>
          <a:endParaRPr lang="fr-FR"/>
        </a:p>
      </dgm:t>
    </dgm:pt>
    <dgm:pt modelId="{D8983BB4-761F-42D8-A927-9C0D9A163F93}" type="pres">
      <dgm:prSet presAssocID="{EFC56E0F-0CCA-4376-B42B-D0B7C4411336}" presName="sp" presStyleCnt="0"/>
      <dgm:spPr/>
    </dgm:pt>
    <dgm:pt modelId="{83BC6D25-05D6-4E14-A797-B61FD119BA0C}" type="pres">
      <dgm:prSet presAssocID="{27C1F2E6-7C11-4309-8F30-29DAF632FD5D}" presName="linNode" presStyleCnt="0"/>
      <dgm:spPr/>
    </dgm:pt>
    <dgm:pt modelId="{33725417-51AD-42E0-BE38-A3B4D4074C78}" type="pres">
      <dgm:prSet presAssocID="{27C1F2E6-7C11-4309-8F30-29DAF632FD5D}" presName="parentText" presStyleLbl="node1" presStyleIdx="2" presStyleCnt="3">
        <dgm:presLayoutVars>
          <dgm:chMax val="1"/>
          <dgm:bulletEnabled val="1"/>
        </dgm:presLayoutVars>
      </dgm:prSet>
      <dgm:spPr/>
      <dgm:t>
        <a:bodyPr/>
        <a:lstStyle/>
        <a:p>
          <a:endParaRPr lang="fr-FR"/>
        </a:p>
      </dgm:t>
    </dgm:pt>
    <dgm:pt modelId="{9A17D87B-4CFE-45B0-99E5-3B6FEEBD332C}" type="pres">
      <dgm:prSet presAssocID="{27C1F2E6-7C11-4309-8F30-29DAF632FD5D}" presName="descendantText" presStyleLbl="alignAccFollowNode1" presStyleIdx="2" presStyleCnt="3">
        <dgm:presLayoutVars>
          <dgm:bulletEnabled val="1"/>
        </dgm:presLayoutVars>
      </dgm:prSet>
      <dgm:spPr/>
      <dgm:t>
        <a:bodyPr/>
        <a:lstStyle/>
        <a:p>
          <a:endParaRPr lang="fr-FR"/>
        </a:p>
      </dgm:t>
    </dgm:pt>
  </dgm:ptLst>
  <dgm:cxnLst>
    <dgm:cxn modelId="{7DBF98C6-AA96-4331-B09D-1100068B8263}" type="presOf" srcId="{28A94FFD-8AB4-44F3-9548-D4F35C3AF7EC}" destId="{CB63E6BF-E235-465B-9DE7-DD0FAEE95DBC}" srcOrd="0" destOrd="0" presId="urn:microsoft.com/office/officeart/2005/8/layout/vList5"/>
    <dgm:cxn modelId="{3D423477-954F-49C0-9884-97918198F82E}" srcId="{27C1F2E6-7C11-4309-8F30-29DAF632FD5D}" destId="{BCCAB1E4-120A-414D-826F-187B46E78F06}" srcOrd="2" destOrd="0" parTransId="{884516BA-0D08-4368-9EE4-FBE7F07492AC}" sibTransId="{8F620077-A697-4A7B-BB38-B2D04185C0CC}"/>
    <dgm:cxn modelId="{A1038C0F-7C5E-4F30-8C73-0E0E35149FB9}" type="presOf" srcId="{6A543535-4002-4C25-8138-21A5E49F534F}" destId="{91B8ECFA-542A-4BC0-A2C8-6D6C9815E2B4}" srcOrd="0" destOrd="0" presId="urn:microsoft.com/office/officeart/2005/8/layout/vList5"/>
    <dgm:cxn modelId="{608BA373-6FBF-4FE5-8A16-6F7F3838D449}" type="presOf" srcId="{B6048331-965B-48C3-A354-7E9BAB050D65}" destId="{4E1DAD85-C2A3-4381-8643-925FA911124D}" srcOrd="0" destOrd="0" presId="urn:microsoft.com/office/officeart/2005/8/layout/vList5"/>
    <dgm:cxn modelId="{85D93635-181B-4E8F-8657-CAA86398707A}" srcId="{B6048331-965B-48C3-A354-7E9BAB050D65}" destId="{28A94FFD-8AB4-44F3-9548-D4F35C3AF7EC}" srcOrd="1" destOrd="0" parTransId="{33EAF969-D02D-42DE-A4A3-4E947803393E}" sibTransId="{EFC56E0F-0CCA-4376-B42B-D0B7C4411336}"/>
    <dgm:cxn modelId="{BC9CE15D-CE3E-4204-B692-44F7F556FEF2}" srcId="{28A94FFD-8AB4-44F3-9548-D4F35C3AF7EC}" destId="{BD3E6AB2-7FF2-485D-AA48-2278A6F0E975}" srcOrd="0" destOrd="0" parTransId="{8BC73EA5-43D7-40A0-91FC-513593FDF00A}" sibTransId="{DD746DBA-A0E2-44C7-9B1C-7F8C3C717A89}"/>
    <dgm:cxn modelId="{2AEC7214-1464-434D-A284-8CAE2BB01C95}" type="presOf" srcId="{851098B4-9FE8-4D52-81F3-6CA07923E0B9}" destId="{9A17D87B-4CFE-45B0-99E5-3B6FEEBD332C}" srcOrd="0" destOrd="0" presId="urn:microsoft.com/office/officeart/2005/8/layout/vList5"/>
    <dgm:cxn modelId="{17539043-5E54-441B-BC1C-705C5CF9C730}" srcId="{27C1F2E6-7C11-4309-8F30-29DAF632FD5D}" destId="{B2ED5FB1-277B-4CC0-B9DE-F432F7A0FF61}" srcOrd="1" destOrd="0" parTransId="{0BC1617B-A4A3-44FE-85FE-3C88B748C700}" sibTransId="{83D59F10-9F4D-49F7-A0B5-7112F8CD44A4}"/>
    <dgm:cxn modelId="{F5A3E033-7DF0-4A38-AF08-1632F80958C9}" srcId="{50BF4FD9-427B-4C04-A406-038F750BA0BB}" destId="{6A543535-4002-4C25-8138-21A5E49F534F}" srcOrd="0" destOrd="0" parTransId="{A9171816-2E99-47F8-8588-620B2F223D22}" sibTransId="{0D1BC387-F58C-4F6A-8749-8A0A3A521D34}"/>
    <dgm:cxn modelId="{AD33E91C-B0B9-4839-97A1-D12C03CC7530}" type="presOf" srcId="{27C1F2E6-7C11-4309-8F30-29DAF632FD5D}" destId="{33725417-51AD-42E0-BE38-A3B4D4074C78}" srcOrd="0" destOrd="0" presId="urn:microsoft.com/office/officeart/2005/8/layout/vList5"/>
    <dgm:cxn modelId="{F20D3675-B6DB-4C55-9822-18778342AB73}" srcId="{B6048331-965B-48C3-A354-7E9BAB050D65}" destId="{50BF4FD9-427B-4C04-A406-038F750BA0BB}" srcOrd="0" destOrd="0" parTransId="{77344894-9039-4826-ABD3-DAA1106A95F3}" sibTransId="{511A66B8-B9DB-41BF-B363-9395FF28F3E0}"/>
    <dgm:cxn modelId="{742A8A6C-4DAE-4F93-A2CC-FCDDD9BD587F}" srcId="{B6048331-965B-48C3-A354-7E9BAB050D65}" destId="{27C1F2E6-7C11-4309-8F30-29DAF632FD5D}" srcOrd="2" destOrd="0" parTransId="{9CDFDA3B-FFA6-4EED-8287-7528AEB7D23A}" sibTransId="{AA173D67-5345-4D57-B7C3-BC7EDD00E3F8}"/>
    <dgm:cxn modelId="{4CCE996D-C0E8-49D4-8AC2-05529A0D240B}" type="presOf" srcId="{50BF4FD9-427B-4C04-A406-038F750BA0BB}" destId="{E7F539CA-7A8F-45DB-8DE2-1C315571448A}" srcOrd="0" destOrd="0" presId="urn:microsoft.com/office/officeart/2005/8/layout/vList5"/>
    <dgm:cxn modelId="{0C05999C-4C71-43F4-B3FC-320DAC015263}" type="presOf" srcId="{BCCAB1E4-120A-414D-826F-187B46E78F06}" destId="{9A17D87B-4CFE-45B0-99E5-3B6FEEBD332C}" srcOrd="0" destOrd="2" presId="urn:microsoft.com/office/officeart/2005/8/layout/vList5"/>
    <dgm:cxn modelId="{5BE61EF5-C529-4180-B40E-304288ABFD37}" type="presOf" srcId="{BD3E6AB2-7FF2-485D-AA48-2278A6F0E975}" destId="{43B1FE75-EC2C-4A48-BE52-47E9457D9962}" srcOrd="0" destOrd="0" presId="urn:microsoft.com/office/officeart/2005/8/layout/vList5"/>
    <dgm:cxn modelId="{0E81C746-E26E-4531-855E-6FF8D1238830}" type="presOf" srcId="{B2ED5FB1-277B-4CC0-B9DE-F432F7A0FF61}" destId="{9A17D87B-4CFE-45B0-99E5-3B6FEEBD332C}" srcOrd="0" destOrd="1" presId="urn:microsoft.com/office/officeart/2005/8/layout/vList5"/>
    <dgm:cxn modelId="{930F52EE-4528-4665-A6DF-FE3BF9E4C7B5}" srcId="{27C1F2E6-7C11-4309-8F30-29DAF632FD5D}" destId="{851098B4-9FE8-4D52-81F3-6CA07923E0B9}" srcOrd="0" destOrd="0" parTransId="{F6901EEC-604F-43EC-AEE8-B82D1365A725}" sibTransId="{9BB8D126-C69B-4F18-9DEE-B1150420F4C5}"/>
    <dgm:cxn modelId="{1A2A5E66-78C3-48BA-B6D5-8D46867401F7}" type="presParOf" srcId="{4E1DAD85-C2A3-4381-8643-925FA911124D}" destId="{6AF59BA3-6D9C-4877-8BD9-3BDCCF1C3D24}" srcOrd="0" destOrd="0" presId="urn:microsoft.com/office/officeart/2005/8/layout/vList5"/>
    <dgm:cxn modelId="{CD65321C-8731-462A-B679-0A61411BD866}" type="presParOf" srcId="{6AF59BA3-6D9C-4877-8BD9-3BDCCF1C3D24}" destId="{E7F539CA-7A8F-45DB-8DE2-1C315571448A}" srcOrd="0" destOrd="0" presId="urn:microsoft.com/office/officeart/2005/8/layout/vList5"/>
    <dgm:cxn modelId="{B06CADE4-CC42-4902-B04A-EA98131EB2BF}" type="presParOf" srcId="{6AF59BA3-6D9C-4877-8BD9-3BDCCF1C3D24}" destId="{91B8ECFA-542A-4BC0-A2C8-6D6C9815E2B4}" srcOrd="1" destOrd="0" presId="urn:microsoft.com/office/officeart/2005/8/layout/vList5"/>
    <dgm:cxn modelId="{0A92B019-4358-408E-9AFE-0638D3307D0A}" type="presParOf" srcId="{4E1DAD85-C2A3-4381-8643-925FA911124D}" destId="{DD160EE4-130E-4A25-8815-1C65715E230B}" srcOrd="1" destOrd="0" presId="urn:microsoft.com/office/officeart/2005/8/layout/vList5"/>
    <dgm:cxn modelId="{5E2D926A-BDC0-486D-BFBB-251B4F91051F}" type="presParOf" srcId="{4E1DAD85-C2A3-4381-8643-925FA911124D}" destId="{59F90871-376F-4090-87B1-B3CC86AA346D}" srcOrd="2" destOrd="0" presId="urn:microsoft.com/office/officeart/2005/8/layout/vList5"/>
    <dgm:cxn modelId="{2A8E80AD-AE78-4DD2-95D2-F51AFECC0D4C}" type="presParOf" srcId="{59F90871-376F-4090-87B1-B3CC86AA346D}" destId="{CB63E6BF-E235-465B-9DE7-DD0FAEE95DBC}" srcOrd="0" destOrd="0" presId="urn:microsoft.com/office/officeart/2005/8/layout/vList5"/>
    <dgm:cxn modelId="{CEF78777-1A90-40A0-AD09-4BDA2CE66700}" type="presParOf" srcId="{59F90871-376F-4090-87B1-B3CC86AA346D}" destId="{43B1FE75-EC2C-4A48-BE52-47E9457D9962}" srcOrd="1" destOrd="0" presId="urn:microsoft.com/office/officeart/2005/8/layout/vList5"/>
    <dgm:cxn modelId="{C6F4419F-F796-469A-A2DB-A9A9DC9C323D}" type="presParOf" srcId="{4E1DAD85-C2A3-4381-8643-925FA911124D}" destId="{D8983BB4-761F-42D8-A927-9C0D9A163F93}" srcOrd="3" destOrd="0" presId="urn:microsoft.com/office/officeart/2005/8/layout/vList5"/>
    <dgm:cxn modelId="{79C6CFF2-8263-4C79-BB74-81695D970D0F}" type="presParOf" srcId="{4E1DAD85-C2A3-4381-8643-925FA911124D}" destId="{83BC6D25-05D6-4E14-A797-B61FD119BA0C}" srcOrd="4" destOrd="0" presId="urn:microsoft.com/office/officeart/2005/8/layout/vList5"/>
    <dgm:cxn modelId="{76974BFE-5FE2-43CE-B2EC-818ED1A43967}" type="presParOf" srcId="{83BC6D25-05D6-4E14-A797-B61FD119BA0C}" destId="{33725417-51AD-42E0-BE38-A3B4D4074C78}" srcOrd="0" destOrd="0" presId="urn:microsoft.com/office/officeart/2005/8/layout/vList5"/>
    <dgm:cxn modelId="{12DD1A24-F154-4FD7-84E7-8F24CD9C0B47}" type="presParOf" srcId="{83BC6D25-05D6-4E14-A797-B61FD119BA0C}" destId="{9A17D87B-4CFE-45B0-99E5-3B6FEEBD332C}"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F51D7A5-3718-4BC7-A09A-E8E7DD688861}" type="doc">
      <dgm:prSet loTypeId="urn:microsoft.com/office/officeart/2005/8/layout/hierarchy6" loCatId="hierarchy" qsTypeId="urn:microsoft.com/office/officeart/2005/8/quickstyle/3d1" qsCatId="3D" csTypeId="urn:microsoft.com/office/officeart/2005/8/colors/accent1_2" csCatId="accent1" phldr="1"/>
      <dgm:spPr/>
      <dgm:t>
        <a:bodyPr/>
        <a:lstStyle/>
        <a:p>
          <a:endParaRPr lang="fr-FR"/>
        </a:p>
      </dgm:t>
    </dgm:pt>
    <dgm:pt modelId="{DEE98F20-2B1E-4695-9989-2021D643BA99}">
      <dgm:prSet phldrT="[Texte]">
        <dgm:style>
          <a:lnRef idx="1">
            <a:schemeClr val="accent2"/>
          </a:lnRef>
          <a:fillRef idx="2">
            <a:schemeClr val="accent2"/>
          </a:fillRef>
          <a:effectRef idx="1">
            <a:schemeClr val="accent2"/>
          </a:effectRef>
          <a:fontRef idx="minor">
            <a:schemeClr val="dk1"/>
          </a:fontRef>
        </dgm:style>
      </dgm:prSet>
      <dgm:spPr/>
      <dgm:t>
        <a:bodyPr/>
        <a:lstStyle/>
        <a:p>
          <a:pPr algn="l"/>
          <a:r>
            <a:rPr lang="fr-FR" dirty="0" smtClean="0"/>
            <a:t>*Ministère de l’urbanisme et de la construction</a:t>
          </a:r>
        </a:p>
        <a:p>
          <a:pPr algn="l"/>
          <a:r>
            <a:rPr lang="fr-FR" dirty="0" smtClean="0"/>
            <a:t>*APW</a:t>
          </a:r>
        </a:p>
        <a:p>
          <a:pPr algn="l"/>
          <a:r>
            <a:rPr lang="fr-FR" dirty="0" smtClean="0"/>
            <a:t>*direction du logement et des équipements publics (DLEP)</a:t>
          </a:r>
        </a:p>
        <a:p>
          <a:pPr algn="l"/>
          <a:endParaRPr lang="fr-FR" dirty="0"/>
        </a:p>
      </dgm:t>
    </dgm:pt>
    <dgm:pt modelId="{DCBA6890-B458-4C6B-92B1-0FBFEF82F79D}" type="parTrans" cxnId="{2BE448CC-0575-44E8-8811-547EC856CB5E}">
      <dgm:prSet/>
      <dgm:spPr/>
      <dgm:t>
        <a:bodyPr/>
        <a:lstStyle/>
        <a:p>
          <a:endParaRPr lang="fr-FR"/>
        </a:p>
      </dgm:t>
    </dgm:pt>
    <dgm:pt modelId="{FD7F23A6-6CDF-487C-AF57-F51E3BDB6E2C}" type="sibTrans" cxnId="{2BE448CC-0575-44E8-8811-547EC856CB5E}">
      <dgm:prSet/>
      <dgm:spPr/>
      <dgm:t>
        <a:bodyPr/>
        <a:lstStyle/>
        <a:p>
          <a:endParaRPr lang="fr-FR"/>
        </a:p>
      </dgm:t>
    </dgm:pt>
    <dgm:pt modelId="{A408481F-E750-4E2D-9CE2-2B8660C76EFC}">
      <dgm:prSet phldrT="[Texte]">
        <dgm:style>
          <a:lnRef idx="1">
            <a:schemeClr val="accent2"/>
          </a:lnRef>
          <a:fillRef idx="2">
            <a:schemeClr val="accent2"/>
          </a:fillRef>
          <a:effectRef idx="1">
            <a:schemeClr val="accent2"/>
          </a:effectRef>
          <a:fontRef idx="minor">
            <a:schemeClr val="dk1"/>
          </a:fontRef>
        </dgm:style>
      </dgm:prSet>
      <dgm:spPr/>
      <dgm:t>
        <a:bodyPr/>
        <a:lstStyle/>
        <a:p>
          <a:r>
            <a:rPr lang="fr-FR" dirty="0" smtClean="0"/>
            <a:t>bureaux d’études spécialisés </a:t>
          </a:r>
          <a:endParaRPr lang="fr-FR" dirty="0"/>
        </a:p>
      </dgm:t>
    </dgm:pt>
    <dgm:pt modelId="{914E24D7-FDB3-452C-8E80-D8B1A2EC6773}" type="parTrans" cxnId="{07E40D49-79A3-4BFA-ADC0-86D154A184B2}">
      <dgm:prSet/>
      <dgm:spPr/>
      <dgm:t>
        <a:bodyPr/>
        <a:lstStyle/>
        <a:p>
          <a:endParaRPr lang="fr-FR"/>
        </a:p>
      </dgm:t>
    </dgm:pt>
    <dgm:pt modelId="{C1603F46-5F4B-4A6B-A908-54B4581E7733}" type="sibTrans" cxnId="{07E40D49-79A3-4BFA-ADC0-86D154A184B2}">
      <dgm:prSet/>
      <dgm:spPr/>
      <dgm:t>
        <a:bodyPr/>
        <a:lstStyle/>
        <a:p>
          <a:endParaRPr lang="fr-FR"/>
        </a:p>
      </dgm:t>
    </dgm:pt>
    <dgm:pt modelId="{318A7FD5-03D1-4AF7-8DE8-675C687CCB5D}">
      <dgm:prSet phldrT="[Texte]">
        <dgm:style>
          <a:lnRef idx="1">
            <a:schemeClr val="accent2"/>
          </a:lnRef>
          <a:fillRef idx="2">
            <a:schemeClr val="accent2"/>
          </a:fillRef>
          <a:effectRef idx="1">
            <a:schemeClr val="accent2"/>
          </a:effectRef>
          <a:fontRef idx="minor">
            <a:schemeClr val="dk1"/>
          </a:fontRef>
        </dgm:style>
      </dgm:prSet>
      <dgm:spPr/>
      <dgm:t>
        <a:bodyPr/>
        <a:lstStyle/>
        <a:p>
          <a:r>
            <a:rPr lang="fr-FR" dirty="0" smtClean="0"/>
            <a:t>La Wilaya</a:t>
          </a:r>
          <a:endParaRPr lang="fr-FR" dirty="0"/>
        </a:p>
      </dgm:t>
    </dgm:pt>
    <dgm:pt modelId="{757AFB06-3794-4B67-8318-6CB88845BE08}" type="parTrans" cxnId="{9F40C057-F232-4EF8-BEDD-2D4F9B215081}">
      <dgm:prSet/>
      <dgm:spPr/>
      <dgm:t>
        <a:bodyPr/>
        <a:lstStyle/>
        <a:p>
          <a:endParaRPr lang="fr-FR"/>
        </a:p>
      </dgm:t>
    </dgm:pt>
    <dgm:pt modelId="{591020A4-B3EF-47F3-A1BE-84E8819825CB}" type="sibTrans" cxnId="{9F40C057-F232-4EF8-BEDD-2D4F9B215081}">
      <dgm:prSet/>
      <dgm:spPr/>
      <dgm:t>
        <a:bodyPr/>
        <a:lstStyle/>
        <a:p>
          <a:endParaRPr lang="fr-FR"/>
        </a:p>
      </dgm:t>
    </dgm:pt>
    <dgm:pt modelId="{E1287113-E5E2-46F1-BE9B-CE7F9494E661}">
      <dgm:prSet phldrT="[Texte]">
        <dgm:style>
          <a:lnRef idx="1">
            <a:schemeClr val="accent2"/>
          </a:lnRef>
          <a:fillRef idx="2">
            <a:schemeClr val="accent2"/>
          </a:fillRef>
          <a:effectRef idx="1">
            <a:schemeClr val="accent2"/>
          </a:effectRef>
          <a:fontRef idx="minor">
            <a:schemeClr val="dk1"/>
          </a:fontRef>
        </dgm:style>
      </dgm:prSet>
      <dgm:spPr/>
      <dgm:t>
        <a:bodyPr/>
        <a:lstStyle/>
        <a:p>
          <a:r>
            <a:rPr lang="fr-FR" dirty="0" smtClean="0"/>
            <a:t>des bureaux d’études de l’université</a:t>
          </a:r>
          <a:endParaRPr lang="fr-FR" dirty="0"/>
        </a:p>
      </dgm:t>
    </dgm:pt>
    <dgm:pt modelId="{A04D87A0-9D83-4EFD-8D58-DF11CDA3E056}" type="parTrans" cxnId="{5253273F-9BF6-4AB3-B13F-0A29E64E90B9}">
      <dgm:prSet/>
      <dgm:spPr/>
      <dgm:t>
        <a:bodyPr/>
        <a:lstStyle/>
        <a:p>
          <a:endParaRPr lang="fr-FR"/>
        </a:p>
      </dgm:t>
    </dgm:pt>
    <dgm:pt modelId="{350D44C3-132F-471B-B16E-F0D2225591BD}" type="sibTrans" cxnId="{5253273F-9BF6-4AB3-B13F-0A29E64E90B9}">
      <dgm:prSet/>
      <dgm:spPr/>
      <dgm:t>
        <a:bodyPr/>
        <a:lstStyle/>
        <a:p>
          <a:endParaRPr lang="fr-FR"/>
        </a:p>
      </dgm:t>
    </dgm:pt>
    <dgm:pt modelId="{3A3E812D-D68E-4C0B-AEE8-B0F609094A37}">
      <dgm:prSet phldrT="[Texte]">
        <dgm:style>
          <a:lnRef idx="1">
            <a:schemeClr val="accent2"/>
          </a:lnRef>
          <a:fillRef idx="2">
            <a:schemeClr val="accent2"/>
          </a:fillRef>
          <a:effectRef idx="1">
            <a:schemeClr val="accent2"/>
          </a:effectRef>
          <a:fontRef idx="minor">
            <a:schemeClr val="dk1"/>
          </a:fontRef>
        </dgm:style>
      </dgm:prSet>
      <dgm:spPr/>
      <dgm:t>
        <a:bodyPr/>
        <a:lstStyle/>
        <a:p>
          <a:r>
            <a:rPr lang="fr-FR" dirty="0" smtClean="0"/>
            <a:t>OPGI</a:t>
          </a:r>
          <a:endParaRPr lang="fr-FR" dirty="0"/>
        </a:p>
      </dgm:t>
    </dgm:pt>
    <dgm:pt modelId="{11C371A8-7149-426B-B4EC-93F394541B5C}" type="parTrans" cxnId="{0D1895D4-DFF0-4213-95D6-8396C0B2F139}">
      <dgm:prSet/>
      <dgm:spPr/>
      <dgm:t>
        <a:bodyPr/>
        <a:lstStyle/>
        <a:p>
          <a:endParaRPr lang="fr-FR"/>
        </a:p>
      </dgm:t>
    </dgm:pt>
    <dgm:pt modelId="{AE208595-5AA6-4E3B-A958-FACE6A5A5ECC}" type="sibTrans" cxnId="{0D1895D4-DFF0-4213-95D6-8396C0B2F139}">
      <dgm:prSet/>
      <dgm:spPr/>
      <dgm:t>
        <a:bodyPr/>
        <a:lstStyle/>
        <a:p>
          <a:endParaRPr lang="fr-FR"/>
        </a:p>
      </dgm:t>
    </dgm:pt>
    <dgm:pt modelId="{99C2DD23-FB9F-4211-81B8-84834B6DDB93}">
      <dgm:prSet phldrT="[Texte]"/>
      <dgm:spPr/>
      <dgm:t>
        <a:bodyPr/>
        <a:lstStyle/>
        <a:p>
          <a:r>
            <a:rPr lang="fr-FR" dirty="0" smtClean="0"/>
            <a:t>Décision</a:t>
          </a:r>
          <a:endParaRPr lang="fr-FR" dirty="0"/>
        </a:p>
      </dgm:t>
    </dgm:pt>
    <dgm:pt modelId="{F0AF84BD-B039-4B9A-BEF9-4F9ABCE7E200}" type="parTrans" cxnId="{64643F6E-CDA9-4450-86FA-6A89C527334F}">
      <dgm:prSet/>
      <dgm:spPr/>
      <dgm:t>
        <a:bodyPr/>
        <a:lstStyle/>
        <a:p>
          <a:endParaRPr lang="fr-FR"/>
        </a:p>
      </dgm:t>
    </dgm:pt>
    <dgm:pt modelId="{D22FD392-85B6-47A5-B5BB-30E4D7311CBB}" type="sibTrans" cxnId="{64643F6E-CDA9-4450-86FA-6A89C527334F}">
      <dgm:prSet/>
      <dgm:spPr/>
      <dgm:t>
        <a:bodyPr/>
        <a:lstStyle/>
        <a:p>
          <a:endParaRPr lang="fr-FR"/>
        </a:p>
      </dgm:t>
    </dgm:pt>
    <dgm:pt modelId="{0EF651B8-3ED5-4491-B2BC-51EC1BBCAC22}">
      <dgm:prSet phldrT="[Texte]"/>
      <dgm:spPr/>
      <dgm:t>
        <a:bodyPr/>
        <a:lstStyle/>
        <a:p>
          <a:r>
            <a:rPr lang="fr-FR" dirty="0" smtClean="0"/>
            <a:t>Etudes</a:t>
          </a:r>
          <a:endParaRPr lang="fr-FR" dirty="0"/>
        </a:p>
      </dgm:t>
    </dgm:pt>
    <dgm:pt modelId="{8D6D1FBF-8C78-46D6-9540-DDCBC21AF14B}" type="parTrans" cxnId="{A7ED9067-BCBA-4753-B374-BD2E77B7F973}">
      <dgm:prSet/>
      <dgm:spPr/>
      <dgm:t>
        <a:bodyPr/>
        <a:lstStyle/>
        <a:p>
          <a:endParaRPr lang="fr-FR"/>
        </a:p>
      </dgm:t>
    </dgm:pt>
    <dgm:pt modelId="{C5E1238E-412A-4784-A067-6CBFB546DFB1}" type="sibTrans" cxnId="{A7ED9067-BCBA-4753-B374-BD2E77B7F973}">
      <dgm:prSet/>
      <dgm:spPr/>
      <dgm:t>
        <a:bodyPr/>
        <a:lstStyle/>
        <a:p>
          <a:endParaRPr lang="fr-FR"/>
        </a:p>
      </dgm:t>
    </dgm:pt>
    <dgm:pt modelId="{BD89424A-791D-447D-8ADD-AA02D8F28716}">
      <dgm:prSet phldrT="[Texte]"/>
      <dgm:spPr/>
      <dgm:t>
        <a:bodyPr/>
        <a:lstStyle/>
        <a:p>
          <a:r>
            <a:rPr lang="fr-FR" dirty="0" smtClean="0"/>
            <a:t>Exécution</a:t>
          </a:r>
          <a:endParaRPr lang="fr-FR" dirty="0"/>
        </a:p>
      </dgm:t>
    </dgm:pt>
    <dgm:pt modelId="{3426D7FB-11B5-4B9B-A9C5-BEFD006C85D8}" type="parTrans" cxnId="{882BC859-D23B-4AA8-9708-A94FB71B7F66}">
      <dgm:prSet/>
      <dgm:spPr/>
      <dgm:t>
        <a:bodyPr/>
        <a:lstStyle/>
        <a:p>
          <a:endParaRPr lang="fr-FR"/>
        </a:p>
      </dgm:t>
    </dgm:pt>
    <dgm:pt modelId="{A94E7427-6AC8-4A08-B2F4-3984E85535E6}" type="sibTrans" cxnId="{882BC859-D23B-4AA8-9708-A94FB71B7F66}">
      <dgm:prSet/>
      <dgm:spPr/>
      <dgm:t>
        <a:bodyPr/>
        <a:lstStyle/>
        <a:p>
          <a:endParaRPr lang="fr-FR"/>
        </a:p>
      </dgm:t>
    </dgm:pt>
    <dgm:pt modelId="{B5906BF4-241A-408B-ADA9-917D79883F11}" type="pres">
      <dgm:prSet presAssocID="{DF51D7A5-3718-4BC7-A09A-E8E7DD688861}" presName="mainComposite" presStyleCnt="0">
        <dgm:presLayoutVars>
          <dgm:chPref val="1"/>
          <dgm:dir/>
          <dgm:animOne val="branch"/>
          <dgm:animLvl val="lvl"/>
          <dgm:resizeHandles val="exact"/>
        </dgm:presLayoutVars>
      </dgm:prSet>
      <dgm:spPr/>
      <dgm:t>
        <a:bodyPr/>
        <a:lstStyle/>
        <a:p>
          <a:endParaRPr lang="fr-FR"/>
        </a:p>
      </dgm:t>
    </dgm:pt>
    <dgm:pt modelId="{5082D3E1-E924-450E-A75D-2442450BA4DE}" type="pres">
      <dgm:prSet presAssocID="{DF51D7A5-3718-4BC7-A09A-E8E7DD688861}" presName="hierFlow" presStyleCnt="0"/>
      <dgm:spPr/>
    </dgm:pt>
    <dgm:pt modelId="{FD89906E-9C16-430B-B0DC-D8B562FC1FAC}" type="pres">
      <dgm:prSet presAssocID="{DF51D7A5-3718-4BC7-A09A-E8E7DD688861}" presName="firstBuf" presStyleCnt="0"/>
      <dgm:spPr/>
    </dgm:pt>
    <dgm:pt modelId="{C7F54543-050C-4985-B508-A5346CDDDC16}" type="pres">
      <dgm:prSet presAssocID="{DF51D7A5-3718-4BC7-A09A-E8E7DD688861}" presName="hierChild1" presStyleCnt="0">
        <dgm:presLayoutVars>
          <dgm:chPref val="1"/>
          <dgm:animOne val="branch"/>
          <dgm:animLvl val="lvl"/>
        </dgm:presLayoutVars>
      </dgm:prSet>
      <dgm:spPr/>
    </dgm:pt>
    <dgm:pt modelId="{9AAAF7A5-B1E1-403D-909C-4DD39A3F046A}" type="pres">
      <dgm:prSet presAssocID="{DEE98F20-2B1E-4695-9989-2021D643BA99}" presName="Name14" presStyleCnt="0"/>
      <dgm:spPr/>
    </dgm:pt>
    <dgm:pt modelId="{F86DDAF7-ADCF-4D13-9DDE-A3984E929385}" type="pres">
      <dgm:prSet presAssocID="{DEE98F20-2B1E-4695-9989-2021D643BA99}" presName="level1Shape" presStyleLbl="node0" presStyleIdx="0" presStyleCnt="1">
        <dgm:presLayoutVars>
          <dgm:chPref val="3"/>
        </dgm:presLayoutVars>
      </dgm:prSet>
      <dgm:spPr/>
      <dgm:t>
        <a:bodyPr/>
        <a:lstStyle/>
        <a:p>
          <a:endParaRPr lang="fr-FR"/>
        </a:p>
      </dgm:t>
    </dgm:pt>
    <dgm:pt modelId="{BC1E7FA5-0001-4B81-905B-D417810CD00B}" type="pres">
      <dgm:prSet presAssocID="{DEE98F20-2B1E-4695-9989-2021D643BA99}" presName="hierChild2" presStyleCnt="0"/>
      <dgm:spPr/>
    </dgm:pt>
    <dgm:pt modelId="{CF94F396-1C24-4107-AFC0-EB438D47814F}" type="pres">
      <dgm:prSet presAssocID="{914E24D7-FDB3-452C-8E80-D8B1A2EC6773}" presName="Name19" presStyleLbl="parChTrans1D2" presStyleIdx="0" presStyleCnt="2"/>
      <dgm:spPr/>
      <dgm:t>
        <a:bodyPr/>
        <a:lstStyle/>
        <a:p>
          <a:endParaRPr lang="fr-FR"/>
        </a:p>
      </dgm:t>
    </dgm:pt>
    <dgm:pt modelId="{DC9FE104-52BC-4645-9D47-11D4E2A7CA6E}" type="pres">
      <dgm:prSet presAssocID="{A408481F-E750-4E2D-9CE2-2B8660C76EFC}" presName="Name21" presStyleCnt="0"/>
      <dgm:spPr/>
    </dgm:pt>
    <dgm:pt modelId="{3B32C4EB-2F07-474A-8A2C-65B3EF81B15B}" type="pres">
      <dgm:prSet presAssocID="{A408481F-E750-4E2D-9CE2-2B8660C76EFC}" presName="level2Shape" presStyleLbl="node2" presStyleIdx="0" presStyleCnt="2"/>
      <dgm:spPr/>
      <dgm:t>
        <a:bodyPr/>
        <a:lstStyle/>
        <a:p>
          <a:endParaRPr lang="fr-FR"/>
        </a:p>
      </dgm:t>
    </dgm:pt>
    <dgm:pt modelId="{9F5789BD-8BC4-4372-A5B8-17F87742E586}" type="pres">
      <dgm:prSet presAssocID="{A408481F-E750-4E2D-9CE2-2B8660C76EFC}" presName="hierChild3" presStyleCnt="0"/>
      <dgm:spPr/>
    </dgm:pt>
    <dgm:pt modelId="{22665342-4063-4B78-B686-4B5E38F8F22E}" type="pres">
      <dgm:prSet presAssocID="{757AFB06-3794-4B67-8318-6CB88845BE08}" presName="Name19" presStyleLbl="parChTrans1D3" presStyleIdx="0" presStyleCnt="2"/>
      <dgm:spPr/>
      <dgm:t>
        <a:bodyPr/>
        <a:lstStyle/>
        <a:p>
          <a:endParaRPr lang="fr-FR"/>
        </a:p>
      </dgm:t>
    </dgm:pt>
    <dgm:pt modelId="{493F1C5A-AAB7-443D-867C-C9DD8926FE87}" type="pres">
      <dgm:prSet presAssocID="{318A7FD5-03D1-4AF7-8DE8-675C687CCB5D}" presName="Name21" presStyleCnt="0"/>
      <dgm:spPr/>
    </dgm:pt>
    <dgm:pt modelId="{CB395624-7F8E-4B24-A6A5-942459A287F6}" type="pres">
      <dgm:prSet presAssocID="{318A7FD5-03D1-4AF7-8DE8-675C687CCB5D}" presName="level2Shape" presStyleLbl="node3" presStyleIdx="0" presStyleCnt="2"/>
      <dgm:spPr/>
      <dgm:t>
        <a:bodyPr/>
        <a:lstStyle/>
        <a:p>
          <a:endParaRPr lang="fr-FR"/>
        </a:p>
      </dgm:t>
    </dgm:pt>
    <dgm:pt modelId="{61CED2C3-661B-47AD-8579-04EC4A917861}" type="pres">
      <dgm:prSet presAssocID="{318A7FD5-03D1-4AF7-8DE8-675C687CCB5D}" presName="hierChild3" presStyleCnt="0"/>
      <dgm:spPr/>
    </dgm:pt>
    <dgm:pt modelId="{9CF7AE82-437B-4F2E-81ED-858F4DDAF670}" type="pres">
      <dgm:prSet presAssocID="{A04D87A0-9D83-4EFD-8D58-DF11CDA3E056}" presName="Name19" presStyleLbl="parChTrans1D2" presStyleIdx="1" presStyleCnt="2"/>
      <dgm:spPr/>
      <dgm:t>
        <a:bodyPr/>
        <a:lstStyle/>
        <a:p>
          <a:endParaRPr lang="fr-FR"/>
        </a:p>
      </dgm:t>
    </dgm:pt>
    <dgm:pt modelId="{22AFD057-4D1C-46E1-868B-F185E8DB6D7D}" type="pres">
      <dgm:prSet presAssocID="{E1287113-E5E2-46F1-BE9B-CE7F9494E661}" presName="Name21" presStyleCnt="0"/>
      <dgm:spPr/>
    </dgm:pt>
    <dgm:pt modelId="{F7DCBE72-604B-477E-B4D2-5F0507F611C0}" type="pres">
      <dgm:prSet presAssocID="{E1287113-E5E2-46F1-BE9B-CE7F9494E661}" presName="level2Shape" presStyleLbl="node2" presStyleIdx="1" presStyleCnt="2"/>
      <dgm:spPr/>
      <dgm:t>
        <a:bodyPr/>
        <a:lstStyle/>
        <a:p>
          <a:endParaRPr lang="fr-FR"/>
        </a:p>
      </dgm:t>
    </dgm:pt>
    <dgm:pt modelId="{ABF8BC27-A7A1-4FBE-9801-6B8557DA0693}" type="pres">
      <dgm:prSet presAssocID="{E1287113-E5E2-46F1-BE9B-CE7F9494E661}" presName="hierChild3" presStyleCnt="0"/>
      <dgm:spPr/>
    </dgm:pt>
    <dgm:pt modelId="{794BF5C1-C37F-4706-8529-14397437104D}" type="pres">
      <dgm:prSet presAssocID="{11C371A8-7149-426B-B4EC-93F394541B5C}" presName="Name19" presStyleLbl="parChTrans1D3" presStyleIdx="1" presStyleCnt="2"/>
      <dgm:spPr/>
      <dgm:t>
        <a:bodyPr/>
        <a:lstStyle/>
        <a:p>
          <a:endParaRPr lang="fr-FR"/>
        </a:p>
      </dgm:t>
    </dgm:pt>
    <dgm:pt modelId="{3C60105A-392B-428C-A6A3-7376AA2D542D}" type="pres">
      <dgm:prSet presAssocID="{3A3E812D-D68E-4C0B-AEE8-B0F609094A37}" presName="Name21" presStyleCnt="0"/>
      <dgm:spPr/>
    </dgm:pt>
    <dgm:pt modelId="{608F998C-0D2B-49D0-BE25-299F8C6F8BC6}" type="pres">
      <dgm:prSet presAssocID="{3A3E812D-D68E-4C0B-AEE8-B0F609094A37}" presName="level2Shape" presStyleLbl="node3" presStyleIdx="1" presStyleCnt="2"/>
      <dgm:spPr/>
      <dgm:t>
        <a:bodyPr/>
        <a:lstStyle/>
        <a:p>
          <a:endParaRPr lang="fr-FR"/>
        </a:p>
      </dgm:t>
    </dgm:pt>
    <dgm:pt modelId="{D9E894A5-DE48-4AD2-9A43-71EA7B5B41F3}" type="pres">
      <dgm:prSet presAssocID="{3A3E812D-D68E-4C0B-AEE8-B0F609094A37}" presName="hierChild3" presStyleCnt="0"/>
      <dgm:spPr/>
    </dgm:pt>
    <dgm:pt modelId="{CA4942D4-2E0B-43B7-B60D-AE0F82D62123}" type="pres">
      <dgm:prSet presAssocID="{DF51D7A5-3718-4BC7-A09A-E8E7DD688861}" presName="bgShapesFlow" presStyleCnt="0"/>
      <dgm:spPr/>
    </dgm:pt>
    <dgm:pt modelId="{30946FE1-B7A7-495D-AA0A-4C1AC6AD4127}" type="pres">
      <dgm:prSet presAssocID="{99C2DD23-FB9F-4211-81B8-84834B6DDB93}" presName="rectComp" presStyleCnt="0"/>
      <dgm:spPr/>
    </dgm:pt>
    <dgm:pt modelId="{13E44B96-5DAB-4F0E-AA8C-C57159EF751F}" type="pres">
      <dgm:prSet presAssocID="{99C2DD23-FB9F-4211-81B8-84834B6DDB93}" presName="bgRect" presStyleLbl="bgShp" presStyleIdx="0" presStyleCnt="3"/>
      <dgm:spPr/>
      <dgm:t>
        <a:bodyPr/>
        <a:lstStyle/>
        <a:p>
          <a:endParaRPr lang="fr-FR"/>
        </a:p>
      </dgm:t>
    </dgm:pt>
    <dgm:pt modelId="{19A32348-F03E-47D0-B7AE-57EF79F55549}" type="pres">
      <dgm:prSet presAssocID="{99C2DD23-FB9F-4211-81B8-84834B6DDB93}" presName="bgRectTx" presStyleLbl="bgShp" presStyleIdx="0" presStyleCnt="3">
        <dgm:presLayoutVars>
          <dgm:bulletEnabled val="1"/>
        </dgm:presLayoutVars>
      </dgm:prSet>
      <dgm:spPr/>
      <dgm:t>
        <a:bodyPr/>
        <a:lstStyle/>
        <a:p>
          <a:endParaRPr lang="fr-FR"/>
        </a:p>
      </dgm:t>
    </dgm:pt>
    <dgm:pt modelId="{0FD020F8-4711-4044-B01B-767951155FD9}" type="pres">
      <dgm:prSet presAssocID="{99C2DD23-FB9F-4211-81B8-84834B6DDB93}" presName="spComp" presStyleCnt="0"/>
      <dgm:spPr/>
    </dgm:pt>
    <dgm:pt modelId="{52B878DB-2F5A-4227-A427-BBCAE4B746F0}" type="pres">
      <dgm:prSet presAssocID="{99C2DD23-FB9F-4211-81B8-84834B6DDB93}" presName="vSp" presStyleCnt="0"/>
      <dgm:spPr/>
    </dgm:pt>
    <dgm:pt modelId="{05C6F11E-56C1-4DF3-8759-DD974D9DDEEF}" type="pres">
      <dgm:prSet presAssocID="{0EF651B8-3ED5-4491-B2BC-51EC1BBCAC22}" presName="rectComp" presStyleCnt="0"/>
      <dgm:spPr/>
    </dgm:pt>
    <dgm:pt modelId="{F12E890C-687E-4786-85C8-715B2846FA9E}" type="pres">
      <dgm:prSet presAssocID="{0EF651B8-3ED5-4491-B2BC-51EC1BBCAC22}" presName="bgRect" presStyleLbl="bgShp" presStyleIdx="1" presStyleCnt="3"/>
      <dgm:spPr/>
      <dgm:t>
        <a:bodyPr/>
        <a:lstStyle/>
        <a:p>
          <a:endParaRPr lang="fr-FR"/>
        </a:p>
      </dgm:t>
    </dgm:pt>
    <dgm:pt modelId="{D20E8FFE-DDBC-452D-8A92-E8E800D2153C}" type="pres">
      <dgm:prSet presAssocID="{0EF651B8-3ED5-4491-B2BC-51EC1BBCAC22}" presName="bgRectTx" presStyleLbl="bgShp" presStyleIdx="1" presStyleCnt="3">
        <dgm:presLayoutVars>
          <dgm:bulletEnabled val="1"/>
        </dgm:presLayoutVars>
      </dgm:prSet>
      <dgm:spPr/>
      <dgm:t>
        <a:bodyPr/>
        <a:lstStyle/>
        <a:p>
          <a:endParaRPr lang="fr-FR"/>
        </a:p>
      </dgm:t>
    </dgm:pt>
    <dgm:pt modelId="{F69231A0-9967-4A6F-8AFF-34F0FFFFD028}" type="pres">
      <dgm:prSet presAssocID="{0EF651B8-3ED5-4491-B2BC-51EC1BBCAC22}" presName="spComp" presStyleCnt="0"/>
      <dgm:spPr/>
    </dgm:pt>
    <dgm:pt modelId="{F4484A7B-BD2B-46AB-8592-EAF2BC7D975B}" type="pres">
      <dgm:prSet presAssocID="{0EF651B8-3ED5-4491-B2BC-51EC1BBCAC22}" presName="vSp" presStyleCnt="0"/>
      <dgm:spPr/>
    </dgm:pt>
    <dgm:pt modelId="{5ECECF48-8748-4E27-8B91-9BC60E4F3AA5}" type="pres">
      <dgm:prSet presAssocID="{BD89424A-791D-447D-8ADD-AA02D8F28716}" presName="rectComp" presStyleCnt="0"/>
      <dgm:spPr/>
    </dgm:pt>
    <dgm:pt modelId="{EC22CF72-8E50-40AF-A00C-8B4A72E2181F}" type="pres">
      <dgm:prSet presAssocID="{BD89424A-791D-447D-8ADD-AA02D8F28716}" presName="bgRect" presStyleLbl="bgShp" presStyleIdx="2" presStyleCnt="3"/>
      <dgm:spPr/>
      <dgm:t>
        <a:bodyPr/>
        <a:lstStyle/>
        <a:p>
          <a:endParaRPr lang="fr-FR"/>
        </a:p>
      </dgm:t>
    </dgm:pt>
    <dgm:pt modelId="{5377F50B-DAE4-400A-BD77-0B3868AEEB32}" type="pres">
      <dgm:prSet presAssocID="{BD89424A-791D-447D-8ADD-AA02D8F28716}" presName="bgRectTx" presStyleLbl="bgShp" presStyleIdx="2" presStyleCnt="3">
        <dgm:presLayoutVars>
          <dgm:bulletEnabled val="1"/>
        </dgm:presLayoutVars>
      </dgm:prSet>
      <dgm:spPr/>
      <dgm:t>
        <a:bodyPr/>
        <a:lstStyle/>
        <a:p>
          <a:endParaRPr lang="fr-FR"/>
        </a:p>
      </dgm:t>
    </dgm:pt>
  </dgm:ptLst>
  <dgm:cxnLst>
    <dgm:cxn modelId="{03D2DF1A-025D-476B-86DF-AF49A901EF19}" type="presOf" srcId="{318A7FD5-03D1-4AF7-8DE8-675C687CCB5D}" destId="{CB395624-7F8E-4B24-A6A5-942459A287F6}" srcOrd="0" destOrd="0" presId="urn:microsoft.com/office/officeart/2005/8/layout/hierarchy6"/>
    <dgm:cxn modelId="{C7C95B9A-F2A4-4BD3-8FD3-A46A9F621EC6}" type="presOf" srcId="{0EF651B8-3ED5-4491-B2BC-51EC1BBCAC22}" destId="{F12E890C-687E-4786-85C8-715B2846FA9E}" srcOrd="0" destOrd="0" presId="urn:microsoft.com/office/officeart/2005/8/layout/hierarchy6"/>
    <dgm:cxn modelId="{2BE448CC-0575-44E8-8811-547EC856CB5E}" srcId="{DF51D7A5-3718-4BC7-A09A-E8E7DD688861}" destId="{DEE98F20-2B1E-4695-9989-2021D643BA99}" srcOrd="0" destOrd="0" parTransId="{DCBA6890-B458-4C6B-92B1-0FBFEF82F79D}" sibTransId="{FD7F23A6-6CDF-487C-AF57-F51E3BDB6E2C}"/>
    <dgm:cxn modelId="{EEBA1836-CEAD-401C-8793-B49DE225747E}" type="presOf" srcId="{0EF651B8-3ED5-4491-B2BC-51EC1BBCAC22}" destId="{D20E8FFE-DDBC-452D-8A92-E8E800D2153C}" srcOrd="1" destOrd="0" presId="urn:microsoft.com/office/officeart/2005/8/layout/hierarchy6"/>
    <dgm:cxn modelId="{709F6B40-2136-4E26-AA58-A538AD4DEA89}" type="presOf" srcId="{A04D87A0-9D83-4EFD-8D58-DF11CDA3E056}" destId="{9CF7AE82-437B-4F2E-81ED-858F4DDAF670}" srcOrd="0" destOrd="0" presId="urn:microsoft.com/office/officeart/2005/8/layout/hierarchy6"/>
    <dgm:cxn modelId="{9B394184-3928-4A88-9830-D8DD63D31103}" type="presOf" srcId="{99C2DD23-FB9F-4211-81B8-84834B6DDB93}" destId="{19A32348-F03E-47D0-B7AE-57EF79F55549}" srcOrd="1" destOrd="0" presId="urn:microsoft.com/office/officeart/2005/8/layout/hierarchy6"/>
    <dgm:cxn modelId="{3D819FBF-11EF-4B8A-A43F-758028319F2E}" type="presOf" srcId="{BD89424A-791D-447D-8ADD-AA02D8F28716}" destId="{EC22CF72-8E50-40AF-A00C-8B4A72E2181F}" srcOrd="0" destOrd="0" presId="urn:microsoft.com/office/officeart/2005/8/layout/hierarchy6"/>
    <dgm:cxn modelId="{A7ED9067-BCBA-4753-B374-BD2E77B7F973}" srcId="{DF51D7A5-3718-4BC7-A09A-E8E7DD688861}" destId="{0EF651B8-3ED5-4491-B2BC-51EC1BBCAC22}" srcOrd="2" destOrd="0" parTransId="{8D6D1FBF-8C78-46D6-9540-DDCBC21AF14B}" sibTransId="{C5E1238E-412A-4784-A067-6CBFB546DFB1}"/>
    <dgm:cxn modelId="{0EF7982F-4355-4DFF-8707-E788B493C7D3}" type="presOf" srcId="{914E24D7-FDB3-452C-8E80-D8B1A2EC6773}" destId="{CF94F396-1C24-4107-AFC0-EB438D47814F}" srcOrd="0" destOrd="0" presId="urn:microsoft.com/office/officeart/2005/8/layout/hierarchy6"/>
    <dgm:cxn modelId="{9F40C057-F232-4EF8-BEDD-2D4F9B215081}" srcId="{A408481F-E750-4E2D-9CE2-2B8660C76EFC}" destId="{318A7FD5-03D1-4AF7-8DE8-675C687CCB5D}" srcOrd="0" destOrd="0" parTransId="{757AFB06-3794-4B67-8318-6CB88845BE08}" sibTransId="{591020A4-B3EF-47F3-A1BE-84E8819825CB}"/>
    <dgm:cxn modelId="{EAFA9405-9472-4A0E-A38C-8B3AD9148C31}" type="presOf" srcId="{A408481F-E750-4E2D-9CE2-2B8660C76EFC}" destId="{3B32C4EB-2F07-474A-8A2C-65B3EF81B15B}" srcOrd="0" destOrd="0" presId="urn:microsoft.com/office/officeart/2005/8/layout/hierarchy6"/>
    <dgm:cxn modelId="{882BC859-D23B-4AA8-9708-A94FB71B7F66}" srcId="{DF51D7A5-3718-4BC7-A09A-E8E7DD688861}" destId="{BD89424A-791D-447D-8ADD-AA02D8F28716}" srcOrd="3" destOrd="0" parTransId="{3426D7FB-11B5-4B9B-A9C5-BEFD006C85D8}" sibTransId="{A94E7427-6AC8-4A08-B2F4-3984E85535E6}"/>
    <dgm:cxn modelId="{D067AC76-7F6E-4D70-9780-0C01AE03EBDE}" type="presOf" srcId="{757AFB06-3794-4B67-8318-6CB88845BE08}" destId="{22665342-4063-4B78-B686-4B5E38F8F22E}" srcOrd="0" destOrd="0" presId="urn:microsoft.com/office/officeart/2005/8/layout/hierarchy6"/>
    <dgm:cxn modelId="{025B0A8D-3AD8-45EE-AEDB-7DE2638B0FB1}" type="presOf" srcId="{E1287113-E5E2-46F1-BE9B-CE7F9494E661}" destId="{F7DCBE72-604B-477E-B4D2-5F0507F611C0}" srcOrd="0" destOrd="0" presId="urn:microsoft.com/office/officeart/2005/8/layout/hierarchy6"/>
    <dgm:cxn modelId="{07E40D49-79A3-4BFA-ADC0-86D154A184B2}" srcId="{DEE98F20-2B1E-4695-9989-2021D643BA99}" destId="{A408481F-E750-4E2D-9CE2-2B8660C76EFC}" srcOrd="0" destOrd="0" parTransId="{914E24D7-FDB3-452C-8E80-D8B1A2EC6773}" sibTransId="{C1603F46-5F4B-4A6B-A908-54B4581E7733}"/>
    <dgm:cxn modelId="{668E32E1-97E4-407F-A1B7-C04CD2F6CBF1}" type="presOf" srcId="{99C2DD23-FB9F-4211-81B8-84834B6DDB93}" destId="{13E44B96-5DAB-4F0E-AA8C-C57159EF751F}" srcOrd="0" destOrd="0" presId="urn:microsoft.com/office/officeart/2005/8/layout/hierarchy6"/>
    <dgm:cxn modelId="{A85F05AB-B726-46C3-BEDD-87C291B34375}" type="presOf" srcId="{3A3E812D-D68E-4C0B-AEE8-B0F609094A37}" destId="{608F998C-0D2B-49D0-BE25-299F8C6F8BC6}" srcOrd="0" destOrd="0" presId="urn:microsoft.com/office/officeart/2005/8/layout/hierarchy6"/>
    <dgm:cxn modelId="{64643F6E-CDA9-4450-86FA-6A89C527334F}" srcId="{DF51D7A5-3718-4BC7-A09A-E8E7DD688861}" destId="{99C2DD23-FB9F-4211-81B8-84834B6DDB93}" srcOrd="1" destOrd="0" parTransId="{F0AF84BD-B039-4B9A-BEF9-4F9ABCE7E200}" sibTransId="{D22FD392-85B6-47A5-B5BB-30E4D7311CBB}"/>
    <dgm:cxn modelId="{17FE3AB3-6A93-4359-B97B-10D7775EDEA9}" type="presOf" srcId="{DEE98F20-2B1E-4695-9989-2021D643BA99}" destId="{F86DDAF7-ADCF-4D13-9DDE-A3984E929385}" srcOrd="0" destOrd="0" presId="urn:microsoft.com/office/officeart/2005/8/layout/hierarchy6"/>
    <dgm:cxn modelId="{51922694-3954-4C54-95AD-82362F4D0FC0}" type="presOf" srcId="{DF51D7A5-3718-4BC7-A09A-E8E7DD688861}" destId="{B5906BF4-241A-408B-ADA9-917D79883F11}" srcOrd="0" destOrd="0" presId="urn:microsoft.com/office/officeart/2005/8/layout/hierarchy6"/>
    <dgm:cxn modelId="{33A53A49-B0BA-487B-BCFB-350DA674EB66}" type="presOf" srcId="{BD89424A-791D-447D-8ADD-AA02D8F28716}" destId="{5377F50B-DAE4-400A-BD77-0B3868AEEB32}" srcOrd="1" destOrd="0" presId="urn:microsoft.com/office/officeart/2005/8/layout/hierarchy6"/>
    <dgm:cxn modelId="{DC472C8F-CDE2-49A9-B3DB-D94A2AAD2AC2}" type="presOf" srcId="{11C371A8-7149-426B-B4EC-93F394541B5C}" destId="{794BF5C1-C37F-4706-8529-14397437104D}" srcOrd="0" destOrd="0" presId="urn:microsoft.com/office/officeart/2005/8/layout/hierarchy6"/>
    <dgm:cxn modelId="{0D1895D4-DFF0-4213-95D6-8396C0B2F139}" srcId="{E1287113-E5E2-46F1-BE9B-CE7F9494E661}" destId="{3A3E812D-D68E-4C0B-AEE8-B0F609094A37}" srcOrd="0" destOrd="0" parTransId="{11C371A8-7149-426B-B4EC-93F394541B5C}" sibTransId="{AE208595-5AA6-4E3B-A958-FACE6A5A5ECC}"/>
    <dgm:cxn modelId="{5253273F-9BF6-4AB3-B13F-0A29E64E90B9}" srcId="{DEE98F20-2B1E-4695-9989-2021D643BA99}" destId="{E1287113-E5E2-46F1-BE9B-CE7F9494E661}" srcOrd="1" destOrd="0" parTransId="{A04D87A0-9D83-4EFD-8D58-DF11CDA3E056}" sibTransId="{350D44C3-132F-471B-B16E-F0D2225591BD}"/>
    <dgm:cxn modelId="{FE597A64-10D4-48D2-9CB8-AE15D695E379}" type="presParOf" srcId="{B5906BF4-241A-408B-ADA9-917D79883F11}" destId="{5082D3E1-E924-450E-A75D-2442450BA4DE}" srcOrd="0" destOrd="0" presId="urn:microsoft.com/office/officeart/2005/8/layout/hierarchy6"/>
    <dgm:cxn modelId="{BCD7F4CF-709E-4E94-8265-179A2F8530DA}" type="presParOf" srcId="{5082D3E1-E924-450E-A75D-2442450BA4DE}" destId="{FD89906E-9C16-430B-B0DC-D8B562FC1FAC}" srcOrd="0" destOrd="0" presId="urn:microsoft.com/office/officeart/2005/8/layout/hierarchy6"/>
    <dgm:cxn modelId="{7A401D8D-7876-4BB9-A2AA-E5D21576676D}" type="presParOf" srcId="{5082D3E1-E924-450E-A75D-2442450BA4DE}" destId="{C7F54543-050C-4985-B508-A5346CDDDC16}" srcOrd="1" destOrd="0" presId="urn:microsoft.com/office/officeart/2005/8/layout/hierarchy6"/>
    <dgm:cxn modelId="{82E6BADF-F8D2-49D9-859F-DE1C58DB0D79}" type="presParOf" srcId="{C7F54543-050C-4985-B508-A5346CDDDC16}" destId="{9AAAF7A5-B1E1-403D-909C-4DD39A3F046A}" srcOrd="0" destOrd="0" presId="urn:microsoft.com/office/officeart/2005/8/layout/hierarchy6"/>
    <dgm:cxn modelId="{13155D4E-979F-4C93-8D3E-F5B4590BED6E}" type="presParOf" srcId="{9AAAF7A5-B1E1-403D-909C-4DD39A3F046A}" destId="{F86DDAF7-ADCF-4D13-9DDE-A3984E929385}" srcOrd="0" destOrd="0" presId="urn:microsoft.com/office/officeart/2005/8/layout/hierarchy6"/>
    <dgm:cxn modelId="{4EE4C6AA-407F-4057-BE7C-C2741CB895DA}" type="presParOf" srcId="{9AAAF7A5-B1E1-403D-909C-4DD39A3F046A}" destId="{BC1E7FA5-0001-4B81-905B-D417810CD00B}" srcOrd="1" destOrd="0" presId="urn:microsoft.com/office/officeart/2005/8/layout/hierarchy6"/>
    <dgm:cxn modelId="{D0CEF9EC-B18E-4414-AA95-AB916B77227F}" type="presParOf" srcId="{BC1E7FA5-0001-4B81-905B-D417810CD00B}" destId="{CF94F396-1C24-4107-AFC0-EB438D47814F}" srcOrd="0" destOrd="0" presId="urn:microsoft.com/office/officeart/2005/8/layout/hierarchy6"/>
    <dgm:cxn modelId="{AF8B7CA1-130A-44FE-9478-28458B0DF620}" type="presParOf" srcId="{BC1E7FA5-0001-4B81-905B-D417810CD00B}" destId="{DC9FE104-52BC-4645-9D47-11D4E2A7CA6E}" srcOrd="1" destOrd="0" presId="urn:microsoft.com/office/officeart/2005/8/layout/hierarchy6"/>
    <dgm:cxn modelId="{0F531222-09CF-4337-8767-12512DA4EFE1}" type="presParOf" srcId="{DC9FE104-52BC-4645-9D47-11D4E2A7CA6E}" destId="{3B32C4EB-2F07-474A-8A2C-65B3EF81B15B}" srcOrd="0" destOrd="0" presId="urn:microsoft.com/office/officeart/2005/8/layout/hierarchy6"/>
    <dgm:cxn modelId="{58CF10F3-DD98-4F41-A0A1-81EE26AF7A17}" type="presParOf" srcId="{DC9FE104-52BC-4645-9D47-11D4E2A7CA6E}" destId="{9F5789BD-8BC4-4372-A5B8-17F87742E586}" srcOrd="1" destOrd="0" presId="urn:microsoft.com/office/officeart/2005/8/layout/hierarchy6"/>
    <dgm:cxn modelId="{D9283B28-00F8-4BDE-A97D-8EE548A4001C}" type="presParOf" srcId="{9F5789BD-8BC4-4372-A5B8-17F87742E586}" destId="{22665342-4063-4B78-B686-4B5E38F8F22E}" srcOrd="0" destOrd="0" presId="urn:microsoft.com/office/officeart/2005/8/layout/hierarchy6"/>
    <dgm:cxn modelId="{47AD9019-1FC4-4A19-8020-E14F43EA46FE}" type="presParOf" srcId="{9F5789BD-8BC4-4372-A5B8-17F87742E586}" destId="{493F1C5A-AAB7-443D-867C-C9DD8926FE87}" srcOrd="1" destOrd="0" presId="urn:microsoft.com/office/officeart/2005/8/layout/hierarchy6"/>
    <dgm:cxn modelId="{A17473BF-011F-4276-B908-950FBB1E886E}" type="presParOf" srcId="{493F1C5A-AAB7-443D-867C-C9DD8926FE87}" destId="{CB395624-7F8E-4B24-A6A5-942459A287F6}" srcOrd="0" destOrd="0" presId="urn:microsoft.com/office/officeart/2005/8/layout/hierarchy6"/>
    <dgm:cxn modelId="{60D5C720-8C23-44CB-9E4F-2E8B99192AD1}" type="presParOf" srcId="{493F1C5A-AAB7-443D-867C-C9DD8926FE87}" destId="{61CED2C3-661B-47AD-8579-04EC4A917861}" srcOrd="1" destOrd="0" presId="urn:microsoft.com/office/officeart/2005/8/layout/hierarchy6"/>
    <dgm:cxn modelId="{ADD14942-C1DF-45F4-97A1-50CD35EBD1A6}" type="presParOf" srcId="{BC1E7FA5-0001-4B81-905B-D417810CD00B}" destId="{9CF7AE82-437B-4F2E-81ED-858F4DDAF670}" srcOrd="2" destOrd="0" presId="urn:microsoft.com/office/officeart/2005/8/layout/hierarchy6"/>
    <dgm:cxn modelId="{E2A00116-2D22-47FC-A51E-D98041124F60}" type="presParOf" srcId="{BC1E7FA5-0001-4B81-905B-D417810CD00B}" destId="{22AFD057-4D1C-46E1-868B-F185E8DB6D7D}" srcOrd="3" destOrd="0" presId="urn:microsoft.com/office/officeart/2005/8/layout/hierarchy6"/>
    <dgm:cxn modelId="{A9EFC048-7F89-4D40-BF64-862DBFFDF5F2}" type="presParOf" srcId="{22AFD057-4D1C-46E1-868B-F185E8DB6D7D}" destId="{F7DCBE72-604B-477E-B4D2-5F0507F611C0}" srcOrd="0" destOrd="0" presId="urn:microsoft.com/office/officeart/2005/8/layout/hierarchy6"/>
    <dgm:cxn modelId="{314257AA-BD79-4AC7-B13B-108B99F73629}" type="presParOf" srcId="{22AFD057-4D1C-46E1-868B-F185E8DB6D7D}" destId="{ABF8BC27-A7A1-4FBE-9801-6B8557DA0693}" srcOrd="1" destOrd="0" presId="urn:microsoft.com/office/officeart/2005/8/layout/hierarchy6"/>
    <dgm:cxn modelId="{1FE1EC6C-47ED-4C8B-A6E0-6611496F91D8}" type="presParOf" srcId="{ABF8BC27-A7A1-4FBE-9801-6B8557DA0693}" destId="{794BF5C1-C37F-4706-8529-14397437104D}" srcOrd="0" destOrd="0" presId="urn:microsoft.com/office/officeart/2005/8/layout/hierarchy6"/>
    <dgm:cxn modelId="{1B97491E-B58F-49FE-AF2B-0FE7FD1411DF}" type="presParOf" srcId="{ABF8BC27-A7A1-4FBE-9801-6B8557DA0693}" destId="{3C60105A-392B-428C-A6A3-7376AA2D542D}" srcOrd="1" destOrd="0" presId="urn:microsoft.com/office/officeart/2005/8/layout/hierarchy6"/>
    <dgm:cxn modelId="{EF627E77-E134-4489-AE9C-772CE2714BCB}" type="presParOf" srcId="{3C60105A-392B-428C-A6A3-7376AA2D542D}" destId="{608F998C-0D2B-49D0-BE25-299F8C6F8BC6}" srcOrd="0" destOrd="0" presId="urn:microsoft.com/office/officeart/2005/8/layout/hierarchy6"/>
    <dgm:cxn modelId="{B2717E04-8B8C-482A-BF44-A83174053047}" type="presParOf" srcId="{3C60105A-392B-428C-A6A3-7376AA2D542D}" destId="{D9E894A5-DE48-4AD2-9A43-71EA7B5B41F3}" srcOrd="1" destOrd="0" presId="urn:microsoft.com/office/officeart/2005/8/layout/hierarchy6"/>
    <dgm:cxn modelId="{161F8ABF-1184-47D0-B6CF-04C1BD60985E}" type="presParOf" srcId="{B5906BF4-241A-408B-ADA9-917D79883F11}" destId="{CA4942D4-2E0B-43B7-B60D-AE0F82D62123}" srcOrd="1" destOrd="0" presId="urn:microsoft.com/office/officeart/2005/8/layout/hierarchy6"/>
    <dgm:cxn modelId="{ABE92A64-7B71-4D0D-BFF9-22BF0920DA1C}" type="presParOf" srcId="{CA4942D4-2E0B-43B7-B60D-AE0F82D62123}" destId="{30946FE1-B7A7-495D-AA0A-4C1AC6AD4127}" srcOrd="0" destOrd="0" presId="urn:microsoft.com/office/officeart/2005/8/layout/hierarchy6"/>
    <dgm:cxn modelId="{98EA40FF-C11E-46A9-8BEC-9A869434297E}" type="presParOf" srcId="{30946FE1-B7A7-495D-AA0A-4C1AC6AD4127}" destId="{13E44B96-5DAB-4F0E-AA8C-C57159EF751F}" srcOrd="0" destOrd="0" presId="urn:microsoft.com/office/officeart/2005/8/layout/hierarchy6"/>
    <dgm:cxn modelId="{A1E146B6-7D31-458C-A4E1-C42BF6E3CBC5}" type="presParOf" srcId="{30946FE1-B7A7-495D-AA0A-4C1AC6AD4127}" destId="{19A32348-F03E-47D0-B7AE-57EF79F55549}" srcOrd="1" destOrd="0" presId="urn:microsoft.com/office/officeart/2005/8/layout/hierarchy6"/>
    <dgm:cxn modelId="{40760ACC-6DC4-474E-B08F-FB3254B2BC3B}" type="presParOf" srcId="{CA4942D4-2E0B-43B7-B60D-AE0F82D62123}" destId="{0FD020F8-4711-4044-B01B-767951155FD9}" srcOrd="1" destOrd="0" presId="urn:microsoft.com/office/officeart/2005/8/layout/hierarchy6"/>
    <dgm:cxn modelId="{28EF56A6-3B53-4FA2-B642-1EDDEF6CD107}" type="presParOf" srcId="{0FD020F8-4711-4044-B01B-767951155FD9}" destId="{52B878DB-2F5A-4227-A427-BBCAE4B746F0}" srcOrd="0" destOrd="0" presId="urn:microsoft.com/office/officeart/2005/8/layout/hierarchy6"/>
    <dgm:cxn modelId="{FA52E81B-5C9F-4DAA-A0FB-3ECD914422F7}" type="presParOf" srcId="{CA4942D4-2E0B-43B7-B60D-AE0F82D62123}" destId="{05C6F11E-56C1-4DF3-8759-DD974D9DDEEF}" srcOrd="2" destOrd="0" presId="urn:microsoft.com/office/officeart/2005/8/layout/hierarchy6"/>
    <dgm:cxn modelId="{A4B379CA-56B7-4B38-9430-D674A09DDA81}" type="presParOf" srcId="{05C6F11E-56C1-4DF3-8759-DD974D9DDEEF}" destId="{F12E890C-687E-4786-85C8-715B2846FA9E}" srcOrd="0" destOrd="0" presId="urn:microsoft.com/office/officeart/2005/8/layout/hierarchy6"/>
    <dgm:cxn modelId="{67EBCB68-CED7-4DBC-AE7B-10D3FC5C6F46}" type="presParOf" srcId="{05C6F11E-56C1-4DF3-8759-DD974D9DDEEF}" destId="{D20E8FFE-DDBC-452D-8A92-E8E800D2153C}" srcOrd="1" destOrd="0" presId="urn:microsoft.com/office/officeart/2005/8/layout/hierarchy6"/>
    <dgm:cxn modelId="{EB8BC1C2-7D24-438F-8A59-2CB651393204}" type="presParOf" srcId="{CA4942D4-2E0B-43B7-B60D-AE0F82D62123}" destId="{F69231A0-9967-4A6F-8AFF-34F0FFFFD028}" srcOrd="3" destOrd="0" presId="urn:microsoft.com/office/officeart/2005/8/layout/hierarchy6"/>
    <dgm:cxn modelId="{9991B621-70AB-4CB7-BD1E-28CE983B77CF}" type="presParOf" srcId="{F69231A0-9967-4A6F-8AFF-34F0FFFFD028}" destId="{F4484A7B-BD2B-46AB-8592-EAF2BC7D975B}" srcOrd="0" destOrd="0" presId="urn:microsoft.com/office/officeart/2005/8/layout/hierarchy6"/>
    <dgm:cxn modelId="{BE65BFC3-BA68-40D8-95FB-184AE95C901E}" type="presParOf" srcId="{CA4942D4-2E0B-43B7-B60D-AE0F82D62123}" destId="{5ECECF48-8748-4E27-8B91-9BC60E4F3AA5}" srcOrd="4" destOrd="0" presId="urn:microsoft.com/office/officeart/2005/8/layout/hierarchy6"/>
    <dgm:cxn modelId="{67F0BA07-BB54-4FF2-9A46-21C32EA26C45}" type="presParOf" srcId="{5ECECF48-8748-4E27-8B91-9BC60E4F3AA5}" destId="{EC22CF72-8E50-40AF-A00C-8B4A72E2181F}" srcOrd="0" destOrd="0" presId="urn:microsoft.com/office/officeart/2005/8/layout/hierarchy6"/>
    <dgm:cxn modelId="{694C0B22-6AA7-48DB-A60F-FB60922E06B9}" type="presParOf" srcId="{5ECECF48-8748-4E27-8B91-9BC60E4F3AA5}" destId="{5377F50B-DAE4-400A-BD77-0B3868AEEB32}"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C787084-1A18-4D65-A405-78D749D3A92C}" type="doc">
      <dgm:prSet loTypeId="urn:microsoft.com/office/officeart/2005/8/layout/hList6" loCatId="list" qsTypeId="urn:microsoft.com/office/officeart/2005/8/quickstyle/3d9" qsCatId="3D" csTypeId="urn:microsoft.com/office/officeart/2005/8/colors/accent1_2" csCatId="accent1" phldr="1"/>
      <dgm:spPr/>
      <dgm:t>
        <a:bodyPr/>
        <a:lstStyle/>
        <a:p>
          <a:endParaRPr lang="fr-FR"/>
        </a:p>
      </dgm:t>
    </dgm:pt>
    <dgm:pt modelId="{792737E9-26DB-45BB-8139-BB4DA32A08BD}">
      <dgm:prSet phldrT="[Texte]"/>
      <dgm:spPr>
        <a:solidFill>
          <a:srgbClr val="009900"/>
        </a:solidFill>
      </dgm:spPr>
      <dgm:t>
        <a:bodyPr/>
        <a:lstStyle/>
        <a:p>
          <a:r>
            <a:rPr lang="fr-FR" dirty="0" smtClean="0"/>
            <a:t>Types</a:t>
          </a:r>
        </a:p>
        <a:p>
          <a:endParaRPr lang="fr-FR" dirty="0"/>
        </a:p>
      </dgm:t>
    </dgm:pt>
    <dgm:pt modelId="{2B4635CB-878F-4C15-BB19-F6107C02576B}" type="parTrans" cxnId="{448991CC-231B-4592-A4B9-A178CE3F8D6D}">
      <dgm:prSet/>
      <dgm:spPr/>
      <dgm:t>
        <a:bodyPr/>
        <a:lstStyle/>
        <a:p>
          <a:endParaRPr lang="fr-FR"/>
        </a:p>
      </dgm:t>
    </dgm:pt>
    <dgm:pt modelId="{BA7EB012-626E-4E34-8084-EB0220C48374}" type="sibTrans" cxnId="{448991CC-231B-4592-A4B9-A178CE3F8D6D}">
      <dgm:prSet/>
      <dgm:spPr/>
      <dgm:t>
        <a:bodyPr/>
        <a:lstStyle/>
        <a:p>
          <a:endParaRPr lang="fr-FR"/>
        </a:p>
      </dgm:t>
    </dgm:pt>
    <dgm:pt modelId="{57C71BA3-4C7B-47C4-8D51-D6A756D39BB8}">
      <dgm:prSet phldrT="[Texte]"/>
      <dgm:spPr>
        <a:solidFill>
          <a:srgbClr val="009900"/>
        </a:solidFill>
      </dgm:spPr>
      <dgm:t>
        <a:bodyPr/>
        <a:lstStyle/>
        <a:p>
          <a:r>
            <a:rPr lang="fr-FR" dirty="0" smtClean="0"/>
            <a:t>réhabilitation de la rue Mellah Slimane </a:t>
          </a:r>
          <a:endParaRPr lang="fr-FR" dirty="0"/>
        </a:p>
      </dgm:t>
    </dgm:pt>
    <dgm:pt modelId="{AFAAE5F4-EB6C-4EFC-B614-12778F11FF94}" type="parTrans" cxnId="{0FE1D56C-C416-40EB-9A08-A37B5F04D37E}">
      <dgm:prSet/>
      <dgm:spPr/>
      <dgm:t>
        <a:bodyPr/>
        <a:lstStyle/>
        <a:p>
          <a:endParaRPr lang="fr-FR"/>
        </a:p>
      </dgm:t>
    </dgm:pt>
    <dgm:pt modelId="{DEF004C1-BDAE-4219-80D3-4B95EAD518E8}" type="sibTrans" cxnId="{0FE1D56C-C416-40EB-9A08-A37B5F04D37E}">
      <dgm:prSet/>
      <dgm:spPr/>
      <dgm:t>
        <a:bodyPr/>
        <a:lstStyle/>
        <a:p>
          <a:endParaRPr lang="fr-FR"/>
        </a:p>
      </dgm:t>
    </dgm:pt>
    <dgm:pt modelId="{F1E5A4CB-C2A3-481A-A030-444AC37D657F}">
      <dgm:prSet phldrT="[Texte]"/>
      <dgm:spPr>
        <a:solidFill>
          <a:srgbClr val="F42D0C"/>
        </a:solidFill>
      </dgm:spPr>
      <dgm:t>
        <a:bodyPr/>
        <a:lstStyle/>
        <a:p>
          <a:r>
            <a:rPr lang="fr-FR" dirty="0" smtClean="0">
              <a:solidFill>
                <a:srgbClr val="009900"/>
              </a:solidFill>
            </a:rPr>
            <a:t>Année</a:t>
          </a:r>
        </a:p>
        <a:p>
          <a:endParaRPr lang="fr-FR" dirty="0">
            <a:solidFill>
              <a:srgbClr val="009900"/>
            </a:solidFill>
          </a:endParaRPr>
        </a:p>
      </dgm:t>
    </dgm:pt>
    <dgm:pt modelId="{5A145111-6159-43BB-9998-2ADA6538AE32}" type="parTrans" cxnId="{56D21907-44CD-4728-980B-7FF154029854}">
      <dgm:prSet/>
      <dgm:spPr/>
      <dgm:t>
        <a:bodyPr/>
        <a:lstStyle/>
        <a:p>
          <a:endParaRPr lang="fr-FR"/>
        </a:p>
      </dgm:t>
    </dgm:pt>
    <dgm:pt modelId="{5900C1BA-AC25-4874-8AB1-C916ACAE4160}" type="sibTrans" cxnId="{56D21907-44CD-4728-980B-7FF154029854}">
      <dgm:prSet/>
      <dgm:spPr/>
      <dgm:t>
        <a:bodyPr/>
        <a:lstStyle/>
        <a:p>
          <a:endParaRPr lang="fr-FR"/>
        </a:p>
      </dgm:t>
    </dgm:pt>
    <dgm:pt modelId="{22D8D3EE-6134-44F5-8B91-5D137A066B35}">
      <dgm:prSet phldrT="[Texte]"/>
      <dgm:spPr>
        <a:solidFill>
          <a:schemeClr val="bg1"/>
        </a:solidFill>
      </dgm:spPr>
      <dgm:t>
        <a:bodyPr/>
        <a:lstStyle/>
        <a:p>
          <a:r>
            <a:rPr lang="fr-FR" dirty="0" smtClean="0">
              <a:solidFill>
                <a:srgbClr val="EE4300"/>
              </a:solidFill>
            </a:rPr>
            <a:t>Etapes</a:t>
          </a:r>
        </a:p>
      </dgm:t>
    </dgm:pt>
    <dgm:pt modelId="{F0CD1EB2-F2B9-42A7-92A5-AAF5FC51064B}" type="parTrans" cxnId="{0B347064-576F-4409-8A6B-F4628A0D062F}">
      <dgm:prSet/>
      <dgm:spPr/>
      <dgm:t>
        <a:bodyPr/>
        <a:lstStyle/>
        <a:p>
          <a:endParaRPr lang="fr-FR"/>
        </a:p>
      </dgm:t>
    </dgm:pt>
    <dgm:pt modelId="{5EB44799-4E58-4C96-B03B-6AF27A0B76A5}" type="sibTrans" cxnId="{0B347064-576F-4409-8A6B-F4628A0D062F}">
      <dgm:prSet/>
      <dgm:spPr/>
      <dgm:t>
        <a:bodyPr/>
        <a:lstStyle/>
        <a:p>
          <a:endParaRPr lang="fr-FR"/>
        </a:p>
      </dgm:t>
    </dgm:pt>
    <dgm:pt modelId="{E523B931-ED67-45F1-B9C7-080C88AC8A1C}">
      <dgm:prSet phldrT="[Texte]"/>
      <dgm:spPr>
        <a:solidFill>
          <a:schemeClr val="bg1"/>
        </a:solidFill>
      </dgm:spPr>
      <dgm:t>
        <a:bodyPr/>
        <a:lstStyle/>
        <a:p>
          <a:r>
            <a:rPr lang="fr-FR" dirty="0" smtClean="0">
              <a:solidFill>
                <a:srgbClr val="EE4300"/>
              </a:solidFill>
            </a:rPr>
            <a:t>rénovation des réseaux d'assainissement</a:t>
          </a:r>
          <a:endParaRPr lang="fr-FR" dirty="0">
            <a:solidFill>
              <a:srgbClr val="EE4300"/>
            </a:solidFill>
          </a:endParaRPr>
        </a:p>
      </dgm:t>
    </dgm:pt>
    <dgm:pt modelId="{EAC4FADD-42C8-46FA-9418-F0DD5336BAFA}" type="parTrans" cxnId="{54948EC4-A7DF-4728-B607-0230B1842FC4}">
      <dgm:prSet/>
      <dgm:spPr/>
      <dgm:t>
        <a:bodyPr/>
        <a:lstStyle/>
        <a:p>
          <a:endParaRPr lang="fr-FR"/>
        </a:p>
      </dgm:t>
    </dgm:pt>
    <dgm:pt modelId="{6408D81F-930E-4583-8116-2CBBA7E808CC}" type="sibTrans" cxnId="{54948EC4-A7DF-4728-B607-0230B1842FC4}">
      <dgm:prSet/>
      <dgm:spPr/>
      <dgm:t>
        <a:bodyPr/>
        <a:lstStyle/>
        <a:p>
          <a:endParaRPr lang="fr-FR"/>
        </a:p>
      </dgm:t>
    </dgm:pt>
    <dgm:pt modelId="{E916C649-E45B-4975-93C4-8FAF46A8DDCF}">
      <dgm:prSet phldrT="[Texte]"/>
      <dgm:spPr>
        <a:solidFill>
          <a:schemeClr val="bg1"/>
        </a:solidFill>
      </dgm:spPr>
      <dgm:t>
        <a:bodyPr/>
        <a:lstStyle/>
        <a:p>
          <a:r>
            <a:rPr lang="fr-FR" dirty="0" smtClean="0">
              <a:solidFill>
                <a:srgbClr val="EE4300"/>
              </a:solidFill>
            </a:rPr>
            <a:t>modernisation du réseau A.E.P</a:t>
          </a:r>
          <a:endParaRPr lang="fr-FR" dirty="0">
            <a:solidFill>
              <a:srgbClr val="EE4300"/>
            </a:solidFill>
          </a:endParaRPr>
        </a:p>
      </dgm:t>
    </dgm:pt>
    <dgm:pt modelId="{16F0881A-ECEA-4AB4-982B-D8AB972BA157}" type="parTrans" cxnId="{30E147E9-8BCA-4155-9A54-3216646ECC4A}">
      <dgm:prSet/>
      <dgm:spPr/>
      <dgm:t>
        <a:bodyPr/>
        <a:lstStyle/>
        <a:p>
          <a:endParaRPr lang="fr-FR"/>
        </a:p>
      </dgm:t>
    </dgm:pt>
    <dgm:pt modelId="{C8946662-28E5-457E-9F1C-7FC18B44A089}" type="sibTrans" cxnId="{30E147E9-8BCA-4155-9A54-3216646ECC4A}">
      <dgm:prSet/>
      <dgm:spPr/>
      <dgm:t>
        <a:bodyPr/>
        <a:lstStyle/>
        <a:p>
          <a:endParaRPr lang="fr-FR"/>
        </a:p>
      </dgm:t>
    </dgm:pt>
    <dgm:pt modelId="{3C28A56F-5CBA-4F11-835E-A783D673D5D6}">
      <dgm:prSet phldrT="[Texte]"/>
      <dgm:spPr>
        <a:solidFill>
          <a:srgbClr val="F42D0C"/>
        </a:solidFill>
      </dgm:spPr>
      <dgm:t>
        <a:bodyPr/>
        <a:lstStyle/>
        <a:p>
          <a:r>
            <a:rPr lang="fr-FR" dirty="0" smtClean="0">
              <a:solidFill>
                <a:srgbClr val="009900"/>
              </a:solidFill>
            </a:rPr>
            <a:t>2002 (idée)</a:t>
          </a:r>
          <a:endParaRPr lang="fr-FR" dirty="0">
            <a:solidFill>
              <a:srgbClr val="009900"/>
            </a:solidFill>
          </a:endParaRPr>
        </a:p>
      </dgm:t>
    </dgm:pt>
    <dgm:pt modelId="{9F57B60A-2D39-4322-98E7-229FB3B3981F}" type="sibTrans" cxnId="{464772D3-756B-4B3F-8B90-E05F31843189}">
      <dgm:prSet/>
      <dgm:spPr/>
      <dgm:t>
        <a:bodyPr/>
        <a:lstStyle/>
        <a:p>
          <a:endParaRPr lang="fr-FR"/>
        </a:p>
      </dgm:t>
    </dgm:pt>
    <dgm:pt modelId="{886D39F0-607D-46A3-B2D9-6DF9AC3D63D7}" type="parTrans" cxnId="{464772D3-756B-4B3F-8B90-E05F31843189}">
      <dgm:prSet/>
      <dgm:spPr/>
      <dgm:t>
        <a:bodyPr/>
        <a:lstStyle/>
        <a:p>
          <a:endParaRPr lang="fr-FR"/>
        </a:p>
      </dgm:t>
    </dgm:pt>
    <dgm:pt modelId="{6DF98D23-5E6B-4346-898D-449EF03BA584}">
      <dgm:prSet phldrT="[Texte]"/>
      <dgm:spPr>
        <a:solidFill>
          <a:srgbClr val="F42D0C"/>
        </a:solidFill>
      </dgm:spPr>
      <dgm:t>
        <a:bodyPr/>
        <a:lstStyle/>
        <a:p>
          <a:r>
            <a:rPr lang="fr-FR" dirty="0" smtClean="0">
              <a:solidFill>
                <a:srgbClr val="009900"/>
              </a:solidFill>
            </a:rPr>
            <a:t>2005(Accord)</a:t>
          </a:r>
          <a:endParaRPr lang="fr-FR" dirty="0">
            <a:solidFill>
              <a:srgbClr val="009900"/>
            </a:solidFill>
          </a:endParaRPr>
        </a:p>
      </dgm:t>
    </dgm:pt>
    <dgm:pt modelId="{72C40E2D-C776-4A9E-8AE9-9DAA5CF95700}" type="parTrans" cxnId="{EF5D09CA-41CA-4EB6-8350-5C77E85B042D}">
      <dgm:prSet/>
      <dgm:spPr/>
      <dgm:t>
        <a:bodyPr/>
        <a:lstStyle/>
        <a:p>
          <a:endParaRPr lang="fr-FR"/>
        </a:p>
      </dgm:t>
    </dgm:pt>
    <dgm:pt modelId="{4AFE4735-4D09-4651-A442-059429FEEFBA}" type="sibTrans" cxnId="{EF5D09CA-41CA-4EB6-8350-5C77E85B042D}">
      <dgm:prSet/>
      <dgm:spPr/>
      <dgm:t>
        <a:bodyPr/>
        <a:lstStyle/>
        <a:p>
          <a:endParaRPr lang="fr-FR"/>
        </a:p>
      </dgm:t>
    </dgm:pt>
    <dgm:pt modelId="{A0D6D4F0-74C3-4860-8811-780D7AF2971A}">
      <dgm:prSet phldrT="[Texte]"/>
      <dgm:spPr>
        <a:solidFill>
          <a:srgbClr val="F42D0C"/>
        </a:solidFill>
      </dgm:spPr>
      <dgm:t>
        <a:bodyPr/>
        <a:lstStyle/>
        <a:p>
          <a:r>
            <a:rPr lang="fr-FR" dirty="0" smtClean="0">
              <a:solidFill>
                <a:srgbClr val="009900"/>
              </a:solidFill>
            </a:rPr>
            <a:t>2007(Début)</a:t>
          </a:r>
          <a:endParaRPr lang="fr-FR" dirty="0">
            <a:solidFill>
              <a:srgbClr val="009900"/>
            </a:solidFill>
          </a:endParaRPr>
        </a:p>
      </dgm:t>
    </dgm:pt>
    <dgm:pt modelId="{9FDE40AC-677E-4CCF-8AB8-9BF057207D3E}" type="parTrans" cxnId="{AD960C5A-6CD9-40B5-BAB6-5C3A159C443A}">
      <dgm:prSet/>
      <dgm:spPr/>
      <dgm:t>
        <a:bodyPr/>
        <a:lstStyle/>
        <a:p>
          <a:endParaRPr lang="fr-FR"/>
        </a:p>
      </dgm:t>
    </dgm:pt>
    <dgm:pt modelId="{ECA60497-0B77-4827-8225-C0556F313A28}" type="sibTrans" cxnId="{AD960C5A-6CD9-40B5-BAB6-5C3A159C443A}">
      <dgm:prSet/>
      <dgm:spPr/>
      <dgm:t>
        <a:bodyPr/>
        <a:lstStyle/>
        <a:p>
          <a:endParaRPr lang="fr-FR"/>
        </a:p>
      </dgm:t>
    </dgm:pt>
    <dgm:pt modelId="{6D51D364-B1BA-44A6-92AD-1BAF1551D66F}">
      <dgm:prSet phldrT="[Texte]"/>
      <dgm:spPr>
        <a:solidFill>
          <a:schemeClr val="bg1"/>
        </a:solidFill>
      </dgm:spPr>
      <dgm:t>
        <a:bodyPr/>
        <a:lstStyle/>
        <a:p>
          <a:r>
            <a:rPr lang="fr-FR" dirty="0" smtClean="0">
              <a:solidFill>
                <a:srgbClr val="EE4300"/>
              </a:solidFill>
            </a:rPr>
            <a:t>les voies perpendiculaires à la rue Mellah Slimane.</a:t>
          </a:r>
          <a:endParaRPr lang="fr-FR" dirty="0">
            <a:solidFill>
              <a:srgbClr val="EE4300"/>
            </a:solidFill>
          </a:endParaRPr>
        </a:p>
      </dgm:t>
    </dgm:pt>
    <dgm:pt modelId="{3F5C7224-FDE8-4549-AD46-9163CB9781B2}" type="parTrans" cxnId="{ABF2F4D5-D3C6-4CB9-AF02-4DFD907CF244}">
      <dgm:prSet/>
      <dgm:spPr/>
      <dgm:t>
        <a:bodyPr/>
        <a:lstStyle/>
        <a:p>
          <a:endParaRPr lang="fr-FR"/>
        </a:p>
      </dgm:t>
    </dgm:pt>
    <dgm:pt modelId="{C6735BB6-A0B4-4687-B3BA-59C0B47553E7}" type="sibTrans" cxnId="{ABF2F4D5-D3C6-4CB9-AF02-4DFD907CF244}">
      <dgm:prSet/>
      <dgm:spPr/>
      <dgm:t>
        <a:bodyPr/>
        <a:lstStyle/>
        <a:p>
          <a:endParaRPr lang="fr-FR"/>
        </a:p>
      </dgm:t>
    </dgm:pt>
    <dgm:pt modelId="{DE39683F-FE9A-4DE5-922B-F38F6BD8BBE3}">
      <dgm:prSet phldrT="[Texte]"/>
      <dgm:spPr>
        <a:solidFill>
          <a:srgbClr val="F42D0C"/>
        </a:solidFill>
      </dgm:spPr>
      <dgm:t>
        <a:bodyPr/>
        <a:lstStyle/>
        <a:p>
          <a:endParaRPr lang="fr-FR" dirty="0">
            <a:solidFill>
              <a:srgbClr val="009900"/>
            </a:solidFill>
          </a:endParaRPr>
        </a:p>
      </dgm:t>
    </dgm:pt>
    <dgm:pt modelId="{4496C70D-12D0-448D-BF0C-927EF271610F}" type="parTrans" cxnId="{5B58F7D3-5188-41CC-9C38-2B3E6E8C2FA6}">
      <dgm:prSet/>
      <dgm:spPr/>
      <dgm:t>
        <a:bodyPr/>
        <a:lstStyle/>
        <a:p>
          <a:endParaRPr lang="fr-FR"/>
        </a:p>
      </dgm:t>
    </dgm:pt>
    <dgm:pt modelId="{1CF9FEA8-96C3-487D-B3D8-53F11A75C00E}" type="sibTrans" cxnId="{5B58F7D3-5188-41CC-9C38-2B3E6E8C2FA6}">
      <dgm:prSet/>
      <dgm:spPr/>
      <dgm:t>
        <a:bodyPr/>
        <a:lstStyle/>
        <a:p>
          <a:endParaRPr lang="fr-FR"/>
        </a:p>
      </dgm:t>
    </dgm:pt>
    <dgm:pt modelId="{1C428F94-7421-4B15-B690-9875F2CD848A}">
      <dgm:prSet phldrT="[Texte]"/>
      <dgm:spPr>
        <a:solidFill>
          <a:srgbClr val="F42D0C"/>
        </a:solidFill>
      </dgm:spPr>
      <dgm:t>
        <a:bodyPr/>
        <a:lstStyle/>
        <a:p>
          <a:endParaRPr lang="fr-FR" dirty="0">
            <a:solidFill>
              <a:srgbClr val="009900"/>
            </a:solidFill>
          </a:endParaRPr>
        </a:p>
      </dgm:t>
    </dgm:pt>
    <dgm:pt modelId="{420494D8-7FF2-4E95-9C10-3099DB326793}" type="parTrans" cxnId="{EEED631E-4346-4A6F-B552-1C2DE5065E69}">
      <dgm:prSet/>
      <dgm:spPr/>
      <dgm:t>
        <a:bodyPr/>
        <a:lstStyle/>
        <a:p>
          <a:endParaRPr lang="fr-FR"/>
        </a:p>
      </dgm:t>
    </dgm:pt>
    <dgm:pt modelId="{06067E18-EE67-4B89-93E1-1972D01B9AE6}" type="sibTrans" cxnId="{EEED631E-4346-4A6F-B552-1C2DE5065E69}">
      <dgm:prSet/>
      <dgm:spPr/>
      <dgm:t>
        <a:bodyPr/>
        <a:lstStyle/>
        <a:p>
          <a:endParaRPr lang="fr-FR"/>
        </a:p>
      </dgm:t>
    </dgm:pt>
    <dgm:pt modelId="{7E85B5F6-5C5E-4AA7-807A-B02C235CA80A}" type="pres">
      <dgm:prSet presAssocID="{4C787084-1A18-4D65-A405-78D749D3A92C}" presName="Name0" presStyleCnt="0">
        <dgm:presLayoutVars>
          <dgm:dir/>
          <dgm:resizeHandles val="exact"/>
        </dgm:presLayoutVars>
      </dgm:prSet>
      <dgm:spPr/>
      <dgm:t>
        <a:bodyPr/>
        <a:lstStyle/>
        <a:p>
          <a:endParaRPr lang="fr-FR"/>
        </a:p>
      </dgm:t>
    </dgm:pt>
    <dgm:pt modelId="{16157741-4A5A-4B10-84F1-0662D030B746}" type="pres">
      <dgm:prSet presAssocID="{792737E9-26DB-45BB-8139-BB4DA32A08BD}" presName="node" presStyleLbl="node1" presStyleIdx="0" presStyleCnt="3">
        <dgm:presLayoutVars>
          <dgm:bulletEnabled val="1"/>
        </dgm:presLayoutVars>
      </dgm:prSet>
      <dgm:spPr/>
      <dgm:t>
        <a:bodyPr/>
        <a:lstStyle/>
        <a:p>
          <a:endParaRPr lang="fr-FR"/>
        </a:p>
      </dgm:t>
    </dgm:pt>
    <dgm:pt modelId="{2F5F3718-8E05-4D2A-8156-D12B646F7196}" type="pres">
      <dgm:prSet presAssocID="{BA7EB012-626E-4E34-8084-EB0220C48374}" presName="sibTrans" presStyleCnt="0"/>
      <dgm:spPr/>
    </dgm:pt>
    <dgm:pt modelId="{5BC36059-6250-407B-A23C-A82F3A5E04AC}" type="pres">
      <dgm:prSet presAssocID="{F1E5A4CB-C2A3-481A-A030-444AC37D657F}" presName="node" presStyleLbl="node1" presStyleIdx="1" presStyleCnt="3">
        <dgm:presLayoutVars>
          <dgm:bulletEnabled val="1"/>
        </dgm:presLayoutVars>
      </dgm:prSet>
      <dgm:spPr/>
      <dgm:t>
        <a:bodyPr/>
        <a:lstStyle/>
        <a:p>
          <a:endParaRPr lang="fr-FR"/>
        </a:p>
      </dgm:t>
    </dgm:pt>
    <dgm:pt modelId="{379F04CD-47F9-4207-B542-6D17CD4747FE}" type="pres">
      <dgm:prSet presAssocID="{5900C1BA-AC25-4874-8AB1-C916ACAE4160}" presName="sibTrans" presStyleCnt="0"/>
      <dgm:spPr/>
    </dgm:pt>
    <dgm:pt modelId="{BD5C3637-3000-440F-B862-DD1220DEC466}" type="pres">
      <dgm:prSet presAssocID="{22D8D3EE-6134-44F5-8B91-5D137A066B35}" presName="node" presStyleLbl="node1" presStyleIdx="2" presStyleCnt="3">
        <dgm:presLayoutVars>
          <dgm:bulletEnabled val="1"/>
        </dgm:presLayoutVars>
      </dgm:prSet>
      <dgm:spPr/>
      <dgm:t>
        <a:bodyPr/>
        <a:lstStyle/>
        <a:p>
          <a:endParaRPr lang="fr-FR"/>
        </a:p>
      </dgm:t>
    </dgm:pt>
  </dgm:ptLst>
  <dgm:cxnLst>
    <dgm:cxn modelId="{EF5D09CA-41CA-4EB6-8350-5C77E85B042D}" srcId="{F1E5A4CB-C2A3-481A-A030-444AC37D657F}" destId="{6DF98D23-5E6B-4346-898D-449EF03BA584}" srcOrd="2" destOrd="0" parTransId="{72C40E2D-C776-4A9E-8AE9-9DAA5CF95700}" sibTransId="{4AFE4735-4D09-4651-A442-059429FEEFBA}"/>
    <dgm:cxn modelId="{0002A0A7-D8DD-4DD6-A68C-D0FEDA004C04}" type="presOf" srcId="{4C787084-1A18-4D65-A405-78D749D3A92C}" destId="{7E85B5F6-5C5E-4AA7-807A-B02C235CA80A}" srcOrd="0" destOrd="0" presId="urn:microsoft.com/office/officeart/2005/8/layout/hList6"/>
    <dgm:cxn modelId="{0B347064-576F-4409-8A6B-F4628A0D062F}" srcId="{4C787084-1A18-4D65-A405-78D749D3A92C}" destId="{22D8D3EE-6134-44F5-8B91-5D137A066B35}" srcOrd="2" destOrd="0" parTransId="{F0CD1EB2-F2B9-42A7-92A5-AAF5FC51064B}" sibTransId="{5EB44799-4E58-4C96-B03B-6AF27A0B76A5}"/>
    <dgm:cxn modelId="{DC41D042-80E5-45D7-8A6D-E3132156D531}" type="presOf" srcId="{6D51D364-B1BA-44A6-92AD-1BAF1551D66F}" destId="{BD5C3637-3000-440F-B862-DD1220DEC466}" srcOrd="0" destOrd="3" presId="urn:microsoft.com/office/officeart/2005/8/layout/hList6"/>
    <dgm:cxn modelId="{448991CC-231B-4592-A4B9-A178CE3F8D6D}" srcId="{4C787084-1A18-4D65-A405-78D749D3A92C}" destId="{792737E9-26DB-45BB-8139-BB4DA32A08BD}" srcOrd="0" destOrd="0" parTransId="{2B4635CB-878F-4C15-BB19-F6107C02576B}" sibTransId="{BA7EB012-626E-4E34-8084-EB0220C48374}"/>
    <dgm:cxn modelId="{5444408B-468B-4525-AC87-2C7E3C73EB88}" type="presOf" srcId="{792737E9-26DB-45BB-8139-BB4DA32A08BD}" destId="{16157741-4A5A-4B10-84F1-0662D030B746}" srcOrd="0" destOrd="0" presId="urn:microsoft.com/office/officeart/2005/8/layout/hList6"/>
    <dgm:cxn modelId="{387C2123-A55D-4BB9-B914-1D896AFA6DD5}" type="presOf" srcId="{57C71BA3-4C7B-47C4-8D51-D6A756D39BB8}" destId="{16157741-4A5A-4B10-84F1-0662D030B746}" srcOrd="0" destOrd="1" presId="urn:microsoft.com/office/officeart/2005/8/layout/hList6"/>
    <dgm:cxn modelId="{464772D3-756B-4B3F-8B90-E05F31843189}" srcId="{F1E5A4CB-C2A3-481A-A030-444AC37D657F}" destId="{3C28A56F-5CBA-4F11-835E-A783D673D5D6}" srcOrd="0" destOrd="0" parTransId="{886D39F0-607D-46A3-B2D9-6DF9AC3D63D7}" sibTransId="{9F57B60A-2D39-4322-98E7-229FB3B3981F}"/>
    <dgm:cxn modelId="{AD960C5A-6CD9-40B5-BAB6-5C3A159C443A}" srcId="{F1E5A4CB-C2A3-481A-A030-444AC37D657F}" destId="{A0D6D4F0-74C3-4860-8811-780D7AF2971A}" srcOrd="4" destOrd="0" parTransId="{9FDE40AC-677E-4CCF-8AB8-9BF057207D3E}" sibTransId="{ECA60497-0B77-4827-8225-C0556F313A28}"/>
    <dgm:cxn modelId="{EEED631E-4346-4A6F-B552-1C2DE5065E69}" srcId="{F1E5A4CB-C2A3-481A-A030-444AC37D657F}" destId="{1C428F94-7421-4B15-B690-9875F2CD848A}" srcOrd="3" destOrd="0" parTransId="{420494D8-7FF2-4E95-9C10-3099DB326793}" sibTransId="{06067E18-EE67-4B89-93E1-1972D01B9AE6}"/>
    <dgm:cxn modelId="{E3C179AD-1EA0-4690-8A57-6F2879211FB5}" type="presOf" srcId="{6DF98D23-5E6B-4346-898D-449EF03BA584}" destId="{5BC36059-6250-407B-A23C-A82F3A5E04AC}" srcOrd="0" destOrd="3" presId="urn:microsoft.com/office/officeart/2005/8/layout/hList6"/>
    <dgm:cxn modelId="{54948EC4-A7DF-4728-B607-0230B1842FC4}" srcId="{22D8D3EE-6134-44F5-8B91-5D137A066B35}" destId="{E523B931-ED67-45F1-B9C7-080C88AC8A1C}" srcOrd="0" destOrd="0" parTransId="{EAC4FADD-42C8-46FA-9418-F0DD5336BAFA}" sibTransId="{6408D81F-930E-4583-8116-2CBBA7E808CC}"/>
    <dgm:cxn modelId="{ABF2F4D5-D3C6-4CB9-AF02-4DFD907CF244}" srcId="{22D8D3EE-6134-44F5-8B91-5D137A066B35}" destId="{6D51D364-B1BA-44A6-92AD-1BAF1551D66F}" srcOrd="2" destOrd="0" parTransId="{3F5C7224-FDE8-4549-AD46-9163CB9781B2}" sibTransId="{C6735BB6-A0B4-4687-B3BA-59C0B47553E7}"/>
    <dgm:cxn modelId="{119EF6F0-7CA5-447F-B5C2-877B69B734CA}" type="presOf" srcId="{E523B931-ED67-45F1-B9C7-080C88AC8A1C}" destId="{BD5C3637-3000-440F-B862-DD1220DEC466}" srcOrd="0" destOrd="1" presId="urn:microsoft.com/office/officeart/2005/8/layout/hList6"/>
    <dgm:cxn modelId="{0FE1D56C-C416-40EB-9A08-A37B5F04D37E}" srcId="{792737E9-26DB-45BB-8139-BB4DA32A08BD}" destId="{57C71BA3-4C7B-47C4-8D51-D6A756D39BB8}" srcOrd="0" destOrd="0" parTransId="{AFAAE5F4-EB6C-4EFC-B614-12778F11FF94}" sibTransId="{DEF004C1-BDAE-4219-80D3-4B95EAD518E8}"/>
    <dgm:cxn modelId="{7A4B6676-8E48-416B-9682-F8651E1E4AFF}" type="presOf" srcId="{A0D6D4F0-74C3-4860-8811-780D7AF2971A}" destId="{5BC36059-6250-407B-A23C-A82F3A5E04AC}" srcOrd="0" destOrd="5" presId="urn:microsoft.com/office/officeart/2005/8/layout/hList6"/>
    <dgm:cxn modelId="{7E44E1CD-7E0A-4AB8-9664-5DAED069348A}" type="presOf" srcId="{22D8D3EE-6134-44F5-8B91-5D137A066B35}" destId="{BD5C3637-3000-440F-B862-DD1220DEC466}" srcOrd="0" destOrd="0" presId="urn:microsoft.com/office/officeart/2005/8/layout/hList6"/>
    <dgm:cxn modelId="{FE6FCBA4-8A1C-463D-BC89-CAF2727E0091}" type="presOf" srcId="{E916C649-E45B-4975-93C4-8FAF46A8DDCF}" destId="{BD5C3637-3000-440F-B862-DD1220DEC466}" srcOrd="0" destOrd="2" presId="urn:microsoft.com/office/officeart/2005/8/layout/hList6"/>
    <dgm:cxn modelId="{B66A3145-7825-4E6A-AF9B-F9CEEF537D3E}" type="presOf" srcId="{F1E5A4CB-C2A3-481A-A030-444AC37D657F}" destId="{5BC36059-6250-407B-A23C-A82F3A5E04AC}" srcOrd="0" destOrd="0" presId="urn:microsoft.com/office/officeart/2005/8/layout/hList6"/>
    <dgm:cxn modelId="{5B58F7D3-5188-41CC-9C38-2B3E6E8C2FA6}" srcId="{F1E5A4CB-C2A3-481A-A030-444AC37D657F}" destId="{DE39683F-FE9A-4DE5-922B-F38F6BD8BBE3}" srcOrd="1" destOrd="0" parTransId="{4496C70D-12D0-448D-BF0C-927EF271610F}" sibTransId="{1CF9FEA8-96C3-487D-B3D8-53F11A75C00E}"/>
    <dgm:cxn modelId="{FAEEBAB6-7E2A-471E-B695-217D6E7BC61A}" type="presOf" srcId="{DE39683F-FE9A-4DE5-922B-F38F6BD8BBE3}" destId="{5BC36059-6250-407B-A23C-A82F3A5E04AC}" srcOrd="0" destOrd="2" presId="urn:microsoft.com/office/officeart/2005/8/layout/hList6"/>
    <dgm:cxn modelId="{56D21907-44CD-4728-980B-7FF154029854}" srcId="{4C787084-1A18-4D65-A405-78D749D3A92C}" destId="{F1E5A4CB-C2A3-481A-A030-444AC37D657F}" srcOrd="1" destOrd="0" parTransId="{5A145111-6159-43BB-9998-2ADA6538AE32}" sibTransId="{5900C1BA-AC25-4874-8AB1-C916ACAE4160}"/>
    <dgm:cxn modelId="{E6546409-92D3-45A4-AB76-1D0290FFCF70}" type="presOf" srcId="{1C428F94-7421-4B15-B690-9875F2CD848A}" destId="{5BC36059-6250-407B-A23C-A82F3A5E04AC}" srcOrd="0" destOrd="4" presId="urn:microsoft.com/office/officeart/2005/8/layout/hList6"/>
    <dgm:cxn modelId="{30E147E9-8BCA-4155-9A54-3216646ECC4A}" srcId="{22D8D3EE-6134-44F5-8B91-5D137A066B35}" destId="{E916C649-E45B-4975-93C4-8FAF46A8DDCF}" srcOrd="1" destOrd="0" parTransId="{16F0881A-ECEA-4AB4-982B-D8AB972BA157}" sibTransId="{C8946662-28E5-457E-9F1C-7FC18B44A089}"/>
    <dgm:cxn modelId="{CE7B7C51-A6FD-4A02-AF60-0CDBFE9D2BF6}" type="presOf" srcId="{3C28A56F-5CBA-4F11-835E-A783D673D5D6}" destId="{5BC36059-6250-407B-A23C-A82F3A5E04AC}" srcOrd="0" destOrd="1" presId="urn:microsoft.com/office/officeart/2005/8/layout/hList6"/>
    <dgm:cxn modelId="{EFA4BDF7-3230-42A7-BF2C-D5E448C0B650}" type="presParOf" srcId="{7E85B5F6-5C5E-4AA7-807A-B02C235CA80A}" destId="{16157741-4A5A-4B10-84F1-0662D030B746}" srcOrd="0" destOrd="0" presId="urn:microsoft.com/office/officeart/2005/8/layout/hList6"/>
    <dgm:cxn modelId="{8976B2A4-3615-464D-8EAB-C83B06DACBD2}" type="presParOf" srcId="{7E85B5F6-5C5E-4AA7-807A-B02C235CA80A}" destId="{2F5F3718-8E05-4D2A-8156-D12B646F7196}" srcOrd="1" destOrd="0" presId="urn:microsoft.com/office/officeart/2005/8/layout/hList6"/>
    <dgm:cxn modelId="{34FFAD8B-D20C-4792-AFBD-FC45D82B24CF}" type="presParOf" srcId="{7E85B5F6-5C5E-4AA7-807A-B02C235CA80A}" destId="{5BC36059-6250-407B-A23C-A82F3A5E04AC}" srcOrd="2" destOrd="0" presId="urn:microsoft.com/office/officeart/2005/8/layout/hList6"/>
    <dgm:cxn modelId="{AB5E7378-FB79-427E-A02B-D6D09244F4A2}" type="presParOf" srcId="{7E85B5F6-5C5E-4AA7-807A-B02C235CA80A}" destId="{379F04CD-47F9-4207-B542-6D17CD4747FE}" srcOrd="3" destOrd="0" presId="urn:microsoft.com/office/officeart/2005/8/layout/hList6"/>
    <dgm:cxn modelId="{ED8B5177-14EE-4449-9355-ADA69CA3B52C}" type="presParOf" srcId="{7E85B5F6-5C5E-4AA7-807A-B02C235CA80A}" destId="{BD5C3637-3000-440F-B862-DD1220DEC466}" srcOrd="4" destOrd="0" presId="urn:microsoft.com/office/officeart/2005/8/layout/h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4FCB249-6BA6-4E32-9E4B-469216629C2B}" type="doc">
      <dgm:prSet loTypeId="urn:microsoft.com/office/officeart/2005/8/layout/hierarchy6" loCatId="hierarchy" qsTypeId="urn:microsoft.com/office/officeart/2005/8/quickstyle/3d1" qsCatId="3D" csTypeId="urn:microsoft.com/office/officeart/2005/8/colors/accent1_2" csCatId="accent1" phldr="1"/>
      <dgm:spPr/>
      <dgm:t>
        <a:bodyPr/>
        <a:lstStyle/>
        <a:p>
          <a:endParaRPr lang="fr-FR"/>
        </a:p>
      </dgm:t>
    </dgm:pt>
    <dgm:pt modelId="{77BDDAC3-5440-458E-9B2B-9DD6246D44ED}">
      <dgm:prSet phldrT="[Texte]" custT="1"/>
      <dgm:spPr/>
      <dgm:t>
        <a:bodyPr/>
        <a:lstStyle/>
        <a:p>
          <a:r>
            <a:rPr lang="fr-FR" sz="1400" dirty="0" smtClean="0"/>
            <a:t>*ministère de l'habitat et de l'urbanisme</a:t>
          </a:r>
        </a:p>
        <a:p>
          <a:r>
            <a:rPr lang="fr-FR" sz="1400" dirty="0" smtClean="0"/>
            <a:t>*DUC</a:t>
          </a:r>
        </a:p>
        <a:p>
          <a:r>
            <a:rPr lang="fr-FR" sz="1400" dirty="0" smtClean="0"/>
            <a:t>*APC</a:t>
          </a:r>
        </a:p>
        <a:p>
          <a:endParaRPr lang="fr-FR" sz="1400" dirty="0"/>
        </a:p>
      </dgm:t>
    </dgm:pt>
    <dgm:pt modelId="{BBD7608B-C9E9-4B43-9839-675FA58BC849}" type="parTrans" cxnId="{44D6826B-EFC8-4257-85BF-53E524FF3CFF}">
      <dgm:prSet/>
      <dgm:spPr/>
      <dgm:t>
        <a:bodyPr/>
        <a:lstStyle/>
        <a:p>
          <a:endParaRPr lang="fr-FR"/>
        </a:p>
      </dgm:t>
    </dgm:pt>
    <dgm:pt modelId="{C6A406C0-6501-4DD3-95F2-F4BF0F0B43FA}" type="sibTrans" cxnId="{44D6826B-EFC8-4257-85BF-53E524FF3CFF}">
      <dgm:prSet/>
      <dgm:spPr/>
      <dgm:t>
        <a:bodyPr/>
        <a:lstStyle/>
        <a:p>
          <a:endParaRPr lang="fr-FR"/>
        </a:p>
      </dgm:t>
    </dgm:pt>
    <dgm:pt modelId="{E520638C-79E7-4981-8430-AD9E331B5D16}">
      <dgm:prSet phldrT="[Texte]"/>
      <dgm:spPr/>
      <dgm:t>
        <a:bodyPr/>
        <a:lstStyle/>
        <a:p>
          <a:r>
            <a:rPr lang="fr-FR" dirty="0" smtClean="0"/>
            <a:t>laboratoire « Villes et santé»</a:t>
          </a:r>
          <a:endParaRPr lang="fr-FR" dirty="0"/>
        </a:p>
      </dgm:t>
    </dgm:pt>
    <dgm:pt modelId="{0B5BCA62-EC6F-4D9B-B6E5-BAC0EA7061AD}" type="parTrans" cxnId="{126816D0-101B-4936-AE11-8960095BF701}">
      <dgm:prSet/>
      <dgm:spPr/>
      <dgm:t>
        <a:bodyPr/>
        <a:lstStyle/>
        <a:p>
          <a:endParaRPr lang="fr-FR"/>
        </a:p>
      </dgm:t>
    </dgm:pt>
    <dgm:pt modelId="{30F85112-153C-49B2-9976-AB417C56388E}" type="sibTrans" cxnId="{126816D0-101B-4936-AE11-8960095BF701}">
      <dgm:prSet/>
      <dgm:spPr/>
      <dgm:t>
        <a:bodyPr/>
        <a:lstStyle/>
        <a:p>
          <a:endParaRPr lang="fr-FR"/>
        </a:p>
      </dgm:t>
    </dgm:pt>
    <dgm:pt modelId="{9E181339-66D6-4D52-BDAB-DBEA42EBCBEC}">
      <dgm:prSet phldrT="[Texte]"/>
      <dgm:spPr/>
      <dgm:t>
        <a:bodyPr/>
        <a:lstStyle/>
        <a:p>
          <a:r>
            <a:rPr lang="fr-FR" dirty="0" smtClean="0"/>
            <a:t>A.D.E</a:t>
          </a:r>
        </a:p>
        <a:p>
          <a:r>
            <a:rPr lang="fr-FR" dirty="0" smtClean="0"/>
            <a:t>P.T.T</a:t>
          </a:r>
        </a:p>
        <a:p>
          <a:r>
            <a:rPr lang="fr-FR" dirty="0" smtClean="0"/>
            <a:t>Assainissement…</a:t>
          </a:r>
          <a:endParaRPr lang="fr-FR" dirty="0"/>
        </a:p>
      </dgm:t>
    </dgm:pt>
    <dgm:pt modelId="{607EE422-29F6-4900-9C76-D56CEEE357A6}" type="parTrans" cxnId="{E86D4CDF-27DA-43F4-AF81-57359B1250E2}">
      <dgm:prSet/>
      <dgm:spPr/>
      <dgm:t>
        <a:bodyPr/>
        <a:lstStyle/>
        <a:p>
          <a:endParaRPr lang="fr-FR"/>
        </a:p>
      </dgm:t>
    </dgm:pt>
    <dgm:pt modelId="{0EB9C4C8-53AC-42D8-83DA-938D34596054}" type="sibTrans" cxnId="{E86D4CDF-27DA-43F4-AF81-57359B1250E2}">
      <dgm:prSet/>
      <dgm:spPr/>
      <dgm:t>
        <a:bodyPr/>
        <a:lstStyle/>
        <a:p>
          <a:endParaRPr lang="fr-FR"/>
        </a:p>
      </dgm:t>
    </dgm:pt>
    <dgm:pt modelId="{110A6E19-C2C8-41CA-A3C4-94367100E59D}">
      <dgm:prSet phldrT="[Texte]"/>
      <dgm:spPr/>
      <dgm:t>
        <a:bodyPr/>
        <a:lstStyle/>
        <a:p>
          <a:r>
            <a:rPr lang="fr-FR" dirty="0" smtClean="0"/>
            <a:t>Université</a:t>
          </a:r>
          <a:endParaRPr lang="fr-FR" dirty="0"/>
        </a:p>
      </dgm:t>
    </dgm:pt>
    <dgm:pt modelId="{9DD3A81D-6FB8-4BA2-BA1C-67E45DC9E824}" type="parTrans" cxnId="{3CF5EF1E-7ACF-4331-AE09-EC9A587A0ECA}">
      <dgm:prSet/>
      <dgm:spPr/>
      <dgm:t>
        <a:bodyPr/>
        <a:lstStyle/>
        <a:p>
          <a:endParaRPr lang="fr-FR"/>
        </a:p>
      </dgm:t>
    </dgm:pt>
    <dgm:pt modelId="{CBD3C843-7323-4A98-8424-06B90E410D2E}" type="sibTrans" cxnId="{3CF5EF1E-7ACF-4331-AE09-EC9A587A0ECA}">
      <dgm:prSet/>
      <dgm:spPr/>
      <dgm:t>
        <a:bodyPr/>
        <a:lstStyle/>
        <a:p>
          <a:endParaRPr lang="fr-FR"/>
        </a:p>
      </dgm:t>
    </dgm:pt>
    <dgm:pt modelId="{469E422A-CCE4-4185-AD61-B6C57AE64B76}">
      <dgm:prSet phldrT="[Texte]"/>
      <dgm:spPr/>
      <dgm:t>
        <a:bodyPr/>
        <a:lstStyle/>
        <a:p>
          <a:r>
            <a:rPr lang="fr-FR" dirty="0" smtClean="0"/>
            <a:t>Décision</a:t>
          </a:r>
          <a:endParaRPr lang="fr-FR" dirty="0"/>
        </a:p>
      </dgm:t>
    </dgm:pt>
    <dgm:pt modelId="{E68EF7AB-F472-4A0F-ADC8-9425E37CDC98}" type="parTrans" cxnId="{1B0DAFAC-47C6-48DC-9075-E1FC773C1F30}">
      <dgm:prSet/>
      <dgm:spPr/>
      <dgm:t>
        <a:bodyPr/>
        <a:lstStyle/>
        <a:p>
          <a:endParaRPr lang="fr-FR"/>
        </a:p>
      </dgm:t>
    </dgm:pt>
    <dgm:pt modelId="{393B74CE-FC7E-4ED8-BDBB-29204B4580B6}" type="sibTrans" cxnId="{1B0DAFAC-47C6-48DC-9075-E1FC773C1F30}">
      <dgm:prSet/>
      <dgm:spPr/>
      <dgm:t>
        <a:bodyPr/>
        <a:lstStyle/>
        <a:p>
          <a:endParaRPr lang="fr-FR"/>
        </a:p>
      </dgm:t>
    </dgm:pt>
    <dgm:pt modelId="{DE6D250F-A758-47AC-BD24-A2EEC9DD9812}">
      <dgm:prSet phldrT="[Texte]"/>
      <dgm:spPr/>
      <dgm:t>
        <a:bodyPr/>
        <a:lstStyle/>
        <a:p>
          <a:r>
            <a:rPr lang="fr-FR" dirty="0" smtClean="0"/>
            <a:t>Etudes</a:t>
          </a:r>
          <a:endParaRPr lang="fr-FR" dirty="0"/>
        </a:p>
      </dgm:t>
    </dgm:pt>
    <dgm:pt modelId="{5C76D64E-533D-42C6-81E1-76DDDBF4AF5A}" type="parTrans" cxnId="{A8DDD29E-9805-42BB-A441-68EDDC571A94}">
      <dgm:prSet/>
      <dgm:spPr/>
      <dgm:t>
        <a:bodyPr/>
        <a:lstStyle/>
        <a:p>
          <a:endParaRPr lang="fr-FR"/>
        </a:p>
      </dgm:t>
    </dgm:pt>
    <dgm:pt modelId="{95F21254-5AE4-4FEA-B524-92D6789BB7C4}" type="sibTrans" cxnId="{A8DDD29E-9805-42BB-A441-68EDDC571A94}">
      <dgm:prSet/>
      <dgm:spPr/>
      <dgm:t>
        <a:bodyPr/>
        <a:lstStyle/>
        <a:p>
          <a:endParaRPr lang="fr-FR"/>
        </a:p>
      </dgm:t>
    </dgm:pt>
    <dgm:pt modelId="{FECCCC50-7CBB-4289-A1FA-74FED0A5CF14}">
      <dgm:prSet phldrT="[Texte]"/>
      <dgm:spPr/>
      <dgm:t>
        <a:bodyPr/>
        <a:lstStyle/>
        <a:p>
          <a:r>
            <a:rPr lang="fr-FR" dirty="0" smtClean="0"/>
            <a:t>Exécution</a:t>
          </a:r>
          <a:endParaRPr lang="fr-FR" dirty="0"/>
        </a:p>
      </dgm:t>
    </dgm:pt>
    <dgm:pt modelId="{5802A561-4E6C-4CBF-A07D-2ABED697C95F}" type="parTrans" cxnId="{666F81E9-8679-4934-B37A-AB3B776E6D40}">
      <dgm:prSet/>
      <dgm:spPr/>
      <dgm:t>
        <a:bodyPr/>
        <a:lstStyle/>
        <a:p>
          <a:endParaRPr lang="fr-FR"/>
        </a:p>
      </dgm:t>
    </dgm:pt>
    <dgm:pt modelId="{E9B1F682-BDFD-47DC-852A-98DAC71D59E3}" type="sibTrans" cxnId="{666F81E9-8679-4934-B37A-AB3B776E6D40}">
      <dgm:prSet/>
      <dgm:spPr/>
      <dgm:t>
        <a:bodyPr/>
        <a:lstStyle/>
        <a:p>
          <a:endParaRPr lang="fr-FR"/>
        </a:p>
      </dgm:t>
    </dgm:pt>
    <dgm:pt modelId="{1BF81B64-502C-4CD0-93F5-BB804C24606E}">
      <dgm:prSet/>
      <dgm:spPr/>
      <dgm:t>
        <a:bodyPr/>
        <a:lstStyle/>
        <a:p>
          <a:r>
            <a:rPr lang="fr-FR" dirty="0" smtClean="0"/>
            <a:t>Cellule de réhabilitation</a:t>
          </a:r>
          <a:endParaRPr lang="fr-FR" dirty="0"/>
        </a:p>
      </dgm:t>
    </dgm:pt>
    <dgm:pt modelId="{F341559A-2BEE-4007-B282-26B48BB0606E}" type="parTrans" cxnId="{D1A1D1D6-1830-4D73-8637-7C3B22EFD875}">
      <dgm:prSet/>
      <dgm:spPr/>
      <dgm:t>
        <a:bodyPr/>
        <a:lstStyle/>
        <a:p>
          <a:endParaRPr lang="fr-FR"/>
        </a:p>
      </dgm:t>
    </dgm:pt>
    <dgm:pt modelId="{698B3283-3751-499A-AC10-089EC3DC428D}" type="sibTrans" cxnId="{D1A1D1D6-1830-4D73-8637-7C3B22EFD875}">
      <dgm:prSet/>
      <dgm:spPr/>
      <dgm:t>
        <a:bodyPr/>
        <a:lstStyle/>
        <a:p>
          <a:endParaRPr lang="fr-FR"/>
        </a:p>
      </dgm:t>
    </dgm:pt>
    <dgm:pt modelId="{B7EA5FFD-87D4-41A3-BB0F-9CAA59DFCF33}">
      <dgm:prSet phldrT="[Texte]"/>
      <dgm:spPr/>
      <dgm:t>
        <a:bodyPr/>
        <a:lstStyle/>
        <a:p>
          <a:r>
            <a:rPr lang="fr-FR" dirty="0" smtClean="0"/>
            <a:t>l'entreprise de réalisation ???</a:t>
          </a:r>
          <a:endParaRPr lang="fr-FR" dirty="0"/>
        </a:p>
      </dgm:t>
    </dgm:pt>
    <dgm:pt modelId="{F0460342-F013-48C5-A883-22CBD77979C7}" type="sibTrans" cxnId="{E0147924-2320-493A-B454-86A80ECDFFC3}">
      <dgm:prSet/>
      <dgm:spPr/>
      <dgm:t>
        <a:bodyPr/>
        <a:lstStyle/>
        <a:p>
          <a:endParaRPr lang="fr-FR"/>
        </a:p>
      </dgm:t>
    </dgm:pt>
    <dgm:pt modelId="{B962693F-5495-4E6F-BE50-E3714EC018F8}" type="parTrans" cxnId="{E0147924-2320-493A-B454-86A80ECDFFC3}">
      <dgm:prSet/>
      <dgm:spPr/>
      <dgm:t>
        <a:bodyPr/>
        <a:lstStyle/>
        <a:p>
          <a:endParaRPr lang="fr-FR"/>
        </a:p>
      </dgm:t>
    </dgm:pt>
    <dgm:pt modelId="{6E5DE681-E42B-4BD7-A169-ECDD69A26A3D}" type="pres">
      <dgm:prSet presAssocID="{C4FCB249-6BA6-4E32-9E4B-469216629C2B}" presName="mainComposite" presStyleCnt="0">
        <dgm:presLayoutVars>
          <dgm:chPref val="1"/>
          <dgm:dir/>
          <dgm:animOne val="branch"/>
          <dgm:animLvl val="lvl"/>
          <dgm:resizeHandles val="exact"/>
        </dgm:presLayoutVars>
      </dgm:prSet>
      <dgm:spPr/>
      <dgm:t>
        <a:bodyPr/>
        <a:lstStyle/>
        <a:p>
          <a:endParaRPr lang="fr-FR"/>
        </a:p>
      </dgm:t>
    </dgm:pt>
    <dgm:pt modelId="{01FB1466-B8E4-492B-B4EE-7F3E6BA8B9CA}" type="pres">
      <dgm:prSet presAssocID="{C4FCB249-6BA6-4E32-9E4B-469216629C2B}" presName="hierFlow" presStyleCnt="0"/>
      <dgm:spPr/>
    </dgm:pt>
    <dgm:pt modelId="{F8BBEA2B-DA39-4712-B958-F4851BACAE18}" type="pres">
      <dgm:prSet presAssocID="{C4FCB249-6BA6-4E32-9E4B-469216629C2B}" presName="firstBuf" presStyleCnt="0"/>
      <dgm:spPr/>
    </dgm:pt>
    <dgm:pt modelId="{3FCF0E52-C8E9-4516-8AA3-736B13663D6E}" type="pres">
      <dgm:prSet presAssocID="{C4FCB249-6BA6-4E32-9E4B-469216629C2B}" presName="hierChild1" presStyleCnt="0">
        <dgm:presLayoutVars>
          <dgm:chPref val="1"/>
          <dgm:animOne val="branch"/>
          <dgm:animLvl val="lvl"/>
        </dgm:presLayoutVars>
      </dgm:prSet>
      <dgm:spPr/>
    </dgm:pt>
    <dgm:pt modelId="{E6327F91-2E1A-4AAF-B264-5A27CE99AB81}" type="pres">
      <dgm:prSet presAssocID="{77BDDAC3-5440-458E-9B2B-9DD6246D44ED}" presName="Name14" presStyleCnt="0"/>
      <dgm:spPr/>
    </dgm:pt>
    <dgm:pt modelId="{B3B63812-BDDE-4B11-9023-57F9885F13E8}" type="pres">
      <dgm:prSet presAssocID="{77BDDAC3-5440-458E-9B2B-9DD6246D44ED}" presName="level1Shape" presStyleLbl="node0" presStyleIdx="0" presStyleCnt="1" custScaleX="222664" custScaleY="167789" custLinFactNeighborX="-5639" custLinFactNeighborY="-13047">
        <dgm:presLayoutVars>
          <dgm:chPref val="3"/>
        </dgm:presLayoutVars>
      </dgm:prSet>
      <dgm:spPr/>
      <dgm:t>
        <a:bodyPr/>
        <a:lstStyle/>
        <a:p>
          <a:endParaRPr lang="fr-FR"/>
        </a:p>
      </dgm:t>
    </dgm:pt>
    <dgm:pt modelId="{D8F9861C-FA94-460E-A5AB-A8F621D79665}" type="pres">
      <dgm:prSet presAssocID="{77BDDAC3-5440-458E-9B2B-9DD6246D44ED}" presName="hierChild2" presStyleCnt="0"/>
      <dgm:spPr/>
    </dgm:pt>
    <dgm:pt modelId="{324913E4-DF35-48B9-8B87-EB1CCCE7AA92}" type="pres">
      <dgm:prSet presAssocID="{0B5BCA62-EC6F-4D9B-B6E5-BAC0EA7061AD}" presName="Name19" presStyleLbl="parChTrans1D2" presStyleIdx="0" presStyleCnt="3"/>
      <dgm:spPr/>
      <dgm:t>
        <a:bodyPr/>
        <a:lstStyle/>
        <a:p>
          <a:endParaRPr lang="fr-FR"/>
        </a:p>
      </dgm:t>
    </dgm:pt>
    <dgm:pt modelId="{3E4E0B66-5355-48E2-8C90-493A5924F9B3}" type="pres">
      <dgm:prSet presAssocID="{E520638C-79E7-4981-8430-AD9E331B5D16}" presName="Name21" presStyleCnt="0"/>
      <dgm:spPr/>
    </dgm:pt>
    <dgm:pt modelId="{DAAE6116-E6B7-4493-8D1B-9C9C742005A2}" type="pres">
      <dgm:prSet presAssocID="{E520638C-79E7-4981-8430-AD9E331B5D16}" presName="level2Shape" presStyleLbl="node2" presStyleIdx="0" presStyleCnt="3" custScaleX="121076" custLinFactNeighborX="-22021" custLinFactNeighborY="-41565"/>
      <dgm:spPr/>
      <dgm:t>
        <a:bodyPr/>
        <a:lstStyle/>
        <a:p>
          <a:endParaRPr lang="fr-FR"/>
        </a:p>
      </dgm:t>
    </dgm:pt>
    <dgm:pt modelId="{500F88CD-594F-443C-8D98-F1D55C4437BE}" type="pres">
      <dgm:prSet presAssocID="{E520638C-79E7-4981-8430-AD9E331B5D16}" presName="hierChild3" presStyleCnt="0"/>
      <dgm:spPr/>
    </dgm:pt>
    <dgm:pt modelId="{D0A6DC13-B708-4807-82EB-4272902E4818}" type="pres">
      <dgm:prSet presAssocID="{607EE422-29F6-4900-9C76-D56CEEE357A6}" presName="Name19" presStyleLbl="parChTrans1D3" presStyleIdx="0" presStyleCnt="2"/>
      <dgm:spPr/>
      <dgm:t>
        <a:bodyPr/>
        <a:lstStyle/>
        <a:p>
          <a:endParaRPr lang="fr-FR"/>
        </a:p>
      </dgm:t>
    </dgm:pt>
    <dgm:pt modelId="{2EDF1DEB-9615-4449-81BA-3A4174BA1C59}" type="pres">
      <dgm:prSet presAssocID="{9E181339-66D6-4D52-BDAB-DBEA42EBCBEC}" presName="Name21" presStyleCnt="0"/>
      <dgm:spPr/>
    </dgm:pt>
    <dgm:pt modelId="{0ED324D4-8159-4B72-9C9D-27615BA8DAAC}" type="pres">
      <dgm:prSet presAssocID="{9E181339-66D6-4D52-BDAB-DBEA42EBCBEC}" presName="level2Shape" presStyleLbl="node3" presStyleIdx="0" presStyleCnt="2"/>
      <dgm:spPr/>
      <dgm:t>
        <a:bodyPr/>
        <a:lstStyle/>
        <a:p>
          <a:endParaRPr lang="fr-FR"/>
        </a:p>
      </dgm:t>
    </dgm:pt>
    <dgm:pt modelId="{85CB26FC-9415-489A-ADA9-ACEE62BB6433}" type="pres">
      <dgm:prSet presAssocID="{9E181339-66D6-4D52-BDAB-DBEA42EBCBEC}" presName="hierChild3" presStyleCnt="0"/>
      <dgm:spPr/>
    </dgm:pt>
    <dgm:pt modelId="{AE3D61AC-E6C0-4ADA-BC38-33140DB0331F}" type="pres">
      <dgm:prSet presAssocID="{F341559A-2BEE-4007-B282-26B48BB0606E}" presName="Name19" presStyleLbl="parChTrans1D2" presStyleIdx="1" presStyleCnt="3"/>
      <dgm:spPr/>
      <dgm:t>
        <a:bodyPr/>
        <a:lstStyle/>
        <a:p>
          <a:endParaRPr lang="fr-FR"/>
        </a:p>
      </dgm:t>
    </dgm:pt>
    <dgm:pt modelId="{A2B54FA6-6E98-486A-9E68-3482614EB4EF}" type="pres">
      <dgm:prSet presAssocID="{1BF81B64-502C-4CD0-93F5-BB804C24606E}" presName="Name21" presStyleCnt="0"/>
      <dgm:spPr/>
    </dgm:pt>
    <dgm:pt modelId="{34426179-EDE7-477E-9B56-F03AE446D2A9}" type="pres">
      <dgm:prSet presAssocID="{1BF81B64-502C-4CD0-93F5-BB804C24606E}" presName="level2Shape" presStyleLbl="node2" presStyleIdx="1" presStyleCnt="3" custLinFactNeighborX="-6575" custLinFactNeighborY="-41565"/>
      <dgm:spPr/>
      <dgm:t>
        <a:bodyPr/>
        <a:lstStyle/>
        <a:p>
          <a:endParaRPr lang="fr-FR"/>
        </a:p>
      </dgm:t>
    </dgm:pt>
    <dgm:pt modelId="{224EB04F-4CEB-4E97-89F2-43CE301EB54E}" type="pres">
      <dgm:prSet presAssocID="{1BF81B64-502C-4CD0-93F5-BB804C24606E}" presName="hierChild3" presStyleCnt="0"/>
      <dgm:spPr/>
    </dgm:pt>
    <dgm:pt modelId="{A64F288F-C796-4AE5-8EDE-354C0EE40399}" type="pres">
      <dgm:prSet presAssocID="{9DD3A81D-6FB8-4BA2-BA1C-67E45DC9E824}" presName="Name19" presStyleLbl="parChTrans1D2" presStyleIdx="2" presStyleCnt="3"/>
      <dgm:spPr/>
      <dgm:t>
        <a:bodyPr/>
        <a:lstStyle/>
        <a:p>
          <a:endParaRPr lang="fr-FR"/>
        </a:p>
      </dgm:t>
    </dgm:pt>
    <dgm:pt modelId="{24AF4A25-A3EF-4E25-BD91-E96612DFF787}" type="pres">
      <dgm:prSet presAssocID="{110A6E19-C2C8-41CA-A3C4-94367100E59D}" presName="Name21" presStyleCnt="0"/>
      <dgm:spPr/>
    </dgm:pt>
    <dgm:pt modelId="{079D90C5-1119-4892-AF8F-415997EFC1C5}" type="pres">
      <dgm:prSet presAssocID="{110A6E19-C2C8-41CA-A3C4-94367100E59D}" presName="level2Shape" presStyleLbl="node2" presStyleIdx="2" presStyleCnt="3" custLinFactNeighborY="-41565"/>
      <dgm:spPr/>
      <dgm:t>
        <a:bodyPr/>
        <a:lstStyle/>
        <a:p>
          <a:endParaRPr lang="fr-FR"/>
        </a:p>
      </dgm:t>
    </dgm:pt>
    <dgm:pt modelId="{75FA9A3A-E98B-4D16-8FAF-D56A201D4F35}" type="pres">
      <dgm:prSet presAssocID="{110A6E19-C2C8-41CA-A3C4-94367100E59D}" presName="hierChild3" presStyleCnt="0"/>
      <dgm:spPr/>
    </dgm:pt>
    <dgm:pt modelId="{A5371F34-B110-45CE-8243-4F7128847310}" type="pres">
      <dgm:prSet presAssocID="{B962693F-5495-4E6F-BE50-E3714EC018F8}" presName="Name19" presStyleLbl="parChTrans1D3" presStyleIdx="1" presStyleCnt="2"/>
      <dgm:spPr/>
      <dgm:t>
        <a:bodyPr/>
        <a:lstStyle/>
        <a:p>
          <a:endParaRPr lang="fr-FR"/>
        </a:p>
      </dgm:t>
    </dgm:pt>
    <dgm:pt modelId="{9EA69BD7-4BFA-430B-B0C2-56D16AA6805C}" type="pres">
      <dgm:prSet presAssocID="{B7EA5FFD-87D4-41A3-BB0F-9CAA59DFCF33}" presName="Name21" presStyleCnt="0"/>
      <dgm:spPr/>
    </dgm:pt>
    <dgm:pt modelId="{F68E8CCD-953D-45DF-9D37-6ECB69F52403}" type="pres">
      <dgm:prSet presAssocID="{B7EA5FFD-87D4-41A3-BB0F-9CAA59DFCF33}" presName="level2Shape" presStyleLbl="node3" presStyleIdx="1" presStyleCnt="2"/>
      <dgm:spPr/>
      <dgm:t>
        <a:bodyPr/>
        <a:lstStyle/>
        <a:p>
          <a:endParaRPr lang="fr-FR"/>
        </a:p>
      </dgm:t>
    </dgm:pt>
    <dgm:pt modelId="{C4C4DF9F-44BE-4845-9C6E-6B5AC6590A5C}" type="pres">
      <dgm:prSet presAssocID="{B7EA5FFD-87D4-41A3-BB0F-9CAA59DFCF33}" presName="hierChild3" presStyleCnt="0"/>
      <dgm:spPr/>
    </dgm:pt>
    <dgm:pt modelId="{0B73EB5B-20A3-4611-8B72-1BF8394E1CCE}" type="pres">
      <dgm:prSet presAssocID="{C4FCB249-6BA6-4E32-9E4B-469216629C2B}" presName="bgShapesFlow" presStyleCnt="0"/>
      <dgm:spPr/>
    </dgm:pt>
    <dgm:pt modelId="{7DF15BBE-0528-4E75-AAD5-7ED37B640875}" type="pres">
      <dgm:prSet presAssocID="{469E422A-CCE4-4185-AD61-B6C57AE64B76}" presName="rectComp" presStyleCnt="0"/>
      <dgm:spPr/>
    </dgm:pt>
    <dgm:pt modelId="{E263C9FD-0A8B-41E1-BEEB-557CB493148D}" type="pres">
      <dgm:prSet presAssocID="{469E422A-CCE4-4185-AD61-B6C57AE64B76}" presName="bgRect" presStyleLbl="bgShp" presStyleIdx="0" presStyleCnt="3" custScaleY="121535"/>
      <dgm:spPr/>
      <dgm:t>
        <a:bodyPr/>
        <a:lstStyle/>
        <a:p>
          <a:endParaRPr lang="fr-FR"/>
        </a:p>
      </dgm:t>
    </dgm:pt>
    <dgm:pt modelId="{D781E955-A0DD-4361-9D52-4E224090EA22}" type="pres">
      <dgm:prSet presAssocID="{469E422A-CCE4-4185-AD61-B6C57AE64B76}" presName="bgRectTx" presStyleLbl="bgShp" presStyleIdx="0" presStyleCnt="3">
        <dgm:presLayoutVars>
          <dgm:bulletEnabled val="1"/>
        </dgm:presLayoutVars>
      </dgm:prSet>
      <dgm:spPr/>
      <dgm:t>
        <a:bodyPr/>
        <a:lstStyle/>
        <a:p>
          <a:endParaRPr lang="fr-FR"/>
        </a:p>
      </dgm:t>
    </dgm:pt>
    <dgm:pt modelId="{B4C73DCD-E418-4958-B4C9-09B2C906059C}" type="pres">
      <dgm:prSet presAssocID="{469E422A-CCE4-4185-AD61-B6C57AE64B76}" presName="spComp" presStyleCnt="0"/>
      <dgm:spPr/>
    </dgm:pt>
    <dgm:pt modelId="{40D3DA9F-3209-409E-80E8-03EC38031548}" type="pres">
      <dgm:prSet presAssocID="{469E422A-CCE4-4185-AD61-B6C57AE64B76}" presName="vSp" presStyleCnt="0"/>
      <dgm:spPr/>
    </dgm:pt>
    <dgm:pt modelId="{075262AD-FC78-4385-89E7-706C210CB4B5}" type="pres">
      <dgm:prSet presAssocID="{DE6D250F-A758-47AC-BD24-A2EEC9DD9812}" presName="rectComp" presStyleCnt="0"/>
      <dgm:spPr/>
    </dgm:pt>
    <dgm:pt modelId="{F9DC81C7-7A3D-4B49-BACF-7F69A214F42B}" type="pres">
      <dgm:prSet presAssocID="{DE6D250F-A758-47AC-BD24-A2EEC9DD9812}" presName="bgRect" presStyleLbl="bgShp" presStyleIdx="1" presStyleCnt="3"/>
      <dgm:spPr/>
      <dgm:t>
        <a:bodyPr/>
        <a:lstStyle/>
        <a:p>
          <a:endParaRPr lang="fr-FR"/>
        </a:p>
      </dgm:t>
    </dgm:pt>
    <dgm:pt modelId="{A606D65D-2A87-41AC-B79C-254FD71F7303}" type="pres">
      <dgm:prSet presAssocID="{DE6D250F-A758-47AC-BD24-A2EEC9DD9812}" presName="bgRectTx" presStyleLbl="bgShp" presStyleIdx="1" presStyleCnt="3">
        <dgm:presLayoutVars>
          <dgm:bulletEnabled val="1"/>
        </dgm:presLayoutVars>
      </dgm:prSet>
      <dgm:spPr/>
      <dgm:t>
        <a:bodyPr/>
        <a:lstStyle/>
        <a:p>
          <a:endParaRPr lang="fr-FR"/>
        </a:p>
      </dgm:t>
    </dgm:pt>
    <dgm:pt modelId="{A3DF179F-FB48-4EF4-B44E-3FF4D719C182}" type="pres">
      <dgm:prSet presAssocID="{DE6D250F-A758-47AC-BD24-A2EEC9DD9812}" presName="spComp" presStyleCnt="0"/>
      <dgm:spPr/>
    </dgm:pt>
    <dgm:pt modelId="{F3AD33F9-4573-4B9C-8096-FC5F56A0912A}" type="pres">
      <dgm:prSet presAssocID="{DE6D250F-A758-47AC-BD24-A2EEC9DD9812}" presName="vSp" presStyleCnt="0"/>
      <dgm:spPr/>
    </dgm:pt>
    <dgm:pt modelId="{8F34A3E4-1EDC-45E4-A24C-874895B94AE5}" type="pres">
      <dgm:prSet presAssocID="{FECCCC50-7CBB-4289-A1FA-74FED0A5CF14}" presName="rectComp" presStyleCnt="0"/>
      <dgm:spPr/>
    </dgm:pt>
    <dgm:pt modelId="{AB85E1F7-2D8F-4056-A557-41C5837EE334}" type="pres">
      <dgm:prSet presAssocID="{FECCCC50-7CBB-4289-A1FA-74FED0A5CF14}" presName="bgRect" presStyleLbl="bgShp" presStyleIdx="2" presStyleCnt="3" custScaleY="172380"/>
      <dgm:spPr/>
      <dgm:t>
        <a:bodyPr/>
        <a:lstStyle/>
        <a:p>
          <a:endParaRPr lang="fr-FR"/>
        </a:p>
      </dgm:t>
    </dgm:pt>
    <dgm:pt modelId="{8608752C-E87E-47B1-87B0-24FC1C23970B}" type="pres">
      <dgm:prSet presAssocID="{FECCCC50-7CBB-4289-A1FA-74FED0A5CF14}" presName="bgRectTx" presStyleLbl="bgShp" presStyleIdx="2" presStyleCnt="3">
        <dgm:presLayoutVars>
          <dgm:bulletEnabled val="1"/>
        </dgm:presLayoutVars>
      </dgm:prSet>
      <dgm:spPr/>
      <dgm:t>
        <a:bodyPr/>
        <a:lstStyle/>
        <a:p>
          <a:endParaRPr lang="fr-FR"/>
        </a:p>
      </dgm:t>
    </dgm:pt>
  </dgm:ptLst>
  <dgm:cxnLst>
    <dgm:cxn modelId="{789655A5-9932-4DA5-9D77-A8EA8676D809}" type="presOf" srcId="{469E422A-CCE4-4185-AD61-B6C57AE64B76}" destId="{D781E955-A0DD-4361-9D52-4E224090EA22}" srcOrd="1" destOrd="0" presId="urn:microsoft.com/office/officeart/2005/8/layout/hierarchy6"/>
    <dgm:cxn modelId="{1F81489E-E768-447E-8AB1-69E2F51EDB89}" type="presOf" srcId="{FECCCC50-7CBB-4289-A1FA-74FED0A5CF14}" destId="{AB85E1F7-2D8F-4056-A557-41C5837EE334}" srcOrd="0" destOrd="0" presId="urn:microsoft.com/office/officeart/2005/8/layout/hierarchy6"/>
    <dgm:cxn modelId="{D1A1D1D6-1830-4D73-8637-7C3B22EFD875}" srcId="{77BDDAC3-5440-458E-9B2B-9DD6246D44ED}" destId="{1BF81B64-502C-4CD0-93F5-BB804C24606E}" srcOrd="1" destOrd="0" parTransId="{F341559A-2BEE-4007-B282-26B48BB0606E}" sibTransId="{698B3283-3751-499A-AC10-089EC3DC428D}"/>
    <dgm:cxn modelId="{6CD268D0-D4A6-4B35-B010-CBA599C3C0DF}" type="presOf" srcId="{9E181339-66D6-4D52-BDAB-DBEA42EBCBEC}" destId="{0ED324D4-8159-4B72-9C9D-27615BA8DAAC}" srcOrd="0" destOrd="0" presId="urn:microsoft.com/office/officeart/2005/8/layout/hierarchy6"/>
    <dgm:cxn modelId="{4A36003E-BAD1-4076-BAF9-CF13D64C12AF}" type="presOf" srcId="{9DD3A81D-6FB8-4BA2-BA1C-67E45DC9E824}" destId="{A64F288F-C796-4AE5-8EDE-354C0EE40399}" srcOrd="0" destOrd="0" presId="urn:microsoft.com/office/officeart/2005/8/layout/hierarchy6"/>
    <dgm:cxn modelId="{1EF4527F-960B-45A0-B1BC-901577C31F83}" type="presOf" srcId="{110A6E19-C2C8-41CA-A3C4-94367100E59D}" destId="{079D90C5-1119-4892-AF8F-415997EFC1C5}" srcOrd="0" destOrd="0" presId="urn:microsoft.com/office/officeart/2005/8/layout/hierarchy6"/>
    <dgm:cxn modelId="{E86D4CDF-27DA-43F4-AF81-57359B1250E2}" srcId="{E520638C-79E7-4981-8430-AD9E331B5D16}" destId="{9E181339-66D6-4D52-BDAB-DBEA42EBCBEC}" srcOrd="0" destOrd="0" parTransId="{607EE422-29F6-4900-9C76-D56CEEE357A6}" sibTransId="{0EB9C4C8-53AC-42D8-83DA-938D34596054}"/>
    <dgm:cxn modelId="{045DABFA-796B-4857-93B3-C8E6C71CD732}" type="presOf" srcId="{DE6D250F-A758-47AC-BD24-A2EEC9DD9812}" destId="{A606D65D-2A87-41AC-B79C-254FD71F7303}" srcOrd="1" destOrd="0" presId="urn:microsoft.com/office/officeart/2005/8/layout/hierarchy6"/>
    <dgm:cxn modelId="{FCFB9F1F-1A72-4CB1-995F-8D082E2FB902}" type="presOf" srcId="{1BF81B64-502C-4CD0-93F5-BB804C24606E}" destId="{34426179-EDE7-477E-9B56-F03AE446D2A9}" srcOrd="0" destOrd="0" presId="urn:microsoft.com/office/officeart/2005/8/layout/hierarchy6"/>
    <dgm:cxn modelId="{DCA7018D-3F8C-4721-947E-9354B50119B5}" type="presOf" srcId="{77BDDAC3-5440-458E-9B2B-9DD6246D44ED}" destId="{B3B63812-BDDE-4B11-9023-57F9885F13E8}" srcOrd="0" destOrd="0" presId="urn:microsoft.com/office/officeart/2005/8/layout/hierarchy6"/>
    <dgm:cxn modelId="{5688D5F5-E22F-4CC3-9E34-EF3E3751AD31}" type="presOf" srcId="{0B5BCA62-EC6F-4D9B-B6E5-BAC0EA7061AD}" destId="{324913E4-DF35-48B9-8B87-EB1CCCE7AA92}" srcOrd="0" destOrd="0" presId="urn:microsoft.com/office/officeart/2005/8/layout/hierarchy6"/>
    <dgm:cxn modelId="{FE8BCD61-05BF-42CC-AC3F-C8D54A248BD0}" type="presOf" srcId="{F341559A-2BEE-4007-B282-26B48BB0606E}" destId="{AE3D61AC-E6C0-4ADA-BC38-33140DB0331F}" srcOrd="0" destOrd="0" presId="urn:microsoft.com/office/officeart/2005/8/layout/hierarchy6"/>
    <dgm:cxn modelId="{A8DDD29E-9805-42BB-A441-68EDDC571A94}" srcId="{C4FCB249-6BA6-4E32-9E4B-469216629C2B}" destId="{DE6D250F-A758-47AC-BD24-A2EEC9DD9812}" srcOrd="2" destOrd="0" parTransId="{5C76D64E-533D-42C6-81E1-76DDDBF4AF5A}" sibTransId="{95F21254-5AE4-4FEA-B524-92D6789BB7C4}"/>
    <dgm:cxn modelId="{126816D0-101B-4936-AE11-8960095BF701}" srcId="{77BDDAC3-5440-458E-9B2B-9DD6246D44ED}" destId="{E520638C-79E7-4981-8430-AD9E331B5D16}" srcOrd="0" destOrd="0" parTransId="{0B5BCA62-EC6F-4D9B-B6E5-BAC0EA7061AD}" sibTransId="{30F85112-153C-49B2-9976-AB417C56388E}"/>
    <dgm:cxn modelId="{C0C5AFEC-6063-4F2A-9F81-875FC9A6EC35}" type="presOf" srcId="{B962693F-5495-4E6F-BE50-E3714EC018F8}" destId="{A5371F34-B110-45CE-8243-4F7128847310}" srcOrd="0" destOrd="0" presId="urn:microsoft.com/office/officeart/2005/8/layout/hierarchy6"/>
    <dgm:cxn modelId="{FD0016CE-E603-4C19-A6D5-FD076C76E4CC}" type="presOf" srcId="{469E422A-CCE4-4185-AD61-B6C57AE64B76}" destId="{E263C9FD-0A8B-41E1-BEEB-557CB493148D}" srcOrd="0" destOrd="0" presId="urn:microsoft.com/office/officeart/2005/8/layout/hierarchy6"/>
    <dgm:cxn modelId="{6E00CC8A-03E7-4121-ACEE-933DD2387161}" type="presOf" srcId="{C4FCB249-6BA6-4E32-9E4B-469216629C2B}" destId="{6E5DE681-E42B-4BD7-A169-ECDD69A26A3D}" srcOrd="0" destOrd="0" presId="urn:microsoft.com/office/officeart/2005/8/layout/hierarchy6"/>
    <dgm:cxn modelId="{E0147924-2320-493A-B454-86A80ECDFFC3}" srcId="{110A6E19-C2C8-41CA-A3C4-94367100E59D}" destId="{B7EA5FFD-87D4-41A3-BB0F-9CAA59DFCF33}" srcOrd="0" destOrd="0" parTransId="{B962693F-5495-4E6F-BE50-E3714EC018F8}" sibTransId="{F0460342-F013-48C5-A883-22CBD77979C7}"/>
    <dgm:cxn modelId="{666F81E9-8679-4934-B37A-AB3B776E6D40}" srcId="{C4FCB249-6BA6-4E32-9E4B-469216629C2B}" destId="{FECCCC50-7CBB-4289-A1FA-74FED0A5CF14}" srcOrd="3" destOrd="0" parTransId="{5802A561-4E6C-4CBF-A07D-2ABED697C95F}" sibTransId="{E9B1F682-BDFD-47DC-852A-98DAC71D59E3}"/>
    <dgm:cxn modelId="{1B0DAFAC-47C6-48DC-9075-E1FC773C1F30}" srcId="{C4FCB249-6BA6-4E32-9E4B-469216629C2B}" destId="{469E422A-CCE4-4185-AD61-B6C57AE64B76}" srcOrd="1" destOrd="0" parTransId="{E68EF7AB-F472-4A0F-ADC8-9425E37CDC98}" sibTransId="{393B74CE-FC7E-4ED8-BDBB-29204B4580B6}"/>
    <dgm:cxn modelId="{43B72FCA-BD51-4F21-9F04-FFF365C58CD4}" type="presOf" srcId="{607EE422-29F6-4900-9C76-D56CEEE357A6}" destId="{D0A6DC13-B708-4807-82EB-4272902E4818}" srcOrd="0" destOrd="0" presId="urn:microsoft.com/office/officeart/2005/8/layout/hierarchy6"/>
    <dgm:cxn modelId="{3CF5EF1E-7ACF-4331-AE09-EC9A587A0ECA}" srcId="{77BDDAC3-5440-458E-9B2B-9DD6246D44ED}" destId="{110A6E19-C2C8-41CA-A3C4-94367100E59D}" srcOrd="2" destOrd="0" parTransId="{9DD3A81D-6FB8-4BA2-BA1C-67E45DC9E824}" sibTransId="{CBD3C843-7323-4A98-8424-06B90E410D2E}"/>
    <dgm:cxn modelId="{7A434141-3E7B-4D3F-9103-94DCF2D9283A}" type="presOf" srcId="{DE6D250F-A758-47AC-BD24-A2EEC9DD9812}" destId="{F9DC81C7-7A3D-4B49-BACF-7F69A214F42B}" srcOrd="0" destOrd="0" presId="urn:microsoft.com/office/officeart/2005/8/layout/hierarchy6"/>
    <dgm:cxn modelId="{EDBE99D8-0FA4-4768-A92C-BFDFC7284BC8}" type="presOf" srcId="{E520638C-79E7-4981-8430-AD9E331B5D16}" destId="{DAAE6116-E6B7-4493-8D1B-9C9C742005A2}" srcOrd="0" destOrd="0" presId="urn:microsoft.com/office/officeart/2005/8/layout/hierarchy6"/>
    <dgm:cxn modelId="{40786E73-2786-4C52-BD3F-D7C74513E2DE}" type="presOf" srcId="{FECCCC50-7CBB-4289-A1FA-74FED0A5CF14}" destId="{8608752C-E87E-47B1-87B0-24FC1C23970B}" srcOrd="1" destOrd="0" presId="urn:microsoft.com/office/officeart/2005/8/layout/hierarchy6"/>
    <dgm:cxn modelId="{982C750C-C20F-4302-A91B-1480472E6EE2}" type="presOf" srcId="{B7EA5FFD-87D4-41A3-BB0F-9CAA59DFCF33}" destId="{F68E8CCD-953D-45DF-9D37-6ECB69F52403}" srcOrd="0" destOrd="0" presId="urn:microsoft.com/office/officeart/2005/8/layout/hierarchy6"/>
    <dgm:cxn modelId="{44D6826B-EFC8-4257-85BF-53E524FF3CFF}" srcId="{C4FCB249-6BA6-4E32-9E4B-469216629C2B}" destId="{77BDDAC3-5440-458E-9B2B-9DD6246D44ED}" srcOrd="0" destOrd="0" parTransId="{BBD7608B-C9E9-4B43-9839-675FA58BC849}" sibTransId="{C6A406C0-6501-4DD3-95F2-F4BF0F0B43FA}"/>
    <dgm:cxn modelId="{496FE639-042F-4F62-968D-5DBC5104DDCF}" type="presParOf" srcId="{6E5DE681-E42B-4BD7-A169-ECDD69A26A3D}" destId="{01FB1466-B8E4-492B-B4EE-7F3E6BA8B9CA}" srcOrd="0" destOrd="0" presId="urn:microsoft.com/office/officeart/2005/8/layout/hierarchy6"/>
    <dgm:cxn modelId="{165E2B76-FA49-4300-8379-7AE67B71AE6F}" type="presParOf" srcId="{01FB1466-B8E4-492B-B4EE-7F3E6BA8B9CA}" destId="{F8BBEA2B-DA39-4712-B958-F4851BACAE18}" srcOrd="0" destOrd="0" presId="urn:microsoft.com/office/officeart/2005/8/layout/hierarchy6"/>
    <dgm:cxn modelId="{BDC9BDFD-4A58-40F7-B2BF-162696B69A9E}" type="presParOf" srcId="{01FB1466-B8E4-492B-B4EE-7F3E6BA8B9CA}" destId="{3FCF0E52-C8E9-4516-8AA3-736B13663D6E}" srcOrd="1" destOrd="0" presId="urn:microsoft.com/office/officeart/2005/8/layout/hierarchy6"/>
    <dgm:cxn modelId="{8A0AD710-E2B1-46BE-9547-DC53F0DD5F74}" type="presParOf" srcId="{3FCF0E52-C8E9-4516-8AA3-736B13663D6E}" destId="{E6327F91-2E1A-4AAF-B264-5A27CE99AB81}" srcOrd="0" destOrd="0" presId="urn:microsoft.com/office/officeart/2005/8/layout/hierarchy6"/>
    <dgm:cxn modelId="{A8F60717-125B-4ECD-B6C7-94202C367223}" type="presParOf" srcId="{E6327F91-2E1A-4AAF-B264-5A27CE99AB81}" destId="{B3B63812-BDDE-4B11-9023-57F9885F13E8}" srcOrd="0" destOrd="0" presId="urn:microsoft.com/office/officeart/2005/8/layout/hierarchy6"/>
    <dgm:cxn modelId="{0A4F2808-95A5-4E56-807D-7A080CD3CE6A}" type="presParOf" srcId="{E6327F91-2E1A-4AAF-B264-5A27CE99AB81}" destId="{D8F9861C-FA94-460E-A5AB-A8F621D79665}" srcOrd="1" destOrd="0" presId="urn:microsoft.com/office/officeart/2005/8/layout/hierarchy6"/>
    <dgm:cxn modelId="{99FEF267-3691-4022-A90F-FB9EA08C1F3E}" type="presParOf" srcId="{D8F9861C-FA94-460E-A5AB-A8F621D79665}" destId="{324913E4-DF35-48B9-8B87-EB1CCCE7AA92}" srcOrd="0" destOrd="0" presId="urn:microsoft.com/office/officeart/2005/8/layout/hierarchy6"/>
    <dgm:cxn modelId="{C18D67B7-A658-4332-BB2C-87693B2EE728}" type="presParOf" srcId="{D8F9861C-FA94-460E-A5AB-A8F621D79665}" destId="{3E4E0B66-5355-48E2-8C90-493A5924F9B3}" srcOrd="1" destOrd="0" presId="urn:microsoft.com/office/officeart/2005/8/layout/hierarchy6"/>
    <dgm:cxn modelId="{2797AF10-F7AA-45D3-9623-E430F56A7EB8}" type="presParOf" srcId="{3E4E0B66-5355-48E2-8C90-493A5924F9B3}" destId="{DAAE6116-E6B7-4493-8D1B-9C9C742005A2}" srcOrd="0" destOrd="0" presId="urn:microsoft.com/office/officeart/2005/8/layout/hierarchy6"/>
    <dgm:cxn modelId="{733E960B-E657-4B14-857C-F8D5E2E2F8AC}" type="presParOf" srcId="{3E4E0B66-5355-48E2-8C90-493A5924F9B3}" destId="{500F88CD-594F-443C-8D98-F1D55C4437BE}" srcOrd="1" destOrd="0" presId="urn:microsoft.com/office/officeart/2005/8/layout/hierarchy6"/>
    <dgm:cxn modelId="{509413B4-ED75-42CE-9BC9-660288F49726}" type="presParOf" srcId="{500F88CD-594F-443C-8D98-F1D55C4437BE}" destId="{D0A6DC13-B708-4807-82EB-4272902E4818}" srcOrd="0" destOrd="0" presId="urn:microsoft.com/office/officeart/2005/8/layout/hierarchy6"/>
    <dgm:cxn modelId="{57C1A749-2F7B-4667-89D8-52250BDAFBA3}" type="presParOf" srcId="{500F88CD-594F-443C-8D98-F1D55C4437BE}" destId="{2EDF1DEB-9615-4449-81BA-3A4174BA1C59}" srcOrd="1" destOrd="0" presId="urn:microsoft.com/office/officeart/2005/8/layout/hierarchy6"/>
    <dgm:cxn modelId="{FF3DDB40-9961-403B-AA22-ED696DC45662}" type="presParOf" srcId="{2EDF1DEB-9615-4449-81BA-3A4174BA1C59}" destId="{0ED324D4-8159-4B72-9C9D-27615BA8DAAC}" srcOrd="0" destOrd="0" presId="urn:microsoft.com/office/officeart/2005/8/layout/hierarchy6"/>
    <dgm:cxn modelId="{4C2C0AB0-9D78-4300-AB1E-3C4884A25F90}" type="presParOf" srcId="{2EDF1DEB-9615-4449-81BA-3A4174BA1C59}" destId="{85CB26FC-9415-489A-ADA9-ACEE62BB6433}" srcOrd="1" destOrd="0" presId="urn:microsoft.com/office/officeart/2005/8/layout/hierarchy6"/>
    <dgm:cxn modelId="{8BCE40F4-6DAB-4CE2-8E39-03D45532A7EE}" type="presParOf" srcId="{D8F9861C-FA94-460E-A5AB-A8F621D79665}" destId="{AE3D61AC-E6C0-4ADA-BC38-33140DB0331F}" srcOrd="2" destOrd="0" presId="urn:microsoft.com/office/officeart/2005/8/layout/hierarchy6"/>
    <dgm:cxn modelId="{8ECD4401-2596-486C-8AFA-43EC206A4CD4}" type="presParOf" srcId="{D8F9861C-FA94-460E-A5AB-A8F621D79665}" destId="{A2B54FA6-6E98-486A-9E68-3482614EB4EF}" srcOrd="3" destOrd="0" presId="urn:microsoft.com/office/officeart/2005/8/layout/hierarchy6"/>
    <dgm:cxn modelId="{BDD72536-06BF-4521-B416-1F118093D8AC}" type="presParOf" srcId="{A2B54FA6-6E98-486A-9E68-3482614EB4EF}" destId="{34426179-EDE7-477E-9B56-F03AE446D2A9}" srcOrd="0" destOrd="0" presId="urn:microsoft.com/office/officeart/2005/8/layout/hierarchy6"/>
    <dgm:cxn modelId="{52F3CFB4-349F-4BF3-976C-8DD549D66FF6}" type="presParOf" srcId="{A2B54FA6-6E98-486A-9E68-3482614EB4EF}" destId="{224EB04F-4CEB-4E97-89F2-43CE301EB54E}" srcOrd="1" destOrd="0" presId="urn:microsoft.com/office/officeart/2005/8/layout/hierarchy6"/>
    <dgm:cxn modelId="{411999D8-CD11-408A-9DE8-B18F1CBB9383}" type="presParOf" srcId="{D8F9861C-FA94-460E-A5AB-A8F621D79665}" destId="{A64F288F-C796-4AE5-8EDE-354C0EE40399}" srcOrd="4" destOrd="0" presId="urn:microsoft.com/office/officeart/2005/8/layout/hierarchy6"/>
    <dgm:cxn modelId="{168247B9-38C8-44A9-AD4C-064FA0313877}" type="presParOf" srcId="{D8F9861C-FA94-460E-A5AB-A8F621D79665}" destId="{24AF4A25-A3EF-4E25-BD91-E96612DFF787}" srcOrd="5" destOrd="0" presId="urn:microsoft.com/office/officeart/2005/8/layout/hierarchy6"/>
    <dgm:cxn modelId="{5EE1E3B9-EDFC-40FE-B0F5-1849A684FD39}" type="presParOf" srcId="{24AF4A25-A3EF-4E25-BD91-E96612DFF787}" destId="{079D90C5-1119-4892-AF8F-415997EFC1C5}" srcOrd="0" destOrd="0" presId="urn:microsoft.com/office/officeart/2005/8/layout/hierarchy6"/>
    <dgm:cxn modelId="{EE1EC2AA-185C-43CD-8B0A-25E3AB20D893}" type="presParOf" srcId="{24AF4A25-A3EF-4E25-BD91-E96612DFF787}" destId="{75FA9A3A-E98B-4D16-8FAF-D56A201D4F35}" srcOrd="1" destOrd="0" presId="urn:microsoft.com/office/officeart/2005/8/layout/hierarchy6"/>
    <dgm:cxn modelId="{387CB384-31A5-4B83-91C8-8D41FB032305}" type="presParOf" srcId="{75FA9A3A-E98B-4D16-8FAF-D56A201D4F35}" destId="{A5371F34-B110-45CE-8243-4F7128847310}" srcOrd="0" destOrd="0" presId="urn:microsoft.com/office/officeart/2005/8/layout/hierarchy6"/>
    <dgm:cxn modelId="{821F374A-4647-4D32-B7C1-27D1521FBA8D}" type="presParOf" srcId="{75FA9A3A-E98B-4D16-8FAF-D56A201D4F35}" destId="{9EA69BD7-4BFA-430B-B0C2-56D16AA6805C}" srcOrd="1" destOrd="0" presId="urn:microsoft.com/office/officeart/2005/8/layout/hierarchy6"/>
    <dgm:cxn modelId="{0A077CF9-C638-48E7-BED2-3F33E836636A}" type="presParOf" srcId="{9EA69BD7-4BFA-430B-B0C2-56D16AA6805C}" destId="{F68E8CCD-953D-45DF-9D37-6ECB69F52403}" srcOrd="0" destOrd="0" presId="urn:microsoft.com/office/officeart/2005/8/layout/hierarchy6"/>
    <dgm:cxn modelId="{36A1ABF8-2F5E-4B32-B881-ED89B7DE07E1}" type="presParOf" srcId="{9EA69BD7-4BFA-430B-B0C2-56D16AA6805C}" destId="{C4C4DF9F-44BE-4845-9C6E-6B5AC6590A5C}" srcOrd="1" destOrd="0" presId="urn:microsoft.com/office/officeart/2005/8/layout/hierarchy6"/>
    <dgm:cxn modelId="{CC087B59-16ED-44C4-B7FD-766F909B2E2B}" type="presParOf" srcId="{6E5DE681-E42B-4BD7-A169-ECDD69A26A3D}" destId="{0B73EB5B-20A3-4611-8B72-1BF8394E1CCE}" srcOrd="1" destOrd="0" presId="urn:microsoft.com/office/officeart/2005/8/layout/hierarchy6"/>
    <dgm:cxn modelId="{2C653C1D-0554-4731-A437-04B4E2C4FB06}" type="presParOf" srcId="{0B73EB5B-20A3-4611-8B72-1BF8394E1CCE}" destId="{7DF15BBE-0528-4E75-AAD5-7ED37B640875}" srcOrd="0" destOrd="0" presId="urn:microsoft.com/office/officeart/2005/8/layout/hierarchy6"/>
    <dgm:cxn modelId="{F6313DA2-4E3C-44B1-BC5F-7B4520413973}" type="presParOf" srcId="{7DF15BBE-0528-4E75-AAD5-7ED37B640875}" destId="{E263C9FD-0A8B-41E1-BEEB-557CB493148D}" srcOrd="0" destOrd="0" presId="urn:microsoft.com/office/officeart/2005/8/layout/hierarchy6"/>
    <dgm:cxn modelId="{E5FA3D8B-67F6-43A3-9BEB-13B15D8BEDA3}" type="presParOf" srcId="{7DF15BBE-0528-4E75-AAD5-7ED37B640875}" destId="{D781E955-A0DD-4361-9D52-4E224090EA22}" srcOrd="1" destOrd="0" presId="urn:microsoft.com/office/officeart/2005/8/layout/hierarchy6"/>
    <dgm:cxn modelId="{EE29D0FB-225A-4842-9708-94FD644FAA64}" type="presParOf" srcId="{0B73EB5B-20A3-4611-8B72-1BF8394E1CCE}" destId="{B4C73DCD-E418-4958-B4C9-09B2C906059C}" srcOrd="1" destOrd="0" presId="urn:microsoft.com/office/officeart/2005/8/layout/hierarchy6"/>
    <dgm:cxn modelId="{37F60EAF-93C3-4247-93EE-5C0055443A91}" type="presParOf" srcId="{B4C73DCD-E418-4958-B4C9-09B2C906059C}" destId="{40D3DA9F-3209-409E-80E8-03EC38031548}" srcOrd="0" destOrd="0" presId="urn:microsoft.com/office/officeart/2005/8/layout/hierarchy6"/>
    <dgm:cxn modelId="{F965C0C1-7079-45B3-92F7-5710944A1931}" type="presParOf" srcId="{0B73EB5B-20A3-4611-8B72-1BF8394E1CCE}" destId="{075262AD-FC78-4385-89E7-706C210CB4B5}" srcOrd="2" destOrd="0" presId="urn:microsoft.com/office/officeart/2005/8/layout/hierarchy6"/>
    <dgm:cxn modelId="{16C262D0-E7ED-4B97-9037-D3E3BBA09D5B}" type="presParOf" srcId="{075262AD-FC78-4385-89E7-706C210CB4B5}" destId="{F9DC81C7-7A3D-4B49-BACF-7F69A214F42B}" srcOrd="0" destOrd="0" presId="urn:microsoft.com/office/officeart/2005/8/layout/hierarchy6"/>
    <dgm:cxn modelId="{56940FFB-17EB-485A-BA8D-410776744BDA}" type="presParOf" srcId="{075262AD-FC78-4385-89E7-706C210CB4B5}" destId="{A606D65D-2A87-41AC-B79C-254FD71F7303}" srcOrd="1" destOrd="0" presId="urn:microsoft.com/office/officeart/2005/8/layout/hierarchy6"/>
    <dgm:cxn modelId="{8C767858-AA94-4B94-8337-BAD2B59DF6D8}" type="presParOf" srcId="{0B73EB5B-20A3-4611-8B72-1BF8394E1CCE}" destId="{A3DF179F-FB48-4EF4-B44E-3FF4D719C182}" srcOrd="3" destOrd="0" presId="urn:microsoft.com/office/officeart/2005/8/layout/hierarchy6"/>
    <dgm:cxn modelId="{4C9BB896-F8E2-4994-BCA1-957276ACBD9C}" type="presParOf" srcId="{A3DF179F-FB48-4EF4-B44E-3FF4D719C182}" destId="{F3AD33F9-4573-4B9C-8096-FC5F56A0912A}" srcOrd="0" destOrd="0" presId="urn:microsoft.com/office/officeart/2005/8/layout/hierarchy6"/>
    <dgm:cxn modelId="{9160CA97-C183-43DB-B27A-ABC75D54A363}" type="presParOf" srcId="{0B73EB5B-20A3-4611-8B72-1BF8394E1CCE}" destId="{8F34A3E4-1EDC-45E4-A24C-874895B94AE5}" srcOrd="4" destOrd="0" presId="urn:microsoft.com/office/officeart/2005/8/layout/hierarchy6"/>
    <dgm:cxn modelId="{59D309B2-F928-49B8-AC16-2710E0C34412}" type="presParOf" srcId="{8F34A3E4-1EDC-45E4-A24C-874895B94AE5}" destId="{AB85E1F7-2D8F-4056-A557-41C5837EE334}" srcOrd="0" destOrd="0" presId="urn:microsoft.com/office/officeart/2005/8/layout/hierarchy6"/>
    <dgm:cxn modelId="{015EF234-1503-4C52-8485-31FC6F7265DC}" type="presParOf" srcId="{8F34A3E4-1EDC-45E4-A24C-874895B94AE5}" destId="{8608752C-E87E-47B1-87B0-24FC1C23970B}"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BE256-9C74-4A1A-A6B8-47584B4BFD81}">
      <dsp:nvSpPr>
        <dsp:cNvPr id="0" name=""/>
        <dsp:cNvSpPr/>
      </dsp:nvSpPr>
      <dsp:spPr>
        <a:xfrm rot="5400000">
          <a:off x="-311487" y="315462"/>
          <a:ext cx="2076585" cy="1453609"/>
        </a:xfrm>
        <a:prstGeom prst="chevron">
          <a:avLst/>
        </a:prstGeom>
        <a:solidFill>
          <a:schemeClr val="accent2">
            <a:hueOff val="0"/>
            <a:satOff val="0"/>
            <a:lumOff val="0"/>
            <a:alphaOff val="0"/>
          </a:schemeClr>
        </a:solidFill>
        <a:ln>
          <a:noFill/>
        </a:ln>
        <a:effectLst>
          <a:outerShdw blurRad="95000" rotWithShape="0">
            <a:srgbClr val="000000">
              <a:alpha val="50000"/>
            </a:srgbClr>
          </a:outerShdw>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l" defTabSz="977900" rtl="0">
            <a:lnSpc>
              <a:spcPct val="90000"/>
            </a:lnSpc>
            <a:spcBef>
              <a:spcPct val="0"/>
            </a:spcBef>
            <a:spcAft>
              <a:spcPct val="35000"/>
            </a:spcAft>
          </a:pPr>
          <a:r>
            <a:rPr lang="fr-FR" sz="2200" b="1" kern="1200" dirty="0" smtClean="0">
              <a:solidFill>
                <a:schemeClr val="bg1"/>
              </a:solidFill>
            </a:rPr>
            <a:t>Définition </a:t>
          </a:r>
          <a:endParaRPr lang="fr-FR" sz="2200" b="1" kern="1200" dirty="0">
            <a:solidFill>
              <a:schemeClr val="bg1"/>
            </a:solidFill>
          </a:endParaRPr>
        </a:p>
      </dsp:txBody>
      <dsp:txXfrm rot="-5400000">
        <a:off x="2" y="730779"/>
        <a:ext cx="1453609" cy="622976"/>
      </dsp:txXfrm>
    </dsp:sp>
    <dsp:sp modelId="{972C1CA0-AA8F-41B5-9326-52722FA7B742}">
      <dsp:nvSpPr>
        <dsp:cNvPr id="0" name=""/>
        <dsp:cNvSpPr/>
      </dsp:nvSpPr>
      <dsp:spPr>
        <a:xfrm rot="5400000">
          <a:off x="4373913" y="-2916329"/>
          <a:ext cx="1349780" cy="7190388"/>
        </a:xfrm>
        <a:prstGeom prst="round2SameRect">
          <a:avLst/>
        </a:prstGeom>
        <a:solidFill>
          <a:srgbClr val="FF0000">
            <a:alpha val="90000"/>
          </a:srgb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rtl="0">
            <a:lnSpc>
              <a:spcPct val="90000"/>
            </a:lnSpc>
            <a:spcBef>
              <a:spcPct val="0"/>
            </a:spcBef>
            <a:spcAft>
              <a:spcPct val="15000"/>
            </a:spcAft>
            <a:buChar char="••"/>
          </a:pPr>
          <a:r>
            <a:rPr lang="fr-FR" sz="1900" b="1" i="0" kern="1200" baseline="0" dirty="0" smtClean="0"/>
            <a:t>Le P.O.S et un instrument d’aménagement et d’urbanisme qui fixé les droits d’usage des sols et des constructions dans le repère des dispositions du PDAU</a:t>
          </a:r>
          <a:endParaRPr lang="fr-FR" sz="1900" kern="1200" dirty="0"/>
        </a:p>
      </dsp:txBody>
      <dsp:txXfrm rot="-5400000">
        <a:off x="1453610" y="69865"/>
        <a:ext cx="7124497" cy="1217998"/>
      </dsp:txXfrm>
    </dsp:sp>
    <dsp:sp modelId="{9C17141B-668C-4C5F-865E-FB06E737BDDB}">
      <dsp:nvSpPr>
        <dsp:cNvPr id="0" name=""/>
        <dsp:cNvSpPr/>
      </dsp:nvSpPr>
      <dsp:spPr>
        <a:xfrm rot="5400000">
          <a:off x="-311487" y="2202153"/>
          <a:ext cx="2076585" cy="1453609"/>
        </a:xfrm>
        <a:prstGeom prst="chevron">
          <a:avLst/>
        </a:prstGeom>
        <a:solidFill>
          <a:schemeClr val="accent3">
            <a:hueOff val="0"/>
            <a:satOff val="0"/>
            <a:lumOff val="0"/>
            <a:alphaOff val="0"/>
          </a:schemeClr>
        </a:solidFill>
        <a:ln>
          <a:noFill/>
        </a:ln>
        <a:effectLst>
          <a:outerShdw blurRad="95000" rotWithShape="0">
            <a:srgbClr val="000000">
              <a:alpha val="50000"/>
            </a:srgbClr>
          </a:outerShdw>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0">
            <a:lnSpc>
              <a:spcPct val="90000"/>
            </a:lnSpc>
            <a:spcBef>
              <a:spcPct val="0"/>
            </a:spcBef>
            <a:spcAft>
              <a:spcPct val="35000"/>
            </a:spcAft>
          </a:pPr>
          <a:r>
            <a:rPr lang="fr-FR" sz="2200" b="1" i="0" kern="1200" baseline="0" dirty="0" smtClean="0">
              <a:solidFill>
                <a:schemeClr val="bg1"/>
              </a:solidFill>
            </a:rPr>
            <a:t>1990</a:t>
          </a:r>
          <a:endParaRPr lang="fr-FR" sz="2200" b="1" i="0" kern="1200" baseline="0" dirty="0">
            <a:solidFill>
              <a:schemeClr val="bg1"/>
            </a:solidFill>
          </a:endParaRPr>
        </a:p>
      </dsp:txBody>
      <dsp:txXfrm rot="-5400000">
        <a:off x="2" y="2617470"/>
        <a:ext cx="1453609" cy="622976"/>
      </dsp:txXfrm>
    </dsp:sp>
    <dsp:sp modelId="{063EC6ED-94E7-4084-9D4A-993C4498ED2E}">
      <dsp:nvSpPr>
        <dsp:cNvPr id="0" name=""/>
        <dsp:cNvSpPr/>
      </dsp:nvSpPr>
      <dsp:spPr>
        <a:xfrm rot="5400000">
          <a:off x="4373913" y="-1029638"/>
          <a:ext cx="1349780" cy="7190388"/>
        </a:xfrm>
        <a:prstGeom prst="round2SameRect">
          <a:avLst/>
        </a:prstGeom>
        <a:solidFill>
          <a:schemeClr val="accent4">
            <a:lumMod val="75000"/>
            <a:alpha val="9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rtl="0">
            <a:lnSpc>
              <a:spcPct val="90000"/>
            </a:lnSpc>
            <a:spcBef>
              <a:spcPct val="0"/>
            </a:spcBef>
            <a:spcAft>
              <a:spcPct val="15000"/>
            </a:spcAft>
            <a:buChar char="••"/>
          </a:pPr>
          <a:r>
            <a:rPr lang="fr-FR" sz="1900" b="1" i="0" kern="1200" baseline="0" dirty="0" smtClean="0"/>
            <a:t>Le POS autant que 2ème instrument d’aménagement et d’urbanisme a été intitulé par la loi 90/29 du 02 décembre 1990 relative à l’aménagement et l’urbanisme et dont les modalités d’application ont fait l’objet du décret exécutif </a:t>
          </a:r>
          <a:endParaRPr lang="fr-FR" sz="1900" kern="1200" dirty="0"/>
        </a:p>
      </dsp:txBody>
      <dsp:txXfrm rot="-5400000">
        <a:off x="1453610" y="1956556"/>
        <a:ext cx="7124497" cy="1217998"/>
      </dsp:txXfrm>
    </dsp:sp>
    <dsp:sp modelId="{29BBE816-4EF1-4116-853B-1E1B71692F69}">
      <dsp:nvSpPr>
        <dsp:cNvPr id="0" name=""/>
        <dsp:cNvSpPr/>
      </dsp:nvSpPr>
      <dsp:spPr>
        <a:xfrm rot="5400000">
          <a:off x="-311487" y="4088844"/>
          <a:ext cx="2076585" cy="1453609"/>
        </a:xfrm>
        <a:prstGeom prst="chevron">
          <a:avLst/>
        </a:prstGeom>
        <a:solidFill>
          <a:schemeClr val="accent4">
            <a:hueOff val="0"/>
            <a:satOff val="0"/>
            <a:lumOff val="0"/>
            <a:alphaOff val="0"/>
          </a:schemeClr>
        </a:solidFill>
        <a:ln>
          <a:noFill/>
        </a:ln>
        <a:effectLst>
          <a:outerShdw blurRad="95000" rotWithShape="0">
            <a:srgbClr val="000000">
              <a:alpha val="50000"/>
            </a:srgbClr>
          </a:outerShdw>
          <a:softEdge rad="12700"/>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lvl="0" algn="ctr" defTabSz="977900" rtl="0">
            <a:lnSpc>
              <a:spcPct val="90000"/>
            </a:lnSpc>
            <a:spcBef>
              <a:spcPct val="0"/>
            </a:spcBef>
            <a:spcAft>
              <a:spcPct val="35000"/>
            </a:spcAft>
          </a:pPr>
          <a:r>
            <a:rPr lang="fr-FR" sz="2200" b="1" i="0" kern="1200" baseline="0" dirty="0" smtClean="0">
              <a:solidFill>
                <a:schemeClr val="bg1"/>
              </a:solidFill>
            </a:rPr>
            <a:t>1991</a:t>
          </a:r>
          <a:endParaRPr lang="fr-FR" sz="2200" b="1" i="0" kern="1200" baseline="0" dirty="0">
            <a:solidFill>
              <a:schemeClr val="bg1"/>
            </a:solidFill>
          </a:endParaRPr>
        </a:p>
      </dsp:txBody>
      <dsp:txXfrm rot="-5400000">
        <a:off x="2" y="4504161"/>
        <a:ext cx="1453609" cy="622976"/>
      </dsp:txXfrm>
    </dsp:sp>
    <dsp:sp modelId="{36C60FF1-4C7D-4DA9-8120-2042C509787E}">
      <dsp:nvSpPr>
        <dsp:cNvPr id="0" name=""/>
        <dsp:cNvSpPr/>
      </dsp:nvSpPr>
      <dsp:spPr>
        <a:xfrm rot="5400000">
          <a:off x="4373913" y="857052"/>
          <a:ext cx="1349780" cy="7190388"/>
        </a:xfrm>
        <a:prstGeom prst="round2SameRect">
          <a:avLst/>
        </a:prstGeom>
        <a:solidFill>
          <a:schemeClr val="accent5">
            <a:lumMod val="75000"/>
            <a:alpha val="9000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rtl="0">
            <a:lnSpc>
              <a:spcPct val="90000"/>
            </a:lnSpc>
            <a:spcBef>
              <a:spcPct val="0"/>
            </a:spcBef>
            <a:spcAft>
              <a:spcPct val="15000"/>
            </a:spcAft>
            <a:buChar char="••"/>
          </a:pPr>
          <a:r>
            <a:rPr lang="fr-FR" sz="1900" b="1" i="0" kern="1200" baseline="0" smtClean="0"/>
            <a:t>N° 91/178 du 28 Mai 1991 fixant les procédures d’élaboration et d’approbation du P.O.S, ainsi que le contenu des documents graphiques y afférents.</a:t>
          </a:r>
          <a:endParaRPr lang="fr-FR" sz="1900" kern="1200"/>
        </a:p>
      </dsp:txBody>
      <dsp:txXfrm rot="-5400000">
        <a:off x="1453610" y="3843247"/>
        <a:ext cx="7124497" cy="1217998"/>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BFF90D-05F7-4C5C-AF52-F8BB1A2FF9C0}">
      <dsp:nvSpPr>
        <dsp:cNvPr id="0" name=""/>
        <dsp:cNvSpPr/>
      </dsp:nvSpPr>
      <dsp:spPr>
        <a:xfrm>
          <a:off x="3493067" y="2350059"/>
          <a:ext cx="1586425" cy="1586425"/>
        </a:xfrm>
        <a:prstGeom prst="ellipse">
          <a:avLst/>
        </a:prstGeom>
        <a:solidFill>
          <a:schemeClr val="accent6">
            <a:lumMod val="60000"/>
            <a:lumOff val="40000"/>
          </a:schemeClr>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fr-FR" sz="1400" b="1" kern="1200" dirty="0" smtClean="0">
              <a:solidFill>
                <a:srgbClr val="C00000"/>
              </a:solidFill>
            </a:rPr>
            <a:t>Historique</a:t>
          </a:r>
        </a:p>
        <a:p>
          <a:pPr lvl="0" algn="ctr" defTabSz="622300">
            <a:lnSpc>
              <a:spcPct val="90000"/>
            </a:lnSpc>
            <a:spcBef>
              <a:spcPct val="0"/>
            </a:spcBef>
            <a:spcAft>
              <a:spcPct val="35000"/>
            </a:spcAft>
          </a:pPr>
          <a:r>
            <a:rPr lang="fr-FR" sz="1400" b="1" kern="1200" dirty="0" smtClean="0">
              <a:solidFill>
                <a:srgbClr val="C00000"/>
              </a:solidFill>
            </a:rPr>
            <a:t>De  Constantine</a:t>
          </a:r>
          <a:endParaRPr lang="fr-FR" sz="1400" b="1" kern="1200" dirty="0">
            <a:solidFill>
              <a:srgbClr val="C00000"/>
            </a:solidFill>
          </a:endParaRPr>
        </a:p>
      </dsp:txBody>
      <dsp:txXfrm>
        <a:off x="3725394" y="2582386"/>
        <a:ext cx="1121771" cy="1121771"/>
      </dsp:txXfrm>
    </dsp:sp>
    <dsp:sp modelId="{DD84472C-32B4-4A52-A2BA-0B3D6DDDD6BD}">
      <dsp:nvSpPr>
        <dsp:cNvPr id="0" name=""/>
        <dsp:cNvSpPr/>
      </dsp:nvSpPr>
      <dsp:spPr>
        <a:xfrm rot="16200000">
          <a:off x="4042663" y="1634501"/>
          <a:ext cx="487233" cy="539384"/>
        </a:xfrm>
        <a:prstGeom prst="rightArrow">
          <a:avLst>
            <a:gd name="adj1" fmla="val 60000"/>
            <a:gd name="adj2" fmla="val 50000"/>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fr-FR" sz="1300" kern="1200"/>
        </a:p>
      </dsp:txBody>
      <dsp:txXfrm>
        <a:off x="4115748" y="1815463"/>
        <a:ext cx="341063" cy="323630"/>
      </dsp:txXfrm>
    </dsp:sp>
    <dsp:sp modelId="{12486F57-5784-42D0-BA30-EBDF63E026F1}">
      <dsp:nvSpPr>
        <dsp:cNvPr id="0" name=""/>
        <dsp:cNvSpPr/>
      </dsp:nvSpPr>
      <dsp:spPr>
        <a:xfrm>
          <a:off x="3572388" y="2966"/>
          <a:ext cx="1427783" cy="1427783"/>
        </a:xfrm>
        <a:prstGeom prst="ellipse">
          <a:avLst/>
        </a:prstGeom>
        <a:solidFill>
          <a:srgbClr val="00B0F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fr-FR" sz="1300" kern="1200" dirty="0" smtClean="0"/>
            <a:t>La  résurrection sous les byzantins </a:t>
          </a:r>
          <a:endParaRPr lang="fr-FR" sz="1300" kern="1200" dirty="0"/>
        </a:p>
      </dsp:txBody>
      <dsp:txXfrm>
        <a:off x="3781482" y="212060"/>
        <a:ext cx="1009595" cy="1009595"/>
      </dsp:txXfrm>
    </dsp:sp>
    <dsp:sp modelId="{47956E5A-DBC4-47CD-A365-A9715D92D0D4}">
      <dsp:nvSpPr>
        <dsp:cNvPr id="0" name=""/>
        <dsp:cNvSpPr/>
      </dsp:nvSpPr>
      <dsp:spPr>
        <a:xfrm rot="18900000">
          <a:off x="4918823" y="1997419"/>
          <a:ext cx="487233" cy="539384"/>
        </a:xfrm>
        <a:prstGeom prst="rightArrow">
          <a:avLst>
            <a:gd name="adj1" fmla="val 60000"/>
            <a:gd name="adj2" fmla="val 50000"/>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fr-FR" sz="1300" kern="1200"/>
        </a:p>
      </dsp:txBody>
      <dsp:txXfrm>
        <a:off x="4940229" y="2156975"/>
        <a:ext cx="341063" cy="323630"/>
      </dsp:txXfrm>
    </dsp:sp>
    <dsp:sp modelId="{96272D23-5368-4AA7-955F-F2B588EB2C4C}">
      <dsp:nvSpPr>
        <dsp:cNvPr id="0" name=""/>
        <dsp:cNvSpPr/>
      </dsp:nvSpPr>
      <dsp:spPr>
        <a:xfrm>
          <a:off x="5288122" y="713646"/>
          <a:ext cx="1427783" cy="1427783"/>
        </a:xfrm>
        <a:prstGeom prst="ellipse">
          <a:avLst/>
        </a:prstGeom>
        <a:solidFill>
          <a:srgbClr val="00B0F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fr-FR" sz="1300" kern="1200" dirty="0" smtClean="0"/>
            <a:t>La ville sous les musulmans</a:t>
          </a:r>
          <a:endParaRPr lang="fr-FR" sz="1300" kern="1200" dirty="0"/>
        </a:p>
      </dsp:txBody>
      <dsp:txXfrm>
        <a:off x="5497216" y="922740"/>
        <a:ext cx="1009595" cy="1009595"/>
      </dsp:txXfrm>
    </dsp:sp>
    <dsp:sp modelId="{1A52CD76-8AEB-4998-B859-99C03C456EF1}">
      <dsp:nvSpPr>
        <dsp:cNvPr id="0" name=""/>
        <dsp:cNvSpPr/>
      </dsp:nvSpPr>
      <dsp:spPr>
        <a:xfrm>
          <a:off x="5281741" y="2873579"/>
          <a:ext cx="487233" cy="539384"/>
        </a:xfrm>
        <a:prstGeom prst="rightArrow">
          <a:avLst>
            <a:gd name="adj1" fmla="val 60000"/>
            <a:gd name="adj2" fmla="val 50000"/>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fr-FR" sz="1300" kern="1200"/>
        </a:p>
      </dsp:txBody>
      <dsp:txXfrm>
        <a:off x="5281741" y="2981456"/>
        <a:ext cx="341063" cy="323630"/>
      </dsp:txXfrm>
    </dsp:sp>
    <dsp:sp modelId="{F910325D-3339-487D-A8F4-183C34CC031A}">
      <dsp:nvSpPr>
        <dsp:cNvPr id="0" name=""/>
        <dsp:cNvSpPr/>
      </dsp:nvSpPr>
      <dsp:spPr>
        <a:xfrm>
          <a:off x="5998802" y="2429380"/>
          <a:ext cx="1427783" cy="1427783"/>
        </a:xfrm>
        <a:prstGeom prst="ellipse">
          <a:avLst/>
        </a:prstGeom>
        <a:solidFill>
          <a:srgbClr val="00B0F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fr-FR" sz="1300" kern="1200" dirty="0" smtClean="0"/>
            <a:t>Constantine a l’époque Ottoman</a:t>
          </a:r>
          <a:endParaRPr lang="fr-FR" sz="1300" kern="1200" dirty="0"/>
        </a:p>
      </dsp:txBody>
      <dsp:txXfrm>
        <a:off x="6207896" y="2638474"/>
        <a:ext cx="1009595" cy="1009595"/>
      </dsp:txXfrm>
    </dsp:sp>
    <dsp:sp modelId="{682FCF38-2F2C-470C-B62A-8CF5C5E8B71F}">
      <dsp:nvSpPr>
        <dsp:cNvPr id="0" name=""/>
        <dsp:cNvSpPr/>
      </dsp:nvSpPr>
      <dsp:spPr>
        <a:xfrm rot="2700000">
          <a:off x="4918823" y="3749740"/>
          <a:ext cx="487233" cy="539384"/>
        </a:xfrm>
        <a:prstGeom prst="rightArrow">
          <a:avLst>
            <a:gd name="adj1" fmla="val 60000"/>
            <a:gd name="adj2" fmla="val 50000"/>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fr-FR" sz="1300" kern="1200"/>
        </a:p>
      </dsp:txBody>
      <dsp:txXfrm>
        <a:off x="4940229" y="3805938"/>
        <a:ext cx="341063" cy="323630"/>
      </dsp:txXfrm>
    </dsp:sp>
    <dsp:sp modelId="{BD5CB827-9F9F-459F-A787-0CE029E3E284}">
      <dsp:nvSpPr>
        <dsp:cNvPr id="0" name=""/>
        <dsp:cNvSpPr/>
      </dsp:nvSpPr>
      <dsp:spPr>
        <a:xfrm>
          <a:off x="5288122" y="4145114"/>
          <a:ext cx="1427783" cy="1427783"/>
        </a:xfrm>
        <a:prstGeom prst="ellipse">
          <a:avLst/>
        </a:prstGeom>
        <a:solidFill>
          <a:srgbClr val="00B0F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fr-FR" sz="1300" kern="1200" dirty="0" smtClean="0"/>
            <a:t>Constantine sous la domination française </a:t>
          </a:r>
          <a:endParaRPr lang="fr-FR" sz="1300" kern="1200" dirty="0"/>
        </a:p>
      </dsp:txBody>
      <dsp:txXfrm>
        <a:off x="5497216" y="4354208"/>
        <a:ext cx="1009595" cy="1009595"/>
      </dsp:txXfrm>
    </dsp:sp>
    <dsp:sp modelId="{38A0DE44-5E0D-4A5E-8012-0A2A78978F16}">
      <dsp:nvSpPr>
        <dsp:cNvPr id="0" name=""/>
        <dsp:cNvSpPr/>
      </dsp:nvSpPr>
      <dsp:spPr>
        <a:xfrm rot="5400000">
          <a:off x="4042663" y="4112657"/>
          <a:ext cx="487233" cy="539384"/>
        </a:xfrm>
        <a:prstGeom prst="rightArrow">
          <a:avLst>
            <a:gd name="adj1" fmla="val 60000"/>
            <a:gd name="adj2" fmla="val 50000"/>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fr-FR" sz="1300" kern="1200"/>
        </a:p>
      </dsp:txBody>
      <dsp:txXfrm>
        <a:off x="4115748" y="4147449"/>
        <a:ext cx="341063" cy="323630"/>
      </dsp:txXfrm>
    </dsp:sp>
    <dsp:sp modelId="{A6F4C558-6D0D-45E8-AB46-B4024C238F5C}">
      <dsp:nvSpPr>
        <dsp:cNvPr id="0" name=""/>
        <dsp:cNvSpPr/>
      </dsp:nvSpPr>
      <dsp:spPr>
        <a:xfrm>
          <a:off x="3572388" y="4855794"/>
          <a:ext cx="1427783" cy="1427783"/>
        </a:xfrm>
        <a:prstGeom prst="ellipse">
          <a:avLst/>
        </a:prstGeom>
        <a:solidFill>
          <a:srgbClr val="00B0F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fr-FR" sz="1300" kern="1200" dirty="0" smtClean="0"/>
            <a:t>L’invasion vandale sur la ville </a:t>
          </a:r>
          <a:endParaRPr lang="fr-FR" sz="1300" kern="1200" dirty="0"/>
        </a:p>
      </dsp:txBody>
      <dsp:txXfrm>
        <a:off x="3781482" y="5064888"/>
        <a:ext cx="1009595" cy="1009595"/>
      </dsp:txXfrm>
    </dsp:sp>
    <dsp:sp modelId="{F405A9C8-1327-4856-A1F8-E7DA5E8D0A66}">
      <dsp:nvSpPr>
        <dsp:cNvPr id="0" name=""/>
        <dsp:cNvSpPr/>
      </dsp:nvSpPr>
      <dsp:spPr>
        <a:xfrm rot="8100000">
          <a:off x="3166502" y="3749740"/>
          <a:ext cx="487233" cy="539384"/>
        </a:xfrm>
        <a:prstGeom prst="rightArrow">
          <a:avLst>
            <a:gd name="adj1" fmla="val 60000"/>
            <a:gd name="adj2" fmla="val 50000"/>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fr-FR" sz="1300" kern="1200"/>
        </a:p>
      </dsp:txBody>
      <dsp:txXfrm rot="10800000">
        <a:off x="3291266" y="3805938"/>
        <a:ext cx="341063" cy="323630"/>
      </dsp:txXfrm>
    </dsp:sp>
    <dsp:sp modelId="{91A3DA18-9CB2-4900-83A4-40C9DB06282E}">
      <dsp:nvSpPr>
        <dsp:cNvPr id="0" name=""/>
        <dsp:cNvSpPr/>
      </dsp:nvSpPr>
      <dsp:spPr>
        <a:xfrm>
          <a:off x="1856654" y="4145114"/>
          <a:ext cx="1427783" cy="1427783"/>
        </a:xfrm>
        <a:prstGeom prst="ellipse">
          <a:avLst/>
        </a:prstGeom>
        <a:solidFill>
          <a:srgbClr val="00B0F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fr-FR" sz="1300" kern="1200" smtClean="0"/>
            <a:t>Constantine Romaine </a:t>
          </a:r>
          <a:endParaRPr lang="fr-FR" sz="1300" kern="1200"/>
        </a:p>
      </dsp:txBody>
      <dsp:txXfrm>
        <a:off x="2065748" y="4354208"/>
        <a:ext cx="1009595" cy="1009595"/>
      </dsp:txXfrm>
    </dsp:sp>
    <dsp:sp modelId="{5439E1F6-0FFD-46A4-BE5C-5D51E6A59C93}">
      <dsp:nvSpPr>
        <dsp:cNvPr id="0" name=""/>
        <dsp:cNvSpPr/>
      </dsp:nvSpPr>
      <dsp:spPr>
        <a:xfrm rot="10800000">
          <a:off x="2803585" y="2873579"/>
          <a:ext cx="487233" cy="539384"/>
        </a:xfrm>
        <a:prstGeom prst="rightArrow">
          <a:avLst>
            <a:gd name="adj1" fmla="val 60000"/>
            <a:gd name="adj2" fmla="val 50000"/>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fr-FR" sz="1300" kern="1200"/>
        </a:p>
      </dsp:txBody>
      <dsp:txXfrm rot="10800000">
        <a:off x="2949755" y="2981456"/>
        <a:ext cx="341063" cy="323630"/>
      </dsp:txXfrm>
    </dsp:sp>
    <dsp:sp modelId="{4A6434C9-6BE2-423E-9D6E-CE935620FF84}">
      <dsp:nvSpPr>
        <dsp:cNvPr id="0" name=""/>
        <dsp:cNvSpPr/>
      </dsp:nvSpPr>
      <dsp:spPr>
        <a:xfrm>
          <a:off x="1145974" y="2429380"/>
          <a:ext cx="1427783" cy="1427783"/>
        </a:xfrm>
        <a:prstGeom prst="ellipse">
          <a:avLst/>
        </a:prstGeom>
        <a:solidFill>
          <a:srgbClr val="00B0F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fr-FR" sz="1300" kern="1200" dirty="0" smtClean="0"/>
            <a:t>La première ville Cirta au temps des numides  </a:t>
          </a:r>
          <a:endParaRPr lang="fr-FR" sz="1300" kern="1200" dirty="0"/>
        </a:p>
      </dsp:txBody>
      <dsp:txXfrm>
        <a:off x="1355068" y="2638474"/>
        <a:ext cx="1009595" cy="1009595"/>
      </dsp:txXfrm>
    </dsp:sp>
    <dsp:sp modelId="{7D5AEF52-2404-4F99-BFA7-02F42B481EF7}">
      <dsp:nvSpPr>
        <dsp:cNvPr id="0" name=""/>
        <dsp:cNvSpPr/>
      </dsp:nvSpPr>
      <dsp:spPr>
        <a:xfrm rot="13500000">
          <a:off x="3166502" y="1997419"/>
          <a:ext cx="487233" cy="539384"/>
        </a:xfrm>
        <a:prstGeom prst="rightArrow">
          <a:avLst>
            <a:gd name="adj1" fmla="val 60000"/>
            <a:gd name="adj2" fmla="val 50000"/>
          </a:avLst>
        </a:prstGeom>
        <a:solidFill>
          <a:srgbClr val="00B05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fr-FR" sz="1300" kern="1200"/>
        </a:p>
      </dsp:txBody>
      <dsp:txXfrm rot="10800000">
        <a:off x="3291266" y="2156975"/>
        <a:ext cx="341063" cy="323630"/>
      </dsp:txXfrm>
    </dsp:sp>
    <dsp:sp modelId="{D87D0054-A270-4404-8BFB-BC64F0090677}">
      <dsp:nvSpPr>
        <dsp:cNvPr id="0" name=""/>
        <dsp:cNvSpPr/>
      </dsp:nvSpPr>
      <dsp:spPr>
        <a:xfrm>
          <a:off x="1856654" y="713646"/>
          <a:ext cx="1427783" cy="1427783"/>
        </a:xfrm>
        <a:prstGeom prst="ellipse">
          <a:avLst/>
        </a:prstGeom>
        <a:solidFill>
          <a:srgbClr val="00B0F0"/>
        </a:solidFill>
        <a:ln w="381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fr-FR" sz="1300" kern="1200" dirty="0" smtClean="0"/>
            <a:t>La ville de Constantine dans la période préhistoire</a:t>
          </a:r>
          <a:endParaRPr lang="fr-FR" sz="1300" kern="1200" dirty="0"/>
        </a:p>
      </dsp:txBody>
      <dsp:txXfrm>
        <a:off x="2065748" y="922740"/>
        <a:ext cx="1009595" cy="100959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D02140B-7ECA-46AE-AF24-4081F2B0912F}" type="datetimeFigureOut">
              <a:rPr lang="fr-FR" smtClean="0"/>
              <a:pPr/>
              <a:t>15/09/2011</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EAA18C-EC2A-413B-92BC-E3AB52A31E52}" type="slidenum">
              <a:rPr lang="fr-FR" smtClean="0"/>
              <a:pPr/>
              <a:t>‹#›</a:t>
            </a:fld>
            <a:endParaRPr lang="fr-FR"/>
          </a:p>
        </p:txBody>
      </p:sp>
    </p:spTree>
    <p:extLst>
      <p:ext uri="{BB962C8B-B14F-4D97-AF65-F5344CB8AC3E}">
        <p14:creationId xmlns:p14="http://schemas.microsoft.com/office/powerpoint/2010/main" val="37384491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DA9B8E-D3CC-4489-AF4E-30773CAB9C3F}" type="slidenum">
              <a:rPr lang="fr-FR"/>
              <a:pPr/>
              <a:t>3</a:t>
            </a:fld>
            <a:endParaRPr lang="fr-FR"/>
          </a:p>
        </p:txBody>
      </p:sp>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p:txBody>
          <a:bodyPr/>
          <a:lstStyle/>
          <a:p>
            <a:r>
              <a:rPr lang="fr-FR" dirty="0" err="1"/>
              <a:t>hhhhh</a:t>
            </a:r>
            <a:endParaRPr lang="fr-F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AEEAA18C-EC2A-413B-92BC-E3AB52A31E52}" type="slidenum">
              <a:rPr lang="fr-FR" smtClean="0"/>
              <a:pPr/>
              <a:t>17</a:t>
            </a:fld>
            <a:endParaRPr lang="fr-FR"/>
          </a:p>
        </p:txBody>
      </p:sp>
    </p:spTree>
    <p:extLst>
      <p:ext uri="{BB962C8B-B14F-4D97-AF65-F5344CB8AC3E}">
        <p14:creationId xmlns:p14="http://schemas.microsoft.com/office/powerpoint/2010/main" val="19015916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10"/>
          </p:nvPr>
        </p:nvSpPr>
        <p:spPr/>
        <p:txBody>
          <a:bodyPr/>
          <a:lstStyle/>
          <a:p>
            <a:fld id="{AEEAA18C-EC2A-413B-92BC-E3AB52A31E52}" type="slidenum">
              <a:rPr lang="fr-FR" smtClean="0"/>
              <a:pPr/>
              <a:t>33</a:t>
            </a:fld>
            <a:endParaRPr lang="fr-FR"/>
          </a:p>
        </p:txBody>
      </p:sp>
    </p:spTree>
    <p:extLst>
      <p:ext uri="{BB962C8B-B14F-4D97-AF65-F5344CB8AC3E}">
        <p14:creationId xmlns:p14="http://schemas.microsoft.com/office/powerpoint/2010/main" val="2115210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9" name="Sous-titr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Titr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fr-FR" smtClean="0"/>
              <a:t>Cliquez pour modifier le style du titre</a:t>
            </a:r>
            <a:endParaRPr kumimoji="0" lang="en-US"/>
          </a:p>
        </p:txBody>
      </p:sp>
      <p:cxnSp>
        <p:nvCxnSpPr>
          <p:cNvPr id="8" name="Connecteur droit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Ellipse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Espace réservé de la date 14"/>
          <p:cNvSpPr>
            <a:spLocks noGrp="1"/>
          </p:cNvSpPr>
          <p:nvPr>
            <p:ph type="dt" sz="half" idx="10"/>
          </p:nvPr>
        </p:nvSpPr>
        <p:spPr/>
        <p:txBody>
          <a:bodyPr/>
          <a:lstStyle/>
          <a:p>
            <a:fld id="{B452A835-D4BC-4DE3-80D0-A8392870C431}" type="datetimeFigureOut">
              <a:rPr lang="fr-FR" smtClean="0"/>
              <a:pPr/>
              <a:t>15/09/2011</a:t>
            </a:fld>
            <a:endParaRPr lang="fr-FR"/>
          </a:p>
        </p:txBody>
      </p:sp>
      <p:sp>
        <p:nvSpPr>
          <p:cNvPr id="16" name="Espace réservé du numéro de diapositive 15"/>
          <p:cNvSpPr>
            <a:spLocks noGrp="1"/>
          </p:cNvSpPr>
          <p:nvPr>
            <p:ph type="sldNum" sz="quarter" idx="11"/>
          </p:nvPr>
        </p:nvSpPr>
        <p:spPr/>
        <p:txBody>
          <a:bodyPr/>
          <a:lstStyle/>
          <a:p>
            <a:fld id="{3A4D25A4-F75C-4D2A-B7CB-C072F7A2F375}" type="slidenum">
              <a:rPr lang="fr-FR" smtClean="0"/>
              <a:pPr/>
              <a:t>‹#›</a:t>
            </a:fld>
            <a:endParaRPr lang="fr-FR"/>
          </a:p>
        </p:txBody>
      </p:sp>
      <p:sp>
        <p:nvSpPr>
          <p:cNvPr id="17" name="Espace réservé du pied de page 16"/>
          <p:cNvSpPr>
            <a:spLocks noGrp="1"/>
          </p:cNvSpPr>
          <p:nvPr>
            <p:ph type="ftr" sz="quarter" idx="12"/>
          </p:nvPr>
        </p:nvSpPr>
        <p:spPr/>
        <p:txBody>
          <a:bodyPr/>
          <a:lstStyle/>
          <a:p>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B452A835-D4BC-4DE3-80D0-A8392870C431}" type="datetimeFigureOut">
              <a:rPr lang="fr-FR" smtClean="0"/>
              <a:pPr/>
              <a:t>15/09/2011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A4D25A4-F75C-4D2A-B7CB-C072F7A2F375}" type="slidenum">
              <a:rPr lang="fr-FR" smtClean="0"/>
              <a:pPr/>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B452A835-D4BC-4DE3-80D0-A8392870C431}" type="datetimeFigureOut">
              <a:rPr lang="fr-FR" smtClean="0"/>
              <a:pPr/>
              <a:t>15/09/2011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A4D25A4-F75C-4D2A-B7CB-C072F7A2F375}" type="slidenum">
              <a:rPr lang="fr-FR" smtClean="0"/>
              <a:pPr/>
              <a:t>‹#›</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re. Texte et 2 contenus">
    <p:spTree>
      <p:nvGrpSpPr>
        <p:cNvPr id="1" name=""/>
        <p:cNvGrpSpPr/>
        <p:nvPr/>
      </p:nvGrpSpPr>
      <p:grpSpPr>
        <a:xfrm>
          <a:off x="0" y="0"/>
          <a:ext cx="0" cy="0"/>
          <a:chOff x="0" y="0"/>
          <a:chExt cx="0" cy="0"/>
        </a:xfrm>
      </p:grpSpPr>
      <p:sp>
        <p:nvSpPr>
          <p:cNvPr id="2" name="Titre 1"/>
          <p:cNvSpPr>
            <a:spLocks noGrp="1"/>
          </p:cNvSpPr>
          <p:nvPr>
            <p:ph type="title"/>
          </p:nvPr>
        </p:nvSpPr>
        <p:spPr>
          <a:xfrm>
            <a:off x="685800" y="301625"/>
            <a:ext cx="7772400" cy="1462088"/>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685800" y="1981200"/>
            <a:ext cx="3810000" cy="41148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4648200" y="1981200"/>
            <a:ext cx="3810000" cy="19812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quarter" idx="3"/>
          </p:nvPr>
        </p:nvSpPr>
        <p:spPr>
          <a:xfrm>
            <a:off x="4648200" y="4114800"/>
            <a:ext cx="3810000" cy="19812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e la date 5"/>
          <p:cNvSpPr>
            <a:spLocks noGrp="1"/>
          </p:cNvSpPr>
          <p:nvPr>
            <p:ph type="dt" sz="half" idx="10"/>
          </p:nvPr>
        </p:nvSpPr>
        <p:spPr>
          <a:xfrm>
            <a:off x="685800" y="6248400"/>
            <a:ext cx="1905000" cy="457200"/>
          </a:xfrm>
        </p:spPr>
        <p:txBody>
          <a:bodyPr/>
          <a:lstStyle>
            <a:lvl1pPr>
              <a:defRPr/>
            </a:lvl1pPr>
          </a:lstStyle>
          <a:p>
            <a:endParaRPr lang="fr-FR"/>
          </a:p>
        </p:txBody>
      </p:sp>
      <p:sp>
        <p:nvSpPr>
          <p:cNvPr id="7" name="Espace réservé du pied de page 6"/>
          <p:cNvSpPr>
            <a:spLocks noGrp="1"/>
          </p:cNvSpPr>
          <p:nvPr>
            <p:ph type="ftr" sz="quarter" idx="11"/>
          </p:nvPr>
        </p:nvSpPr>
        <p:spPr>
          <a:xfrm>
            <a:off x="3124200" y="6248400"/>
            <a:ext cx="2895600" cy="457200"/>
          </a:xfrm>
        </p:spPr>
        <p:txBody>
          <a:bodyPr/>
          <a:lstStyle>
            <a:lvl1pPr>
              <a:defRPr/>
            </a:lvl1pPr>
          </a:lstStyle>
          <a:p>
            <a:endParaRPr lang="fr-FR"/>
          </a:p>
        </p:txBody>
      </p:sp>
      <p:sp>
        <p:nvSpPr>
          <p:cNvPr id="8" name="Espace réservé du numéro de diapositive 7"/>
          <p:cNvSpPr>
            <a:spLocks noGrp="1"/>
          </p:cNvSpPr>
          <p:nvPr>
            <p:ph type="sldNum" sz="quarter" idx="12"/>
          </p:nvPr>
        </p:nvSpPr>
        <p:spPr>
          <a:xfrm>
            <a:off x="6553200" y="6248400"/>
            <a:ext cx="1905000" cy="457200"/>
          </a:xfrm>
        </p:spPr>
        <p:txBody>
          <a:bodyPr/>
          <a:lstStyle>
            <a:lvl1pPr>
              <a:defRPr/>
            </a:lvl1pPr>
          </a:lstStyle>
          <a:p>
            <a:fld id="{0E8EE7C4-5548-4692-821E-37AE86CCBA8B}" type="slidenum">
              <a:rPr lang="fr-FR"/>
              <a:pPr/>
              <a:t>‹#›</a:t>
            </a:fld>
            <a:endParaRPr lang="fr-FR"/>
          </a:p>
        </p:txBody>
      </p:sp>
    </p:spTree>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9" name="Espace réservé du contenu 8"/>
          <p:cNvSpPr>
            <a:spLocks noGrp="1"/>
          </p:cNvSpPr>
          <p:nvPr>
            <p:ph idx="1"/>
          </p:nvPr>
        </p:nvSpPr>
        <p:spPr>
          <a:xfrm>
            <a:off x="457200" y="1524000"/>
            <a:ext cx="8229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4" name="Espace réservé de la date 13"/>
          <p:cNvSpPr>
            <a:spLocks noGrp="1"/>
          </p:cNvSpPr>
          <p:nvPr>
            <p:ph type="dt" sz="half" idx="14"/>
          </p:nvPr>
        </p:nvSpPr>
        <p:spPr/>
        <p:txBody>
          <a:bodyPr/>
          <a:lstStyle/>
          <a:p>
            <a:fld id="{B452A835-D4BC-4DE3-80D0-A8392870C431}" type="datetimeFigureOut">
              <a:rPr lang="fr-FR" smtClean="0"/>
              <a:pPr/>
              <a:t>15/09/2011</a:t>
            </a:fld>
            <a:endParaRPr lang="fr-FR"/>
          </a:p>
        </p:txBody>
      </p:sp>
      <p:sp>
        <p:nvSpPr>
          <p:cNvPr id="15" name="Espace réservé du numéro de diapositive 14"/>
          <p:cNvSpPr>
            <a:spLocks noGrp="1"/>
          </p:cNvSpPr>
          <p:nvPr>
            <p:ph type="sldNum" sz="quarter" idx="15"/>
          </p:nvPr>
        </p:nvSpPr>
        <p:spPr/>
        <p:txBody>
          <a:bodyPr/>
          <a:lstStyle>
            <a:lvl1pPr algn="ctr">
              <a:defRPr/>
            </a:lvl1pPr>
          </a:lstStyle>
          <a:p>
            <a:fld id="{3A4D25A4-F75C-4D2A-B7CB-C072F7A2F375}" type="slidenum">
              <a:rPr lang="fr-FR" smtClean="0"/>
              <a:pPr/>
              <a:t>‹#›</a:t>
            </a:fld>
            <a:endParaRPr lang="fr-FR"/>
          </a:p>
        </p:txBody>
      </p:sp>
      <p:sp>
        <p:nvSpPr>
          <p:cNvPr id="16" name="Espace réservé du pied de page 15"/>
          <p:cNvSpPr>
            <a:spLocks noGrp="1"/>
          </p:cNvSpPr>
          <p:nvPr>
            <p:ph type="ftr" sz="quarter" idx="16"/>
          </p:nvPr>
        </p:nvSpPr>
        <p:spPr/>
        <p:txBody>
          <a:bodyPr/>
          <a:lstStyle/>
          <a:p>
            <a:endParaRPr lang="fr-FR"/>
          </a:p>
        </p:txBody>
      </p:sp>
      <p:sp>
        <p:nvSpPr>
          <p:cNvPr id="17" name="Titre 16"/>
          <p:cNvSpPr>
            <a:spLocks noGrp="1"/>
          </p:cNvSpPr>
          <p:nvPr>
            <p:ph type="title"/>
          </p:nvPr>
        </p:nvSpPr>
        <p:spPr/>
        <p:txBody>
          <a:bodyPr rtlCol="0" anchor="b" anchorCtr="0"/>
          <a:lstStyle/>
          <a:p>
            <a:r>
              <a:rPr kumimoji="0" lang="fr-FR" smtClean="0"/>
              <a:t>Cliquez pour modifier le style du titre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B452A835-D4BC-4DE3-80D0-A8392870C431}" type="datetimeFigureOut">
              <a:rPr lang="fr-FR" smtClean="0"/>
              <a:pPr/>
              <a:t>15/09/2011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A4D25A4-F75C-4D2A-B7CB-C072F7A2F375}" type="slidenum">
              <a:rPr lang="fr-FR" smtClean="0"/>
              <a:pPr/>
              <a:t>‹#›</a:t>
            </a:fld>
            <a:endParaRPr lang="fr-FR"/>
          </a:p>
        </p:txBody>
      </p:sp>
      <p:sp>
        <p:nvSpPr>
          <p:cNvPr id="2" name="Titr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cxnSp>
        <p:nvCxnSpPr>
          <p:cNvPr id="7" name="Connecteur droit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5" name="Espace réservé de la date 4"/>
          <p:cNvSpPr>
            <a:spLocks noGrp="1"/>
          </p:cNvSpPr>
          <p:nvPr>
            <p:ph type="dt" sz="half" idx="10"/>
          </p:nvPr>
        </p:nvSpPr>
        <p:spPr/>
        <p:txBody>
          <a:bodyPr/>
          <a:lstStyle/>
          <a:p>
            <a:fld id="{B452A835-D4BC-4DE3-80D0-A8392870C431}" type="datetimeFigureOut">
              <a:rPr lang="fr-FR" smtClean="0"/>
              <a:pPr/>
              <a:t>15/09/2011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3A4D25A4-F75C-4D2A-B7CB-C072F7A2F375}" type="slidenum">
              <a:rPr lang="fr-FR" smtClean="0"/>
              <a:pPr/>
              <a:t>‹#›</a:t>
            </a:fld>
            <a:endParaRPr lang="fr-FR"/>
          </a:p>
        </p:txBody>
      </p:sp>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11" name="Espace réservé du contenu 10"/>
          <p:cNvSpPr>
            <a:spLocks noGrp="1"/>
          </p:cNvSpPr>
          <p:nvPr>
            <p:ph sz="half" idx="1"/>
          </p:nvPr>
        </p:nvSpPr>
        <p:spPr>
          <a:xfrm>
            <a:off x="457200" y="1524000"/>
            <a:ext cx="4059936"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4648200" y="1524000"/>
            <a:ext cx="4059936"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9" name="Espace réservé du numéro de diapositive 8"/>
          <p:cNvSpPr>
            <a:spLocks noGrp="1"/>
          </p:cNvSpPr>
          <p:nvPr>
            <p:ph type="sldNum" sz="quarter" idx="12"/>
          </p:nvPr>
        </p:nvSpPr>
        <p:spPr/>
        <p:txBody>
          <a:bodyPr/>
          <a:lstStyle/>
          <a:p>
            <a:fld id="{3A4D25A4-F75C-4D2A-B7CB-C072F7A2F375}" type="slidenum">
              <a:rPr lang="fr-FR" smtClean="0"/>
              <a:pPr/>
              <a:t>‹#›</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7" name="Espace réservé de la date 6"/>
          <p:cNvSpPr>
            <a:spLocks noGrp="1"/>
          </p:cNvSpPr>
          <p:nvPr>
            <p:ph type="dt" sz="half" idx="10"/>
          </p:nvPr>
        </p:nvSpPr>
        <p:spPr/>
        <p:txBody>
          <a:bodyPr/>
          <a:lstStyle/>
          <a:p>
            <a:fld id="{B452A835-D4BC-4DE3-80D0-A8392870C431}" type="datetimeFigureOut">
              <a:rPr lang="fr-FR" smtClean="0"/>
              <a:pPr/>
              <a:t>15/09/2011</a:t>
            </a:fld>
            <a:endParaRPr lang="fr-FR"/>
          </a:p>
        </p:txBody>
      </p:sp>
      <p:sp>
        <p:nvSpPr>
          <p:cNvPr id="3" name="Espace réservé du texte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32" name="Espace réservé du contenu 31"/>
          <p:cNvSpPr>
            <a:spLocks noGrp="1"/>
          </p:cNvSpPr>
          <p:nvPr>
            <p:ph sz="half" idx="2"/>
          </p:nvPr>
        </p:nvSpPr>
        <p:spPr>
          <a:xfrm>
            <a:off x="457200" y="2201896"/>
            <a:ext cx="4038600" cy="3913632"/>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34" name="Espace réservé du contenu 33"/>
          <p:cNvSpPr>
            <a:spLocks noGrp="1"/>
          </p:cNvSpPr>
          <p:nvPr>
            <p:ph sz="quarter" idx="4"/>
          </p:nvPr>
        </p:nvSpPr>
        <p:spPr>
          <a:xfrm>
            <a:off x="4649788" y="2201896"/>
            <a:ext cx="4038600" cy="3913632"/>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 name="Titre 1"/>
          <p:cNvSpPr>
            <a:spLocks noGrp="1"/>
          </p:cNvSpPr>
          <p:nvPr>
            <p:ph type="title"/>
          </p:nvPr>
        </p:nvSpPr>
        <p:spPr>
          <a:xfrm>
            <a:off x="457200" y="155448"/>
            <a:ext cx="8229600" cy="1143000"/>
          </a:xfrm>
        </p:spPr>
        <p:txBody>
          <a:bodyPr anchor="b" anchorCtr="0"/>
          <a:lstStyle>
            <a:lvl1pPr>
              <a:defRPr/>
            </a:lvl1pPr>
          </a:lstStyle>
          <a:p>
            <a:r>
              <a:rPr kumimoji="0" lang="fr-FR" smtClean="0"/>
              <a:t>Cliquez pour modifier le style du titre</a:t>
            </a:r>
            <a:endParaRPr kumimoji="0" lang="en-US"/>
          </a:p>
        </p:txBody>
      </p:sp>
      <p:sp>
        <p:nvSpPr>
          <p:cNvPr id="12" name="Espace réservé du texte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cxnSp>
        <p:nvCxnSpPr>
          <p:cNvPr id="10" name="Connecteur droit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B452A835-D4BC-4DE3-80D0-A8392870C431}" type="datetimeFigureOut">
              <a:rPr lang="fr-FR" smtClean="0"/>
              <a:pPr/>
              <a:t>15/09/2011</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3A4D25A4-F75C-4D2A-B7CB-C072F7A2F375}" type="slidenum">
              <a:rPr lang="fr-FR" smtClean="0"/>
              <a:pPr/>
              <a:t>‹#›</a:t>
            </a:fld>
            <a:endParaRPr lang="fr-FR"/>
          </a:p>
        </p:txBody>
      </p:sp>
      <p:sp>
        <p:nvSpPr>
          <p:cNvPr id="2" name="Titre 1"/>
          <p:cNvSpPr>
            <a:spLocks noGrp="1"/>
          </p:cNvSpPr>
          <p:nvPr>
            <p:ph type="title"/>
          </p:nvPr>
        </p:nvSpPr>
        <p:spPr/>
        <p:txBody>
          <a:bodyPr/>
          <a:lstStyle/>
          <a:p>
            <a:r>
              <a:rPr kumimoji="0" lang="fr-FR" smtClean="0"/>
              <a:t>Cliquez pour modifier le style du titre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B452A835-D4BC-4DE3-80D0-A8392870C431}" type="datetimeFigureOut">
              <a:rPr lang="fr-FR" smtClean="0"/>
              <a:pPr/>
              <a:t>15/09/2011</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3A4D25A4-F75C-4D2A-B7CB-C072F7A2F375}" type="slidenum">
              <a:rPr lang="fr-FR" smtClean="0"/>
              <a:pPr/>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9" name="Espace réservé du contenu 28"/>
          <p:cNvSpPr>
            <a:spLocks noGrp="1"/>
          </p:cNvSpPr>
          <p:nvPr>
            <p:ph sz="quarter" idx="1"/>
          </p:nvPr>
        </p:nvSpPr>
        <p:spPr>
          <a:xfrm>
            <a:off x="457200" y="457200"/>
            <a:ext cx="6248400" cy="5715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3" name="Espace réservé du texte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31" name="Titr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fr-FR" smtClean="0"/>
              <a:t>Cliquez pour modifier le style du titre</a:t>
            </a:r>
            <a:endParaRPr kumimoji="0" lang="en-US"/>
          </a:p>
        </p:txBody>
      </p:sp>
      <p:sp>
        <p:nvSpPr>
          <p:cNvPr id="8" name="Espace réservé de la date 7"/>
          <p:cNvSpPr>
            <a:spLocks noGrp="1"/>
          </p:cNvSpPr>
          <p:nvPr>
            <p:ph type="dt" sz="half" idx="14"/>
          </p:nvPr>
        </p:nvSpPr>
        <p:spPr/>
        <p:txBody>
          <a:bodyPr/>
          <a:lstStyle/>
          <a:p>
            <a:fld id="{B452A835-D4BC-4DE3-80D0-A8392870C431}" type="datetimeFigureOut">
              <a:rPr lang="fr-FR" smtClean="0"/>
              <a:pPr/>
              <a:t>15/09/2011</a:t>
            </a:fld>
            <a:endParaRPr lang="fr-FR"/>
          </a:p>
        </p:txBody>
      </p:sp>
      <p:sp>
        <p:nvSpPr>
          <p:cNvPr id="9" name="Espace réservé du numéro de diapositive 8"/>
          <p:cNvSpPr>
            <a:spLocks noGrp="1"/>
          </p:cNvSpPr>
          <p:nvPr>
            <p:ph type="sldNum" sz="quarter" idx="15"/>
          </p:nvPr>
        </p:nvSpPr>
        <p:spPr/>
        <p:txBody>
          <a:bodyPr/>
          <a:lstStyle/>
          <a:p>
            <a:fld id="{3A4D25A4-F75C-4D2A-B7CB-C072F7A2F375}" type="slidenum">
              <a:rPr lang="fr-FR" smtClean="0"/>
              <a:pPr/>
              <a:t>‹#›</a:t>
            </a:fld>
            <a:endParaRPr lang="fr-FR"/>
          </a:p>
        </p:txBody>
      </p:sp>
      <p:sp>
        <p:nvSpPr>
          <p:cNvPr id="10" name="Espace réservé du pied de page 9"/>
          <p:cNvSpPr>
            <a:spLocks noGrp="1"/>
          </p:cNvSpPr>
          <p:nvPr>
            <p:ph type="ftr" sz="quarter" idx="16"/>
          </p:nvPr>
        </p:nvSpPr>
        <p:spPr/>
        <p:txBody>
          <a:bodyPr/>
          <a:lstStyle/>
          <a:p>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fr-FR" smtClean="0"/>
              <a:t>Cliquez sur l'icône pour ajouter une image</a:t>
            </a:r>
            <a:endParaRPr kumimoji="0" lang="en-US"/>
          </a:p>
        </p:txBody>
      </p:sp>
      <p:sp>
        <p:nvSpPr>
          <p:cNvPr id="4" name="Espace réservé du texte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8" name="Espace réservé de la date 7"/>
          <p:cNvSpPr>
            <a:spLocks noGrp="1"/>
          </p:cNvSpPr>
          <p:nvPr>
            <p:ph type="dt" sz="half" idx="10"/>
          </p:nvPr>
        </p:nvSpPr>
        <p:spPr/>
        <p:txBody>
          <a:bodyPr/>
          <a:lstStyle/>
          <a:p>
            <a:fld id="{B452A835-D4BC-4DE3-80D0-A8392870C431}" type="datetimeFigureOut">
              <a:rPr lang="fr-FR" smtClean="0"/>
              <a:pPr/>
              <a:t>15/09/2011</a:t>
            </a:fld>
            <a:endParaRPr lang="fr-FR"/>
          </a:p>
        </p:txBody>
      </p:sp>
      <p:sp>
        <p:nvSpPr>
          <p:cNvPr id="9" name="Espace réservé du numéro de diapositive 8"/>
          <p:cNvSpPr>
            <a:spLocks noGrp="1"/>
          </p:cNvSpPr>
          <p:nvPr>
            <p:ph type="sldNum" sz="quarter" idx="11"/>
          </p:nvPr>
        </p:nvSpPr>
        <p:spPr/>
        <p:txBody>
          <a:bodyPr/>
          <a:lstStyle/>
          <a:p>
            <a:fld id="{3A4D25A4-F75C-4D2A-B7CB-C072F7A2F375}" type="slidenum">
              <a:rPr lang="fr-FR" smtClean="0"/>
              <a:pPr/>
              <a:t>‹#›</a:t>
            </a:fld>
            <a:endParaRPr lang="fr-FR"/>
          </a:p>
        </p:txBody>
      </p:sp>
      <p:sp>
        <p:nvSpPr>
          <p:cNvPr id="10" name="Espace réservé du pied de page 9"/>
          <p:cNvSpPr>
            <a:spLocks noGrp="1"/>
          </p:cNvSpPr>
          <p:nvPr>
            <p:ph type="ftr" sz="quarter" idx="12"/>
          </p:nvPr>
        </p:nvSpPr>
        <p:spPr/>
        <p:txBody>
          <a:bodyPr/>
          <a:lstStyle/>
          <a:p>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Espace réservé du texte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24" name="Espace réservé de la date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B452A835-D4BC-4DE3-80D0-A8392870C431}" type="datetimeFigureOut">
              <a:rPr lang="fr-FR" smtClean="0"/>
              <a:pPr/>
              <a:t>15/09/2011</a:t>
            </a:fld>
            <a:endParaRPr lang="fr-FR"/>
          </a:p>
        </p:txBody>
      </p:sp>
      <p:sp>
        <p:nvSpPr>
          <p:cNvPr id="10" name="Espace réservé du pied de page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fr-FR"/>
          </a:p>
        </p:txBody>
      </p:sp>
      <p:sp>
        <p:nvSpPr>
          <p:cNvPr id="22" name="Espace réservé du numéro de diapositive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3A4D25A4-F75C-4D2A-B7CB-C072F7A2F375}" type="slidenum">
              <a:rPr lang="fr-FR" smtClean="0"/>
              <a:pPr/>
              <a:t>‹#›</a:t>
            </a:fld>
            <a:endParaRPr lang="fr-FR"/>
          </a:p>
        </p:txBody>
      </p:sp>
      <p:sp>
        <p:nvSpPr>
          <p:cNvPr id="5" name="Espace réservé du titre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fr-FR" smtClean="0"/>
              <a:t>Cliquez pour modifier le style du titre</a:t>
            </a:r>
            <a:endParaRPr kumimoji="0" lang="en-US"/>
          </a:p>
        </p:txBody>
      </p:sp>
    </p:spTree>
  </p:cSld>
  <p:clrMap bg1="dk1" tx1="lt1" bg2="dk2" tx2="lt2" accent1="accent1" accent2="accent2" accent3="accent3" accent4="accent4" accent5="accent5" accent6="accent6" hlink="hlink" folHlink="folHlink"/>
  <p:sldLayoutIdLst>
    <p:sldLayoutId id="2147484221" r:id="rId1"/>
    <p:sldLayoutId id="2147484222" r:id="rId2"/>
    <p:sldLayoutId id="2147484223" r:id="rId3"/>
    <p:sldLayoutId id="2147484224" r:id="rId4"/>
    <p:sldLayoutId id="2147484225" r:id="rId5"/>
    <p:sldLayoutId id="2147484226" r:id="rId6"/>
    <p:sldLayoutId id="2147484227" r:id="rId7"/>
    <p:sldLayoutId id="2147484228" r:id="rId8"/>
    <p:sldLayoutId id="2147484229" r:id="rId9"/>
    <p:sldLayoutId id="2147484230" r:id="rId10"/>
    <p:sldLayoutId id="2147484231" r:id="rId11"/>
    <p:sldLayoutId id="2147484232" r:id="rId12"/>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Layout" Target="../diagrams/layout2.xml"/><Relationship Id="rId7" Type="http://schemas.openxmlformats.org/officeDocument/2006/relationships/image" Target="../media/image5.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10.emf"/><Relationship Id="rId4" Type="http://schemas.openxmlformats.org/officeDocument/2006/relationships/oleObject" Target="../embeddings/Microsoft_Excel_97-2003_Worksheet1.xls"/></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12.emf"/><Relationship Id="rId4" Type="http://schemas.openxmlformats.org/officeDocument/2006/relationships/oleObject" Target="../embeddings/Microsoft_Excel_97-2003_Worksheet2.xls"/></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33.xml.rels><?xml version="1.0" encoding="UTF-8" standalone="yes"?>
<Relationships xmlns="http://schemas.openxmlformats.org/package/2006/relationships"><Relationship Id="rId8" Type="http://schemas.openxmlformats.org/officeDocument/2006/relationships/image" Target="../media/image43.jpeg"/><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34.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3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 Id="rId5" Type="http://schemas.openxmlformats.org/officeDocument/2006/relationships/image" Target="../media/image51.jpeg"/><Relationship Id="rId4" Type="http://schemas.openxmlformats.org/officeDocument/2006/relationships/image" Target="../media/image50.jpeg"/></Relationships>
</file>

<file path=ppt/slides/_rels/slide3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55.jpeg"/></Relationships>
</file>

<file path=ppt/slides/_rels/slide3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34.jpeg"/><Relationship Id="rId1" Type="http://schemas.openxmlformats.org/officeDocument/2006/relationships/slideLayout" Target="../slideLayouts/slideLayout2.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3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67.jpeg"/><Relationship Id="rId7" Type="http://schemas.openxmlformats.org/officeDocument/2006/relationships/image" Target="../media/image71.jpeg"/><Relationship Id="rId2" Type="http://schemas.openxmlformats.org/officeDocument/2006/relationships/image" Target="../media/image66.jpeg"/><Relationship Id="rId1" Type="http://schemas.openxmlformats.org/officeDocument/2006/relationships/slideLayout" Target="../slideLayouts/slideLayout2.xml"/><Relationship Id="rId6" Type="http://schemas.openxmlformats.org/officeDocument/2006/relationships/image" Target="../media/image70.jpeg"/><Relationship Id="rId11" Type="http://schemas.openxmlformats.org/officeDocument/2006/relationships/image" Target="../media/image75.jpeg"/><Relationship Id="rId5" Type="http://schemas.openxmlformats.org/officeDocument/2006/relationships/image" Target="../media/image69.jpeg"/><Relationship Id="rId10" Type="http://schemas.openxmlformats.org/officeDocument/2006/relationships/image" Target="../media/image74.jpeg"/><Relationship Id="rId4" Type="http://schemas.openxmlformats.org/officeDocument/2006/relationships/image" Target="../media/image68.jpeg"/><Relationship Id="rId9" Type="http://schemas.openxmlformats.org/officeDocument/2006/relationships/image" Target="../media/image73.jpeg"/></Relationships>
</file>

<file path=ppt/slides/_rels/slide44.xml.rels><?xml version="1.0" encoding="UTF-8" standalone="yes"?>
<Relationships xmlns="http://schemas.openxmlformats.org/package/2006/relationships"><Relationship Id="rId3" Type="http://schemas.openxmlformats.org/officeDocument/2006/relationships/image" Target="../media/image77.jpeg"/><Relationship Id="rId7" Type="http://schemas.openxmlformats.org/officeDocument/2006/relationships/image" Target="../media/image81.jpeg"/><Relationship Id="rId2" Type="http://schemas.openxmlformats.org/officeDocument/2006/relationships/image" Target="../media/image76.jpeg"/><Relationship Id="rId1" Type="http://schemas.openxmlformats.org/officeDocument/2006/relationships/slideLayout" Target="../slideLayouts/slideLayout2.xml"/><Relationship Id="rId6" Type="http://schemas.openxmlformats.org/officeDocument/2006/relationships/image" Target="../media/image80.jpeg"/><Relationship Id="rId5" Type="http://schemas.openxmlformats.org/officeDocument/2006/relationships/image" Target="../media/image79.jpeg"/><Relationship Id="rId4" Type="http://schemas.openxmlformats.org/officeDocument/2006/relationships/image" Target="../media/image78.jpeg"/></Relationships>
</file>

<file path=ppt/slides/_rels/slide45.xml.rels><?xml version="1.0" encoding="UTF-8" standalone="yes"?>
<Relationships xmlns="http://schemas.openxmlformats.org/package/2006/relationships"><Relationship Id="rId3" Type="http://schemas.openxmlformats.org/officeDocument/2006/relationships/image" Target="../media/image83.jpeg"/><Relationship Id="rId7" Type="http://schemas.openxmlformats.org/officeDocument/2006/relationships/image" Target="../media/image86.jpeg"/><Relationship Id="rId2" Type="http://schemas.openxmlformats.org/officeDocument/2006/relationships/image" Target="../media/image82.jpeg"/><Relationship Id="rId1" Type="http://schemas.openxmlformats.org/officeDocument/2006/relationships/slideLayout" Target="../slideLayouts/slideLayout2.xml"/><Relationship Id="rId6" Type="http://schemas.openxmlformats.org/officeDocument/2006/relationships/image" Target="../media/image85.jpeg"/><Relationship Id="rId5" Type="http://schemas.openxmlformats.org/officeDocument/2006/relationships/image" Target="../media/image84.jpeg"/><Relationship Id="rId4" Type="http://schemas.openxmlformats.org/officeDocument/2006/relationships/image" Target="../media/image74.jpeg"/></Relationships>
</file>

<file path=ppt/slides/_rels/slide46.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2.xml"/><Relationship Id="rId5" Type="http://schemas.openxmlformats.org/officeDocument/2006/relationships/image" Target="../media/image90.jpeg"/><Relationship Id="rId4" Type="http://schemas.openxmlformats.org/officeDocument/2006/relationships/image" Target="../media/image89.jpeg"/></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9.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4.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4.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56.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4.xml"/><Relationship Id="rId4" Type="http://schemas.openxmlformats.org/officeDocument/2006/relationships/image" Target="../media/image96.jpeg"/></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4.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11.xml"/><Relationship Id="rId7" Type="http://schemas.openxmlformats.org/officeDocument/2006/relationships/image" Target="../media/image97.jpeg"/><Relationship Id="rId2" Type="http://schemas.openxmlformats.org/officeDocument/2006/relationships/diagramData" Target="../diagrams/data11.xml"/><Relationship Id="rId1" Type="http://schemas.openxmlformats.org/officeDocument/2006/relationships/slideLayout" Target="../slideLayouts/slideLayout4.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4.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4.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7.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66.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4.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55" name="Picture 7" descr="pontbabelkantara[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051" name="Rectangle 3"/>
          <p:cNvSpPr>
            <a:spLocks noGrp="1" noRot="1" noChangeArrowheads="1"/>
          </p:cNvSpPr>
          <p:nvPr>
            <p:ph type="subTitle" idx="1"/>
          </p:nvPr>
        </p:nvSpPr>
        <p:spPr>
          <a:xfrm>
            <a:off x="0" y="0"/>
            <a:ext cx="9144000" cy="6858000"/>
          </a:xfrm>
          <a:ln>
            <a:solidFill>
              <a:schemeClr val="hlink"/>
            </a:solidFill>
            <a:miter lim="800000"/>
            <a:headEnd/>
            <a:tailEnd/>
          </a:ln>
        </p:spPr>
        <p:txBody>
          <a:bodyPr/>
          <a:lstStyle/>
          <a:p>
            <a:pPr>
              <a:lnSpc>
                <a:spcPct val="80000"/>
              </a:lnSpc>
            </a:pPr>
            <a:r>
              <a:rPr lang="fr-FR" sz="2000" dirty="0">
                <a:solidFill>
                  <a:schemeClr val="bg1"/>
                </a:solidFill>
                <a:latin typeface="Algerian" pitchFamily="82" charset="0"/>
              </a:rPr>
              <a:t>République Algérienne démocratique et populaire</a:t>
            </a:r>
          </a:p>
          <a:p>
            <a:pPr>
              <a:lnSpc>
                <a:spcPct val="80000"/>
              </a:lnSpc>
            </a:pPr>
            <a:r>
              <a:rPr lang="fr-FR" sz="2000" dirty="0">
                <a:solidFill>
                  <a:schemeClr val="bg1"/>
                </a:solidFill>
                <a:latin typeface="Algerian" pitchFamily="82" charset="0"/>
              </a:rPr>
              <a:t>Ministère de l’enseignement supérieur et de la recherche scientifique</a:t>
            </a:r>
          </a:p>
          <a:p>
            <a:pPr>
              <a:lnSpc>
                <a:spcPct val="80000"/>
              </a:lnSpc>
            </a:pPr>
            <a:r>
              <a:rPr lang="fr-FR" sz="2000" dirty="0">
                <a:solidFill>
                  <a:schemeClr val="bg1"/>
                </a:solidFill>
                <a:latin typeface="Algerian" pitchFamily="82" charset="0"/>
              </a:rPr>
              <a:t>Université </a:t>
            </a:r>
            <a:r>
              <a:rPr lang="fr-FR" sz="2000" dirty="0" err="1">
                <a:solidFill>
                  <a:schemeClr val="bg1"/>
                </a:solidFill>
                <a:latin typeface="Algerian" pitchFamily="82" charset="0"/>
              </a:rPr>
              <a:t>mentouri</a:t>
            </a:r>
            <a:r>
              <a:rPr lang="fr-FR" sz="2000" dirty="0">
                <a:solidFill>
                  <a:schemeClr val="bg1"/>
                </a:solidFill>
                <a:latin typeface="Algerian" pitchFamily="82" charset="0"/>
              </a:rPr>
              <a:t> de Constantine</a:t>
            </a:r>
          </a:p>
          <a:p>
            <a:pPr>
              <a:lnSpc>
                <a:spcPct val="80000"/>
              </a:lnSpc>
            </a:pPr>
            <a:r>
              <a:rPr lang="fr-FR" sz="2000" dirty="0">
                <a:solidFill>
                  <a:schemeClr val="bg1"/>
                </a:solidFill>
                <a:latin typeface="Algerian" pitchFamily="82" charset="0"/>
              </a:rPr>
              <a:t>Faculté science de la terre</a:t>
            </a:r>
          </a:p>
          <a:p>
            <a:pPr>
              <a:lnSpc>
                <a:spcPct val="80000"/>
              </a:lnSpc>
            </a:pPr>
            <a:r>
              <a:rPr lang="fr-FR" sz="2000" dirty="0">
                <a:solidFill>
                  <a:schemeClr val="bg1"/>
                </a:solidFill>
                <a:latin typeface="Algerian" pitchFamily="82" charset="0"/>
              </a:rPr>
              <a:t>Département gestion des techniques urbaines.</a:t>
            </a:r>
          </a:p>
          <a:p>
            <a:pPr>
              <a:lnSpc>
                <a:spcPct val="80000"/>
              </a:lnSpc>
            </a:pPr>
            <a:endParaRPr lang="fr-FR" sz="2000" dirty="0">
              <a:solidFill>
                <a:schemeClr val="bg1"/>
              </a:solidFill>
              <a:latin typeface="Algerian" pitchFamily="82" charset="0"/>
            </a:endParaRPr>
          </a:p>
          <a:p>
            <a:pPr>
              <a:lnSpc>
                <a:spcPct val="80000"/>
              </a:lnSpc>
            </a:pPr>
            <a:endParaRPr lang="fr-FR" sz="2000" dirty="0">
              <a:latin typeface="Algerian" pitchFamily="82" charset="0"/>
            </a:endParaRPr>
          </a:p>
          <a:p>
            <a:pPr>
              <a:lnSpc>
                <a:spcPct val="80000"/>
              </a:lnSpc>
            </a:pPr>
            <a:endParaRPr lang="fr-FR" sz="2000" dirty="0">
              <a:latin typeface="Algerian" pitchFamily="82" charset="0"/>
            </a:endParaRPr>
          </a:p>
          <a:p>
            <a:pPr>
              <a:lnSpc>
                <a:spcPct val="80000"/>
              </a:lnSpc>
            </a:pPr>
            <a:r>
              <a:rPr lang="fr-FR" sz="2000" dirty="0">
                <a:solidFill>
                  <a:schemeClr val="bg1"/>
                </a:solidFill>
                <a:latin typeface="Algerian" pitchFamily="82" charset="0"/>
              </a:rPr>
              <a:t>Réalisé par :         </a:t>
            </a:r>
            <a:r>
              <a:rPr lang="fr-FR" sz="2000" dirty="0" smtClean="0">
                <a:solidFill>
                  <a:schemeClr val="bg1"/>
                </a:solidFill>
                <a:latin typeface="Algerian" pitchFamily="82" charset="0"/>
              </a:rPr>
              <a:t>-</a:t>
            </a:r>
            <a:r>
              <a:rPr lang="fr-FR" sz="2000" dirty="0" err="1" smtClean="0">
                <a:solidFill>
                  <a:schemeClr val="bg1"/>
                </a:solidFill>
                <a:latin typeface="Algerian" pitchFamily="82" charset="0"/>
              </a:rPr>
              <a:t>Azibi</a:t>
            </a:r>
            <a:r>
              <a:rPr lang="fr-FR" sz="2000" dirty="0" smtClean="0">
                <a:solidFill>
                  <a:schemeClr val="bg1"/>
                </a:solidFill>
                <a:latin typeface="Algerian" pitchFamily="82" charset="0"/>
              </a:rPr>
              <a:t> Salim</a:t>
            </a:r>
            <a:endParaRPr lang="fr-FR" sz="2000" dirty="0">
              <a:solidFill>
                <a:schemeClr val="bg1"/>
              </a:solidFill>
              <a:latin typeface="Algerian" pitchFamily="82" charset="0"/>
            </a:endParaRPr>
          </a:p>
          <a:p>
            <a:pPr>
              <a:lnSpc>
                <a:spcPct val="80000"/>
              </a:lnSpc>
            </a:pPr>
            <a:r>
              <a:rPr lang="fr-FR" sz="2000" dirty="0">
                <a:solidFill>
                  <a:schemeClr val="bg1"/>
                </a:solidFill>
                <a:latin typeface="Algerian" pitchFamily="82" charset="0"/>
              </a:rPr>
              <a:t>                                                    </a:t>
            </a:r>
            <a:r>
              <a:rPr lang="fr-FR" sz="2000" dirty="0" smtClean="0">
                <a:solidFill>
                  <a:schemeClr val="bg1"/>
                </a:solidFill>
                <a:latin typeface="Algerian" pitchFamily="82" charset="0"/>
              </a:rPr>
              <a:t>-Hamouche </a:t>
            </a:r>
            <a:r>
              <a:rPr lang="fr-FR" sz="2000" dirty="0" err="1" smtClean="0">
                <a:solidFill>
                  <a:schemeClr val="bg1"/>
                </a:solidFill>
                <a:latin typeface="Algerian" pitchFamily="82" charset="0"/>
              </a:rPr>
              <a:t>Ouerdia</a:t>
            </a:r>
            <a:endParaRPr lang="fr-FR" sz="2000" dirty="0">
              <a:solidFill>
                <a:schemeClr val="bg1"/>
              </a:solidFill>
              <a:latin typeface="Algerian" pitchFamily="82" charset="0"/>
            </a:endParaRPr>
          </a:p>
          <a:p>
            <a:pPr>
              <a:lnSpc>
                <a:spcPct val="80000"/>
              </a:lnSpc>
            </a:pPr>
            <a:r>
              <a:rPr lang="fr-FR" sz="2000" dirty="0">
                <a:solidFill>
                  <a:schemeClr val="bg1"/>
                </a:solidFill>
                <a:latin typeface="Algerian" pitchFamily="82" charset="0"/>
              </a:rPr>
              <a:t>                                        </a:t>
            </a:r>
            <a:r>
              <a:rPr lang="fr-FR" sz="2000" dirty="0" smtClean="0">
                <a:solidFill>
                  <a:schemeClr val="bg1"/>
                </a:solidFill>
                <a:latin typeface="Algerian" pitchFamily="82" charset="0"/>
              </a:rPr>
              <a:t>-</a:t>
            </a:r>
            <a:r>
              <a:rPr lang="fr-FR" sz="2000" dirty="0" err="1" smtClean="0">
                <a:solidFill>
                  <a:schemeClr val="bg1"/>
                </a:solidFill>
                <a:latin typeface="Algerian" pitchFamily="82" charset="0"/>
              </a:rPr>
              <a:t>Makhlouf</a:t>
            </a:r>
            <a:r>
              <a:rPr lang="fr-FR" sz="2000" dirty="0" smtClean="0">
                <a:solidFill>
                  <a:schemeClr val="bg1"/>
                </a:solidFill>
                <a:latin typeface="Algerian" pitchFamily="82" charset="0"/>
              </a:rPr>
              <a:t> </a:t>
            </a:r>
            <a:r>
              <a:rPr lang="fr-FR" sz="2000" dirty="0" err="1" smtClean="0">
                <a:solidFill>
                  <a:schemeClr val="bg1"/>
                </a:solidFill>
                <a:latin typeface="Algerian" pitchFamily="82" charset="0"/>
              </a:rPr>
              <a:t>Menade</a:t>
            </a:r>
            <a:endParaRPr lang="fr-FR" sz="2000" dirty="0">
              <a:solidFill>
                <a:schemeClr val="bg1"/>
              </a:solidFill>
              <a:latin typeface="Algerian" pitchFamily="82" charset="0"/>
            </a:endParaRPr>
          </a:p>
          <a:p>
            <a:pPr>
              <a:lnSpc>
                <a:spcPct val="80000"/>
              </a:lnSpc>
            </a:pPr>
            <a:r>
              <a:rPr lang="fr-FR" sz="2000" dirty="0">
                <a:solidFill>
                  <a:schemeClr val="bg1"/>
                </a:solidFill>
                <a:latin typeface="Algerian" pitchFamily="82" charset="0"/>
              </a:rPr>
              <a:t>                                             </a:t>
            </a:r>
            <a:endParaRPr lang="fr-FR" sz="2000" dirty="0">
              <a:latin typeface="Algerian" pitchFamily="82" charset="0"/>
            </a:endParaRPr>
          </a:p>
          <a:p>
            <a:pPr>
              <a:lnSpc>
                <a:spcPct val="80000"/>
              </a:lnSpc>
            </a:pPr>
            <a:r>
              <a:rPr lang="fr-FR" sz="2000" dirty="0">
                <a:latin typeface="Algerian" pitchFamily="82" charset="0"/>
              </a:rPr>
              <a:t>                                                          </a:t>
            </a:r>
            <a:r>
              <a:rPr lang="fr-FR" sz="2000" dirty="0">
                <a:solidFill>
                  <a:schemeClr val="folHlink"/>
                </a:solidFill>
                <a:latin typeface="Algerian" pitchFamily="82" charset="0"/>
              </a:rPr>
              <a:t>Dirigé par : </a:t>
            </a:r>
            <a:r>
              <a:rPr lang="fr-FR" sz="2000" dirty="0" err="1" smtClean="0">
                <a:solidFill>
                  <a:schemeClr val="folHlink"/>
                </a:solidFill>
                <a:latin typeface="Algerian" pitchFamily="82" charset="0"/>
              </a:rPr>
              <a:t>m</a:t>
            </a:r>
            <a:r>
              <a:rPr lang="fr-FR" sz="2000" baseline="30000" dirty="0" err="1">
                <a:solidFill>
                  <a:schemeClr val="folHlink"/>
                </a:solidFill>
                <a:latin typeface="Algerian" pitchFamily="82" charset="0"/>
              </a:rPr>
              <a:t>r</a:t>
            </a:r>
            <a:endParaRPr lang="fr-FR" sz="2000" baseline="30000" dirty="0">
              <a:solidFill>
                <a:schemeClr val="folHlink"/>
              </a:solidFill>
              <a:latin typeface="Algerian" pitchFamily="82" charset="0"/>
            </a:endParaRPr>
          </a:p>
          <a:p>
            <a:pPr>
              <a:lnSpc>
                <a:spcPct val="80000"/>
              </a:lnSpc>
            </a:pPr>
            <a:r>
              <a:rPr lang="fr-FR" sz="2000" dirty="0">
                <a:solidFill>
                  <a:schemeClr val="folHlink"/>
                </a:solidFill>
                <a:latin typeface="Algerian" pitchFamily="82" charset="0"/>
              </a:rPr>
              <a:t>	                                                                                      </a:t>
            </a:r>
            <a:r>
              <a:rPr lang="fr-FR" sz="2000" dirty="0" err="1" smtClean="0">
                <a:solidFill>
                  <a:schemeClr val="folHlink"/>
                </a:solidFill>
                <a:latin typeface="Algerian" pitchFamily="82" charset="0"/>
              </a:rPr>
              <a:t>Bragdi</a:t>
            </a:r>
            <a:r>
              <a:rPr lang="fr-FR" sz="2000" dirty="0" smtClean="0">
                <a:latin typeface="Algerian" pitchFamily="82" charset="0"/>
              </a:rPr>
              <a:t> </a:t>
            </a:r>
            <a:endParaRPr lang="fr-FR" sz="2000" dirty="0">
              <a:latin typeface="Algerian" pitchFamily="82" charset="0"/>
            </a:endParaRPr>
          </a:p>
          <a:p>
            <a:pPr>
              <a:lnSpc>
                <a:spcPct val="80000"/>
              </a:lnSpc>
            </a:pPr>
            <a:r>
              <a:rPr lang="fr-FR" sz="2000" dirty="0">
                <a:solidFill>
                  <a:schemeClr val="bg1"/>
                </a:solidFill>
                <a:latin typeface="Algerian" pitchFamily="82" charset="0"/>
              </a:rPr>
              <a:t>4eme Année Gestion Des Techniques Urbaines</a:t>
            </a:r>
          </a:p>
          <a:p>
            <a:pPr>
              <a:lnSpc>
                <a:spcPct val="80000"/>
              </a:lnSpc>
            </a:pPr>
            <a:r>
              <a:rPr lang="fr-FR" sz="2000" dirty="0">
                <a:solidFill>
                  <a:schemeClr val="bg1"/>
                </a:solidFill>
                <a:latin typeface="Algerian" pitchFamily="82" charset="0"/>
              </a:rPr>
              <a:t>Groupe N° </a:t>
            </a:r>
            <a:r>
              <a:rPr lang="fr-FR" sz="2000" dirty="0" smtClean="0">
                <a:solidFill>
                  <a:schemeClr val="bg1"/>
                </a:solidFill>
                <a:latin typeface="Algerian" pitchFamily="82" charset="0"/>
              </a:rPr>
              <a:t>04</a:t>
            </a:r>
            <a:endParaRPr lang="fr-FR" sz="2000" dirty="0">
              <a:solidFill>
                <a:schemeClr val="bg1"/>
              </a:solidFill>
              <a:latin typeface="Algerian" pitchFamily="82" charset="0"/>
            </a:endParaRPr>
          </a:p>
          <a:p>
            <a:pPr>
              <a:lnSpc>
                <a:spcPct val="80000"/>
              </a:lnSpc>
            </a:pPr>
            <a:r>
              <a:rPr lang="fr-FR" sz="2000" dirty="0">
                <a:solidFill>
                  <a:schemeClr val="bg1"/>
                </a:solidFill>
                <a:latin typeface="Algerian" pitchFamily="82" charset="0"/>
              </a:rPr>
              <a:t>Année Universitaire </a:t>
            </a:r>
            <a:r>
              <a:rPr lang="fr-FR" sz="2000" dirty="0" smtClean="0">
                <a:solidFill>
                  <a:schemeClr val="bg1"/>
                </a:solidFill>
                <a:latin typeface="Algerian" pitchFamily="82" charset="0"/>
              </a:rPr>
              <a:t>2010/2011</a:t>
            </a:r>
            <a:endParaRPr lang="fr-FR" sz="2000" dirty="0">
              <a:solidFill>
                <a:schemeClr val="bg1"/>
              </a:solidFill>
              <a:latin typeface="Algerian" pitchFamily="82" charset="0"/>
            </a:endParaRPr>
          </a:p>
        </p:txBody>
      </p:sp>
      <p:sp>
        <p:nvSpPr>
          <p:cNvPr id="2052" name="WordArt 4"/>
          <p:cNvSpPr>
            <a:spLocks noChangeArrowheads="1" noChangeShapeType="1" noTextEdit="1"/>
          </p:cNvSpPr>
          <p:nvPr/>
        </p:nvSpPr>
        <p:spPr bwMode="auto">
          <a:xfrm>
            <a:off x="395288" y="1700213"/>
            <a:ext cx="8532812" cy="863600"/>
          </a:xfrm>
          <a:prstGeom prst="rect">
            <a:avLst/>
          </a:prstGeom>
          <a:extLst>
            <a:ext uri="{AF507438-7753-43E0-B8FC-AC1667EBCBE1}">
              <a14:hiddenEffects xmlns:a14="http://schemas.microsoft.com/office/drawing/2010/main">
                <a:effectLst/>
              </a14:hiddenEffects>
            </a:ext>
          </a:extLst>
        </p:spPr>
        <p:txBody>
          <a:bodyPr wrap="none" fromWordArt="1">
            <a:prstTxWarp prst="textDeflate">
              <a:avLst>
                <a:gd name="adj" fmla="val 26227"/>
              </a:avLst>
            </a:prstTxWarp>
          </a:bodyPr>
          <a:lstStyle/>
          <a:p>
            <a:r>
              <a:rPr lang="fr-FR" sz="3600" kern="10" dirty="0" smtClean="0">
                <a:ln w="9525">
                  <a:solidFill>
                    <a:srgbClr val="00002E"/>
                  </a:solidFill>
                  <a:round/>
                  <a:headEnd/>
                  <a:tailEnd/>
                </a:ln>
                <a:latin typeface="Impact"/>
              </a:rPr>
              <a:t>POS </a:t>
            </a:r>
            <a:r>
              <a:rPr lang="fr-FR" sz="3600" kern="10" dirty="0">
                <a:ln w="9525">
                  <a:solidFill>
                    <a:srgbClr val="00002E"/>
                  </a:solidFill>
                  <a:round/>
                  <a:headEnd/>
                  <a:tailEnd/>
                </a:ln>
                <a:latin typeface="Impact"/>
              </a:rPr>
              <a:t>de la vieille ville </a:t>
            </a:r>
          </a:p>
        </p:txBody>
      </p:sp>
    </p:spTree>
    <p:extLst>
      <p:ext uri="{BB962C8B-B14F-4D97-AF65-F5344CB8AC3E}">
        <p14:creationId xmlns:p14="http://schemas.microsoft.com/office/powerpoint/2010/main" val="17156504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 calcmode="lin" valueType="num">
                                      <p:cBhvr>
                                        <p:cTn id="7" dur="500" fill="hold"/>
                                        <p:tgtEl>
                                          <p:spTgt spid="205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051">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2051">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2051">
                                            <p:txEl>
                                              <p:pRg st="1" end="1"/>
                                            </p:txEl>
                                          </p:spTgt>
                                        </p:tgtEl>
                                        <p:attrNameLst>
                                          <p:attrName>style.visibility</p:attrName>
                                        </p:attrNameLst>
                                      </p:cBhvr>
                                      <p:to>
                                        <p:strVal val="visible"/>
                                      </p:to>
                                    </p:set>
                                    <p:anim calcmode="lin" valueType="num">
                                      <p:cBhvr>
                                        <p:cTn id="14" dur="500" fill="hold"/>
                                        <p:tgtEl>
                                          <p:spTgt spid="2051">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2051">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2051">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2051">
                                            <p:txEl>
                                              <p:pRg st="2" end="2"/>
                                            </p:txEl>
                                          </p:spTgt>
                                        </p:tgtEl>
                                        <p:attrNameLst>
                                          <p:attrName>style.visibility</p:attrName>
                                        </p:attrNameLst>
                                      </p:cBhvr>
                                      <p:to>
                                        <p:strVal val="visible"/>
                                      </p:to>
                                    </p:set>
                                    <p:anim calcmode="lin" valueType="num">
                                      <p:cBhvr>
                                        <p:cTn id="21" dur="500" fill="hold"/>
                                        <p:tgtEl>
                                          <p:spTgt spid="2051">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2051">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2051">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2051">
                                            <p:txEl>
                                              <p:pRg st="3" end="3"/>
                                            </p:txEl>
                                          </p:spTgt>
                                        </p:tgtEl>
                                        <p:attrNameLst>
                                          <p:attrName>style.visibility</p:attrName>
                                        </p:attrNameLst>
                                      </p:cBhvr>
                                      <p:to>
                                        <p:strVal val="visible"/>
                                      </p:to>
                                    </p:set>
                                    <p:anim calcmode="lin" valueType="num">
                                      <p:cBhvr>
                                        <p:cTn id="28" dur="500" fill="hold"/>
                                        <p:tgtEl>
                                          <p:spTgt spid="2051">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2051">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2051">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2051">
                                            <p:txEl>
                                              <p:pRg st="4" end="4"/>
                                            </p:txEl>
                                          </p:spTgt>
                                        </p:tgtEl>
                                        <p:attrNameLst>
                                          <p:attrName>style.visibility</p:attrName>
                                        </p:attrNameLst>
                                      </p:cBhvr>
                                      <p:to>
                                        <p:strVal val="visible"/>
                                      </p:to>
                                    </p:set>
                                    <p:anim calcmode="lin" valueType="num">
                                      <p:cBhvr>
                                        <p:cTn id="35" dur="500" fill="hold"/>
                                        <p:tgtEl>
                                          <p:spTgt spid="2051">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2051">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2051">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2051">
                                            <p:txEl>
                                              <p:pRg st="8" end="8"/>
                                            </p:txEl>
                                          </p:spTgt>
                                        </p:tgtEl>
                                        <p:attrNameLst>
                                          <p:attrName>style.visibility</p:attrName>
                                        </p:attrNameLst>
                                      </p:cBhvr>
                                      <p:to>
                                        <p:strVal val="visible"/>
                                      </p:to>
                                    </p:set>
                                    <p:anim calcmode="lin" valueType="num">
                                      <p:cBhvr>
                                        <p:cTn id="42" dur="500" fill="hold"/>
                                        <p:tgtEl>
                                          <p:spTgt spid="2051">
                                            <p:txEl>
                                              <p:pRg st="8" end="8"/>
                                            </p:txEl>
                                          </p:spTgt>
                                        </p:tgtEl>
                                        <p:attrNameLst>
                                          <p:attrName>ppt_w</p:attrName>
                                        </p:attrNameLst>
                                      </p:cBhvr>
                                      <p:tavLst>
                                        <p:tav tm="0">
                                          <p:val>
                                            <p:fltVal val="0"/>
                                          </p:val>
                                        </p:tav>
                                        <p:tav tm="100000">
                                          <p:val>
                                            <p:strVal val="#ppt_w"/>
                                          </p:val>
                                        </p:tav>
                                      </p:tavLst>
                                    </p:anim>
                                    <p:anim calcmode="lin" valueType="num">
                                      <p:cBhvr>
                                        <p:cTn id="43" dur="500" fill="hold"/>
                                        <p:tgtEl>
                                          <p:spTgt spid="2051">
                                            <p:txEl>
                                              <p:pRg st="8" end="8"/>
                                            </p:txEl>
                                          </p:spTgt>
                                        </p:tgtEl>
                                        <p:attrNameLst>
                                          <p:attrName>ppt_h</p:attrName>
                                        </p:attrNameLst>
                                      </p:cBhvr>
                                      <p:tavLst>
                                        <p:tav tm="0">
                                          <p:val>
                                            <p:fltVal val="0"/>
                                          </p:val>
                                        </p:tav>
                                        <p:tav tm="100000">
                                          <p:val>
                                            <p:strVal val="#ppt_h"/>
                                          </p:val>
                                        </p:tav>
                                      </p:tavLst>
                                    </p:anim>
                                    <p:animEffect transition="in" filter="fade">
                                      <p:cBhvr>
                                        <p:cTn id="44" dur="500"/>
                                        <p:tgtEl>
                                          <p:spTgt spid="2051">
                                            <p:txEl>
                                              <p:pRg st="8" end="8"/>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53" presetClass="entr" presetSubtype="0" fill="hold" grpId="0" nodeType="clickEffect">
                                  <p:stCondLst>
                                    <p:cond delay="0"/>
                                  </p:stCondLst>
                                  <p:childTnLst>
                                    <p:set>
                                      <p:cBhvr>
                                        <p:cTn id="48" dur="1" fill="hold">
                                          <p:stCondLst>
                                            <p:cond delay="0"/>
                                          </p:stCondLst>
                                        </p:cTn>
                                        <p:tgtEl>
                                          <p:spTgt spid="2051">
                                            <p:txEl>
                                              <p:pRg st="9" end="9"/>
                                            </p:txEl>
                                          </p:spTgt>
                                        </p:tgtEl>
                                        <p:attrNameLst>
                                          <p:attrName>style.visibility</p:attrName>
                                        </p:attrNameLst>
                                      </p:cBhvr>
                                      <p:to>
                                        <p:strVal val="visible"/>
                                      </p:to>
                                    </p:set>
                                    <p:anim calcmode="lin" valueType="num">
                                      <p:cBhvr>
                                        <p:cTn id="49" dur="500" fill="hold"/>
                                        <p:tgtEl>
                                          <p:spTgt spid="2051">
                                            <p:txEl>
                                              <p:pRg st="9" end="9"/>
                                            </p:txEl>
                                          </p:spTgt>
                                        </p:tgtEl>
                                        <p:attrNameLst>
                                          <p:attrName>ppt_w</p:attrName>
                                        </p:attrNameLst>
                                      </p:cBhvr>
                                      <p:tavLst>
                                        <p:tav tm="0">
                                          <p:val>
                                            <p:fltVal val="0"/>
                                          </p:val>
                                        </p:tav>
                                        <p:tav tm="100000">
                                          <p:val>
                                            <p:strVal val="#ppt_w"/>
                                          </p:val>
                                        </p:tav>
                                      </p:tavLst>
                                    </p:anim>
                                    <p:anim calcmode="lin" valueType="num">
                                      <p:cBhvr>
                                        <p:cTn id="50" dur="500" fill="hold"/>
                                        <p:tgtEl>
                                          <p:spTgt spid="2051">
                                            <p:txEl>
                                              <p:pRg st="9" end="9"/>
                                            </p:txEl>
                                          </p:spTgt>
                                        </p:tgtEl>
                                        <p:attrNameLst>
                                          <p:attrName>ppt_h</p:attrName>
                                        </p:attrNameLst>
                                      </p:cBhvr>
                                      <p:tavLst>
                                        <p:tav tm="0">
                                          <p:val>
                                            <p:fltVal val="0"/>
                                          </p:val>
                                        </p:tav>
                                        <p:tav tm="100000">
                                          <p:val>
                                            <p:strVal val="#ppt_h"/>
                                          </p:val>
                                        </p:tav>
                                      </p:tavLst>
                                    </p:anim>
                                    <p:animEffect transition="in" filter="fade">
                                      <p:cBhvr>
                                        <p:cTn id="51" dur="500"/>
                                        <p:tgtEl>
                                          <p:spTgt spid="2051">
                                            <p:txEl>
                                              <p:pRg st="9" end="9"/>
                                            </p:txEl>
                                          </p:spTgt>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53" presetClass="entr" presetSubtype="0" fill="hold" grpId="0" nodeType="clickEffect">
                                  <p:stCondLst>
                                    <p:cond delay="0"/>
                                  </p:stCondLst>
                                  <p:childTnLst>
                                    <p:set>
                                      <p:cBhvr>
                                        <p:cTn id="55" dur="1" fill="hold">
                                          <p:stCondLst>
                                            <p:cond delay="0"/>
                                          </p:stCondLst>
                                        </p:cTn>
                                        <p:tgtEl>
                                          <p:spTgt spid="2051">
                                            <p:txEl>
                                              <p:pRg st="10" end="10"/>
                                            </p:txEl>
                                          </p:spTgt>
                                        </p:tgtEl>
                                        <p:attrNameLst>
                                          <p:attrName>style.visibility</p:attrName>
                                        </p:attrNameLst>
                                      </p:cBhvr>
                                      <p:to>
                                        <p:strVal val="visible"/>
                                      </p:to>
                                    </p:set>
                                    <p:anim calcmode="lin" valueType="num">
                                      <p:cBhvr>
                                        <p:cTn id="56" dur="500" fill="hold"/>
                                        <p:tgtEl>
                                          <p:spTgt spid="2051">
                                            <p:txEl>
                                              <p:pRg st="10" end="10"/>
                                            </p:txEl>
                                          </p:spTgt>
                                        </p:tgtEl>
                                        <p:attrNameLst>
                                          <p:attrName>ppt_w</p:attrName>
                                        </p:attrNameLst>
                                      </p:cBhvr>
                                      <p:tavLst>
                                        <p:tav tm="0">
                                          <p:val>
                                            <p:fltVal val="0"/>
                                          </p:val>
                                        </p:tav>
                                        <p:tav tm="100000">
                                          <p:val>
                                            <p:strVal val="#ppt_w"/>
                                          </p:val>
                                        </p:tav>
                                      </p:tavLst>
                                    </p:anim>
                                    <p:anim calcmode="lin" valueType="num">
                                      <p:cBhvr>
                                        <p:cTn id="57" dur="500" fill="hold"/>
                                        <p:tgtEl>
                                          <p:spTgt spid="2051">
                                            <p:txEl>
                                              <p:pRg st="10" end="10"/>
                                            </p:txEl>
                                          </p:spTgt>
                                        </p:tgtEl>
                                        <p:attrNameLst>
                                          <p:attrName>ppt_h</p:attrName>
                                        </p:attrNameLst>
                                      </p:cBhvr>
                                      <p:tavLst>
                                        <p:tav tm="0">
                                          <p:val>
                                            <p:fltVal val="0"/>
                                          </p:val>
                                        </p:tav>
                                        <p:tav tm="100000">
                                          <p:val>
                                            <p:strVal val="#ppt_h"/>
                                          </p:val>
                                        </p:tav>
                                      </p:tavLst>
                                    </p:anim>
                                    <p:animEffect transition="in" filter="fade">
                                      <p:cBhvr>
                                        <p:cTn id="58" dur="500"/>
                                        <p:tgtEl>
                                          <p:spTgt spid="2051">
                                            <p:txEl>
                                              <p:pRg st="10" end="10"/>
                                            </p:txEl>
                                          </p:spTgt>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53" presetClass="entr" presetSubtype="0" fill="hold" grpId="0" nodeType="clickEffect">
                                  <p:stCondLst>
                                    <p:cond delay="0"/>
                                  </p:stCondLst>
                                  <p:childTnLst>
                                    <p:set>
                                      <p:cBhvr>
                                        <p:cTn id="62" dur="1" fill="hold">
                                          <p:stCondLst>
                                            <p:cond delay="0"/>
                                          </p:stCondLst>
                                        </p:cTn>
                                        <p:tgtEl>
                                          <p:spTgt spid="2051">
                                            <p:txEl>
                                              <p:pRg st="11" end="11"/>
                                            </p:txEl>
                                          </p:spTgt>
                                        </p:tgtEl>
                                        <p:attrNameLst>
                                          <p:attrName>style.visibility</p:attrName>
                                        </p:attrNameLst>
                                      </p:cBhvr>
                                      <p:to>
                                        <p:strVal val="visible"/>
                                      </p:to>
                                    </p:set>
                                    <p:anim calcmode="lin" valueType="num">
                                      <p:cBhvr>
                                        <p:cTn id="63" dur="500" fill="hold"/>
                                        <p:tgtEl>
                                          <p:spTgt spid="2051">
                                            <p:txEl>
                                              <p:pRg st="11" end="11"/>
                                            </p:txEl>
                                          </p:spTgt>
                                        </p:tgtEl>
                                        <p:attrNameLst>
                                          <p:attrName>ppt_w</p:attrName>
                                        </p:attrNameLst>
                                      </p:cBhvr>
                                      <p:tavLst>
                                        <p:tav tm="0">
                                          <p:val>
                                            <p:fltVal val="0"/>
                                          </p:val>
                                        </p:tav>
                                        <p:tav tm="100000">
                                          <p:val>
                                            <p:strVal val="#ppt_w"/>
                                          </p:val>
                                        </p:tav>
                                      </p:tavLst>
                                    </p:anim>
                                    <p:anim calcmode="lin" valueType="num">
                                      <p:cBhvr>
                                        <p:cTn id="64" dur="500" fill="hold"/>
                                        <p:tgtEl>
                                          <p:spTgt spid="2051">
                                            <p:txEl>
                                              <p:pRg st="11" end="11"/>
                                            </p:txEl>
                                          </p:spTgt>
                                        </p:tgtEl>
                                        <p:attrNameLst>
                                          <p:attrName>ppt_h</p:attrName>
                                        </p:attrNameLst>
                                      </p:cBhvr>
                                      <p:tavLst>
                                        <p:tav tm="0">
                                          <p:val>
                                            <p:fltVal val="0"/>
                                          </p:val>
                                        </p:tav>
                                        <p:tav tm="100000">
                                          <p:val>
                                            <p:strVal val="#ppt_h"/>
                                          </p:val>
                                        </p:tav>
                                      </p:tavLst>
                                    </p:anim>
                                    <p:animEffect transition="in" filter="fade">
                                      <p:cBhvr>
                                        <p:cTn id="65" dur="500"/>
                                        <p:tgtEl>
                                          <p:spTgt spid="2051">
                                            <p:txEl>
                                              <p:pRg st="11" end="11"/>
                                            </p:txEl>
                                          </p:spTgt>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53" presetClass="entr" presetSubtype="0" fill="hold" grpId="0" nodeType="clickEffect">
                                  <p:stCondLst>
                                    <p:cond delay="0"/>
                                  </p:stCondLst>
                                  <p:childTnLst>
                                    <p:set>
                                      <p:cBhvr>
                                        <p:cTn id="69" dur="1" fill="hold">
                                          <p:stCondLst>
                                            <p:cond delay="0"/>
                                          </p:stCondLst>
                                        </p:cTn>
                                        <p:tgtEl>
                                          <p:spTgt spid="2051">
                                            <p:txEl>
                                              <p:pRg st="12" end="12"/>
                                            </p:txEl>
                                          </p:spTgt>
                                        </p:tgtEl>
                                        <p:attrNameLst>
                                          <p:attrName>style.visibility</p:attrName>
                                        </p:attrNameLst>
                                      </p:cBhvr>
                                      <p:to>
                                        <p:strVal val="visible"/>
                                      </p:to>
                                    </p:set>
                                    <p:anim calcmode="lin" valueType="num">
                                      <p:cBhvr>
                                        <p:cTn id="70" dur="500" fill="hold"/>
                                        <p:tgtEl>
                                          <p:spTgt spid="2051">
                                            <p:txEl>
                                              <p:pRg st="12" end="12"/>
                                            </p:txEl>
                                          </p:spTgt>
                                        </p:tgtEl>
                                        <p:attrNameLst>
                                          <p:attrName>ppt_w</p:attrName>
                                        </p:attrNameLst>
                                      </p:cBhvr>
                                      <p:tavLst>
                                        <p:tav tm="0">
                                          <p:val>
                                            <p:fltVal val="0"/>
                                          </p:val>
                                        </p:tav>
                                        <p:tav tm="100000">
                                          <p:val>
                                            <p:strVal val="#ppt_w"/>
                                          </p:val>
                                        </p:tav>
                                      </p:tavLst>
                                    </p:anim>
                                    <p:anim calcmode="lin" valueType="num">
                                      <p:cBhvr>
                                        <p:cTn id="71" dur="500" fill="hold"/>
                                        <p:tgtEl>
                                          <p:spTgt spid="2051">
                                            <p:txEl>
                                              <p:pRg st="12" end="12"/>
                                            </p:txEl>
                                          </p:spTgt>
                                        </p:tgtEl>
                                        <p:attrNameLst>
                                          <p:attrName>ppt_h</p:attrName>
                                        </p:attrNameLst>
                                      </p:cBhvr>
                                      <p:tavLst>
                                        <p:tav tm="0">
                                          <p:val>
                                            <p:fltVal val="0"/>
                                          </p:val>
                                        </p:tav>
                                        <p:tav tm="100000">
                                          <p:val>
                                            <p:strVal val="#ppt_h"/>
                                          </p:val>
                                        </p:tav>
                                      </p:tavLst>
                                    </p:anim>
                                    <p:animEffect transition="in" filter="fade">
                                      <p:cBhvr>
                                        <p:cTn id="72" dur="500"/>
                                        <p:tgtEl>
                                          <p:spTgt spid="2051">
                                            <p:txEl>
                                              <p:pRg st="12" end="12"/>
                                            </p:txEl>
                                          </p:spTgt>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53" presetClass="entr" presetSubtype="0" fill="hold" grpId="0" nodeType="clickEffect">
                                  <p:stCondLst>
                                    <p:cond delay="0"/>
                                  </p:stCondLst>
                                  <p:childTnLst>
                                    <p:set>
                                      <p:cBhvr>
                                        <p:cTn id="76" dur="1" fill="hold">
                                          <p:stCondLst>
                                            <p:cond delay="0"/>
                                          </p:stCondLst>
                                        </p:cTn>
                                        <p:tgtEl>
                                          <p:spTgt spid="2051">
                                            <p:txEl>
                                              <p:pRg st="13" end="13"/>
                                            </p:txEl>
                                          </p:spTgt>
                                        </p:tgtEl>
                                        <p:attrNameLst>
                                          <p:attrName>style.visibility</p:attrName>
                                        </p:attrNameLst>
                                      </p:cBhvr>
                                      <p:to>
                                        <p:strVal val="visible"/>
                                      </p:to>
                                    </p:set>
                                    <p:anim calcmode="lin" valueType="num">
                                      <p:cBhvr>
                                        <p:cTn id="77" dur="500" fill="hold"/>
                                        <p:tgtEl>
                                          <p:spTgt spid="2051">
                                            <p:txEl>
                                              <p:pRg st="13" end="13"/>
                                            </p:txEl>
                                          </p:spTgt>
                                        </p:tgtEl>
                                        <p:attrNameLst>
                                          <p:attrName>ppt_w</p:attrName>
                                        </p:attrNameLst>
                                      </p:cBhvr>
                                      <p:tavLst>
                                        <p:tav tm="0">
                                          <p:val>
                                            <p:fltVal val="0"/>
                                          </p:val>
                                        </p:tav>
                                        <p:tav tm="100000">
                                          <p:val>
                                            <p:strVal val="#ppt_w"/>
                                          </p:val>
                                        </p:tav>
                                      </p:tavLst>
                                    </p:anim>
                                    <p:anim calcmode="lin" valueType="num">
                                      <p:cBhvr>
                                        <p:cTn id="78" dur="500" fill="hold"/>
                                        <p:tgtEl>
                                          <p:spTgt spid="2051">
                                            <p:txEl>
                                              <p:pRg st="13" end="13"/>
                                            </p:txEl>
                                          </p:spTgt>
                                        </p:tgtEl>
                                        <p:attrNameLst>
                                          <p:attrName>ppt_h</p:attrName>
                                        </p:attrNameLst>
                                      </p:cBhvr>
                                      <p:tavLst>
                                        <p:tav tm="0">
                                          <p:val>
                                            <p:fltVal val="0"/>
                                          </p:val>
                                        </p:tav>
                                        <p:tav tm="100000">
                                          <p:val>
                                            <p:strVal val="#ppt_h"/>
                                          </p:val>
                                        </p:tav>
                                      </p:tavLst>
                                    </p:anim>
                                    <p:animEffect transition="in" filter="fade">
                                      <p:cBhvr>
                                        <p:cTn id="79" dur="500"/>
                                        <p:tgtEl>
                                          <p:spTgt spid="2051">
                                            <p:txEl>
                                              <p:pRg st="13" end="13"/>
                                            </p:txEl>
                                          </p:spTgt>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53" presetClass="entr" presetSubtype="0" fill="hold" grpId="0" nodeType="clickEffect">
                                  <p:stCondLst>
                                    <p:cond delay="0"/>
                                  </p:stCondLst>
                                  <p:childTnLst>
                                    <p:set>
                                      <p:cBhvr>
                                        <p:cTn id="83" dur="1" fill="hold">
                                          <p:stCondLst>
                                            <p:cond delay="0"/>
                                          </p:stCondLst>
                                        </p:cTn>
                                        <p:tgtEl>
                                          <p:spTgt spid="2051">
                                            <p:txEl>
                                              <p:pRg st="14" end="14"/>
                                            </p:txEl>
                                          </p:spTgt>
                                        </p:tgtEl>
                                        <p:attrNameLst>
                                          <p:attrName>style.visibility</p:attrName>
                                        </p:attrNameLst>
                                      </p:cBhvr>
                                      <p:to>
                                        <p:strVal val="visible"/>
                                      </p:to>
                                    </p:set>
                                    <p:anim calcmode="lin" valueType="num">
                                      <p:cBhvr>
                                        <p:cTn id="84" dur="500" fill="hold"/>
                                        <p:tgtEl>
                                          <p:spTgt spid="2051">
                                            <p:txEl>
                                              <p:pRg st="14" end="14"/>
                                            </p:txEl>
                                          </p:spTgt>
                                        </p:tgtEl>
                                        <p:attrNameLst>
                                          <p:attrName>ppt_w</p:attrName>
                                        </p:attrNameLst>
                                      </p:cBhvr>
                                      <p:tavLst>
                                        <p:tav tm="0">
                                          <p:val>
                                            <p:fltVal val="0"/>
                                          </p:val>
                                        </p:tav>
                                        <p:tav tm="100000">
                                          <p:val>
                                            <p:strVal val="#ppt_w"/>
                                          </p:val>
                                        </p:tav>
                                      </p:tavLst>
                                    </p:anim>
                                    <p:anim calcmode="lin" valueType="num">
                                      <p:cBhvr>
                                        <p:cTn id="85" dur="500" fill="hold"/>
                                        <p:tgtEl>
                                          <p:spTgt spid="2051">
                                            <p:txEl>
                                              <p:pRg st="14" end="14"/>
                                            </p:txEl>
                                          </p:spTgt>
                                        </p:tgtEl>
                                        <p:attrNameLst>
                                          <p:attrName>ppt_h</p:attrName>
                                        </p:attrNameLst>
                                      </p:cBhvr>
                                      <p:tavLst>
                                        <p:tav tm="0">
                                          <p:val>
                                            <p:fltVal val="0"/>
                                          </p:val>
                                        </p:tav>
                                        <p:tav tm="100000">
                                          <p:val>
                                            <p:strVal val="#ppt_h"/>
                                          </p:val>
                                        </p:tav>
                                      </p:tavLst>
                                    </p:anim>
                                    <p:animEffect transition="in" filter="fade">
                                      <p:cBhvr>
                                        <p:cTn id="86" dur="500"/>
                                        <p:tgtEl>
                                          <p:spTgt spid="2051">
                                            <p:txEl>
                                              <p:pRg st="14" end="14"/>
                                            </p:txEl>
                                          </p:spTgt>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53" presetClass="entr" presetSubtype="0" fill="hold" grpId="0" nodeType="clickEffect">
                                  <p:stCondLst>
                                    <p:cond delay="0"/>
                                  </p:stCondLst>
                                  <p:childTnLst>
                                    <p:set>
                                      <p:cBhvr>
                                        <p:cTn id="90" dur="1" fill="hold">
                                          <p:stCondLst>
                                            <p:cond delay="0"/>
                                          </p:stCondLst>
                                        </p:cTn>
                                        <p:tgtEl>
                                          <p:spTgt spid="2051">
                                            <p:txEl>
                                              <p:pRg st="15" end="15"/>
                                            </p:txEl>
                                          </p:spTgt>
                                        </p:tgtEl>
                                        <p:attrNameLst>
                                          <p:attrName>style.visibility</p:attrName>
                                        </p:attrNameLst>
                                      </p:cBhvr>
                                      <p:to>
                                        <p:strVal val="visible"/>
                                      </p:to>
                                    </p:set>
                                    <p:anim calcmode="lin" valueType="num">
                                      <p:cBhvr>
                                        <p:cTn id="91" dur="500" fill="hold"/>
                                        <p:tgtEl>
                                          <p:spTgt spid="2051">
                                            <p:txEl>
                                              <p:pRg st="15" end="15"/>
                                            </p:txEl>
                                          </p:spTgt>
                                        </p:tgtEl>
                                        <p:attrNameLst>
                                          <p:attrName>ppt_w</p:attrName>
                                        </p:attrNameLst>
                                      </p:cBhvr>
                                      <p:tavLst>
                                        <p:tav tm="0">
                                          <p:val>
                                            <p:fltVal val="0"/>
                                          </p:val>
                                        </p:tav>
                                        <p:tav tm="100000">
                                          <p:val>
                                            <p:strVal val="#ppt_w"/>
                                          </p:val>
                                        </p:tav>
                                      </p:tavLst>
                                    </p:anim>
                                    <p:anim calcmode="lin" valueType="num">
                                      <p:cBhvr>
                                        <p:cTn id="92" dur="500" fill="hold"/>
                                        <p:tgtEl>
                                          <p:spTgt spid="2051">
                                            <p:txEl>
                                              <p:pRg st="15" end="15"/>
                                            </p:txEl>
                                          </p:spTgt>
                                        </p:tgtEl>
                                        <p:attrNameLst>
                                          <p:attrName>ppt_h</p:attrName>
                                        </p:attrNameLst>
                                      </p:cBhvr>
                                      <p:tavLst>
                                        <p:tav tm="0">
                                          <p:val>
                                            <p:fltVal val="0"/>
                                          </p:val>
                                        </p:tav>
                                        <p:tav tm="100000">
                                          <p:val>
                                            <p:strVal val="#ppt_h"/>
                                          </p:val>
                                        </p:tav>
                                      </p:tavLst>
                                    </p:anim>
                                    <p:animEffect transition="in" filter="fade">
                                      <p:cBhvr>
                                        <p:cTn id="93" dur="500"/>
                                        <p:tgtEl>
                                          <p:spTgt spid="2051">
                                            <p:txEl>
                                              <p:pRg st="15" end="15"/>
                                            </p:txEl>
                                          </p:spTgt>
                                        </p:tgtEl>
                                      </p:cBhvr>
                                    </p:animEffect>
                                  </p:childTnLst>
                                </p:cTn>
                              </p:par>
                            </p:childTnLst>
                          </p:cTn>
                        </p:par>
                      </p:childTnLst>
                    </p:cTn>
                  </p:par>
                  <p:par>
                    <p:cTn id="94" fill="hold" nodeType="clickPar">
                      <p:stCondLst>
                        <p:cond delay="indefinite"/>
                      </p:stCondLst>
                      <p:childTnLst>
                        <p:par>
                          <p:cTn id="95" fill="hold" nodeType="withGroup">
                            <p:stCondLst>
                              <p:cond delay="0"/>
                            </p:stCondLst>
                            <p:childTnLst>
                              <p:par>
                                <p:cTn id="96" presetID="53" presetClass="entr" presetSubtype="0" fill="hold" grpId="0" nodeType="clickEffect">
                                  <p:stCondLst>
                                    <p:cond delay="0"/>
                                  </p:stCondLst>
                                  <p:childTnLst>
                                    <p:set>
                                      <p:cBhvr>
                                        <p:cTn id="97" dur="1" fill="hold">
                                          <p:stCondLst>
                                            <p:cond delay="0"/>
                                          </p:stCondLst>
                                        </p:cTn>
                                        <p:tgtEl>
                                          <p:spTgt spid="2051">
                                            <p:txEl>
                                              <p:pRg st="16" end="16"/>
                                            </p:txEl>
                                          </p:spTgt>
                                        </p:tgtEl>
                                        <p:attrNameLst>
                                          <p:attrName>style.visibility</p:attrName>
                                        </p:attrNameLst>
                                      </p:cBhvr>
                                      <p:to>
                                        <p:strVal val="visible"/>
                                      </p:to>
                                    </p:set>
                                    <p:anim calcmode="lin" valueType="num">
                                      <p:cBhvr>
                                        <p:cTn id="98" dur="500" fill="hold"/>
                                        <p:tgtEl>
                                          <p:spTgt spid="2051">
                                            <p:txEl>
                                              <p:pRg st="16" end="16"/>
                                            </p:txEl>
                                          </p:spTgt>
                                        </p:tgtEl>
                                        <p:attrNameLst>
                                          <p:attrName>ppt_w</p:attrName>
                                        </p:attrNameLst>
                                      </p:cBhvr>
                                      <p:tavLst>
                                        <p:tav tm="0">
                                          <p:val>
                                            <p:fltVal val="0"/>
                                          </p:val>
                                        </p:tav>
                                        <p:tav tm="100000">
                                          <p:val>
                                            <p:strVal val="#ppt_w"/>
                                          </p:val>
                                        </p:tav>
                                      </p:tavLst>
                                    </p:anim>
                                    <p:anim calcmode="lin" valueType="num">
                                      <p:cBhvr>
                                        <p:cTn id="99" dur="500" fill="hold"/>
                                        <p:tgtEl>
                                          <p:spTgt spid="2051">
                                            <p:txEl>
                                              <p:pRg st="16" end="16"/>
                                            </p:txEl>
                                          </p:spTgt>
                                        </p:tgtEl>
                                        <p:attrNameLst>
                                          <p:attrName>ppt_h</p:attrName>
                                        </p:attrNameLst>
                                      </p:cBhvr>
                                      <p:tavLst>
                                        <p:tav tm="0">
                                          <p:val>
                                            <p:fltVal val="0"/>
                                          </p:val>
                                        </p:tav>
                                        <p:tav tm="100000">
                                          <p:val>
                                            <p:strVal val="#ppt_h"/>
                                          </p:val>
                                        </p:tav>
                                      </p:tavLst>
                                    </p:anim>
                                    <p:animEffect transition="in" filter="fade">
                                      <p:cBhvr>
                                        <p:cTn id="100" dur="500"/>
                                        <p:tgtEl>
                                          <p:spTgt spid="2051">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e 3"/>
          <p:cNvGraphicFramePr/>
          <p:nvPr/>
        </p:nvGraphicFramePr>
        <p:xfrm>
          <a:off x="214282" y="285728"/>
          <a:ext cx="8572560" cy="62865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734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sp>
        <p:nvSpPr>
          <p:cNvPr id="7" name="Flèche gauche 6"/>
          <p:cNvSpPr/>
          <p:nvPr/>
        </p:nvSpPr>
        <p:spPr>
          <a:xfrm rot="19607486">
            <a:off x="1855209" y="5495749"/>
            <a:ext cx="349294" cy="357190"/>
          </a:xfrm>
          <a:prstGeom prst="lef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8" name="Picture 4"/>
          <p:cNvPicPr/>
          <p:nvPr/>
        </p:nvPicPr>
        <p:blipFill>
          <a:blip r:embed="rId7" cstate="email"/>
          <a:srcRect/>
          <a:stretch>
            <a:fillRect/>
          </a:stretch>
        </p:blipFill>
        <p:spPr bwMode="auto">
          <a:xfrm>
            <a:off x="71438" y="4714836"/>
            <a:ext cx="1785918" cy="2143164"/>
          </a:xfrm>
          <a:prstGeom prst="rect">
            <a:avLst/>
          </a:prstGeom>
          <a:noFill/>
          <a:ln w="9525">
            <a:noFill/>
            <a:miter lim="800000"/>
            <a:headEnd/>
            <a:tailEnd/>
          </a:ln>
        </p:spPr>
      </p:pic>
      <p:pic>
        <p:nvPicPr>
          <p:cNvPr id="9" name="Image 8"/>
          <p:cNvPicPr/>
          <p:nvPr/>
        </p:nvPicPr>
        <p:blipFill>
          <a:blip r:embed="rId8" cstate="print"/>
          <a:srcRect l="26953" t="22501" r="34961" b="10001"/>
          <a:stretch>
            <a:fillRect/>
          </a:stretch>
        </p:blipFill>
        <p:spPr bwMode="auto">
          <a:xfrm>
            <a:off x="7143800" y="4786322"/>
            <a:ext cx="1928794" cy="1785950"/>
          </a:xfrm>
          <a:prstGeom prst="rect">
            <a:avLst/>
          </a:prstGeom>
          <a:noFill/>
          <a:ln w="9525">
            <a:noFill/>
            <a:miter lim="800000"/>
            <a:headEnd/>
            <a:tailEnd/>
          </a:ln>
        </p:spPr>
      </p:pic>
      <p:sp>
        <p:nvSpPr>
          <p:cNvPr id="10" name="Flèche droite 9"/>
          <p:cNvSpPr/>
          <p:nvPr/>
        </p:nvSpPr>
        <p:spPr>
          <a:xfrm rot="2090823">
            <a:off x="6717029" y="5614746"/>
            <a:ext cx="555861" cy="369555"/>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80">
                                          <p:stCondLst>
                                            <p:cond delay="0"/>
                                          </p:stCondLst>
                                        </p:cTn>
                                        <p:tgtEl>
                                          <p:spTgt spid="9"/>
                                        </p:tgtEl>
                                      </p:cBhvr>
                                    </p:animEffect>
                                    <p:anim calcmode="lin" valueType="num">
                                      <p:cBhvr>
                                        <p:cTn id="1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7" dur="26">
                                          <p:stCondLst>
                                            <p:cond delay="650"/>
                                          </p:stCondLst>
                                        </p:cTn>
                                        <p:tgtEl>
                                          <p:spTgt spid="9"/>
                                        </p:tgtEl>
                                      </p:cBhvr>
                                      <p:to x="100000" y="60000"/>
                                    </p:animScale>
                                    <p:animScale>
                                      <p:cBhvr>
                                        <p:cTn id="18" dur="166" decel="50000">
                                          <p:stCondLst>
                                            <p:cond delay="676"/>
                                          </p:stCondLst>
                                        </p:cTn>
                                        <p:tgtEl>
                                          <p:spTgt spid="9"/>
                                        </p:tgtEl>
                                      </p:cBhvr>
                                      <p:to x="100000" y="100000"/>
                                    </p:animScale>
                                    <p:animScale>
                                      <p:cBhvr>
                                        <p:cTn id="19" dur="26">
                                          <p:stCondLst>
                                            <p:cond delay="1312"/>
                                          </p:stCondLst>
                                        </p:cTn>
                                        <p:tgtEl>
                                          <p:spTgt spid="9"/>
                                        </p:tgtEl>
                                      </p:cBhvr>
                                      <p:to x="100000" y="80000"/>
                                    </p:animScale>
                                    <p:animScale>
                                      <p:cBhvr>
                                        <p:cTn id="20" dur="166" decel="50000">
                                          <p:stCondLst>
                                            <p:cond delay="1338"/>
                                          </p:stCondLst>
                                        </p:cTn>
                                        <p:tgtEl>
                                          <p:spTgt spid="9"/>
                                        </p:tgtEl>
                                      </p:cBhvr>
                                      <p:to x="100000" y="100000"/>
                                    </p:animScale>
                                    <p:animScale>
                                      <p:cBhvr>
                                        <p:cTn id="21" dur="26">
                                          <p:stCondLst>
                                            <p:cond delay="1642"/>
                                          </p:stCondLst>
                                        </p:cTn>
                                        <p:tgtEl>
                                          <p:spTgt spid="9"/>
                                        </p:tgtEl>
                                      </p:cBhvr>
                                      <p:to x="100000" y="90000"/>
                                    </p:animScale>
                                    <p:animScale>
                                      <p:cBhvr>
                                        <p:cTn id="22" dur="166" decel="50000">
                                          <p:stCondLst>
                                            <p:cond delay="1668"/>
                                          </p:stCondLst>
                                        </p:cTn>
                                        <p:tgtEl>
                                          <p:spTgt spid="9"/>
                                        </p:tgtEl>
                                      </p:cBhvr>
                                      <p:to x="100000" y="100000"/>
                                    </p:animScale>
                                    <p:animScale>
                                      <p:cBhvr>
                                        <p:cTn id="23" dur="26">
                                          <p:stCondLst>
                                            <p:cond delay="1808"/>
                                          </p:stCondLst>
                                        </p:cTn>
                                        <p:tgtEl>
                                          <p:spTgt spid="9"/>
                                        </p:tgtEl>
                                      </p:cBhvr>
                                      <p:to x="100000" y="95000"/>
                                    </p:animScale>
                                    <p:animScale>
                                      <p:cBhvr>
                                        <p:cTn id="24" dur="166" decel="50000">
                                          <p:stCondLst>
                                            <p:cond delay="1834"/>
                                          </p:stCondLst>
                                        </p:cTn>
                                        <p:tgtEl>
                                          <p:spTgt spid="9"/>
                                        </p:tgtEl>
                                      </p:cBhvr>
                                      <p:to x="100000" y="100000"/>
                                    </p:animScale>
                                  </p:childTnLst>
                                </p:cTn>
                              </p:par>
                            </p:childTnLst>
                          </p:cTn>
                        </p:par>
                        <p:par>
                          <p:cTn id="25" fill="hold">
                            <p:stCondLst>
                              <p:cond delay="2500"/>
                            </p:stCondLst>
                            <p:childTnLst>
                              <p:par>
                                <p:cTn id="26" presetID="26"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80">
                                          <p:stCondLst>
                                            <p:cond delay="0"/>
                                          </p:stCondLst>
                                        </p:cTn>
                                        <p:tgtEl>
                                          <p:spTgt spid="8"/>
                                        </p:tgtEl>
                                      </p:cBhvr>
                                    </p:animEffect>
                                    <p:anim calcmode="lin" valueType="num">
                                      <p:cBhvr>
                                        <p:cTn id="29"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4" dur="26">
                                          <p:stCondLst>
                                            <p:cond delay="650"/>
                                          </p:stCondLst>
                                        </p:cTn>
                                        <p:tgtEl>
                                          <p:spTgt spid="8"/>
                                        </p:tgtEl>
                                      </p:cBhvr>
                                      <p:to x="100000" y="60000"/>
                                    </p:animScale>
                                    <p:animScale>
                                      <p:cBhvr>
                                        <p:cTn id="35" dur="166" decel="50000">
                                          <p:stCondLst>
                                            <p:cond delay="676"/>
                                          </p:stCondLst>
                                        </p:cTn>
                                        <p:tgtEl>
                                          <p:spTgt spid="8"/>
                                        </p:tgtEl>
                                      </p:cBhvr>
                                      <p:to x="100000" y="100000"/>
                                    </p:animScale>
                                    <p:animScale>
                                      <p:cBhvr>
                                        <p:cTn id="36" dur="26">
                                          <p:stCondLst>
                                            <p:cond delay="1312"/>
                                          </p:stCondLst>
                                        </p:cTn>
                                        <p:tgtEl>
                                          <p:spTgt spid="8"/>
                                        </p:tgtEl>
                                      </p:cBhvr>
                                      <p:to x="100000" y="80000"/>
                                    </p:animScale>
                                    <p:animScale>
                                      <p:cBhvr>
                                        <p:cTn id="37" dur="166" decel="50000">
                                          <p:stCondLst>
                                            <p:cond delay="1338"/>
                                          </p:stCondLst>
                                        </p:cTn>
                                        <p:tgtEl>
                                          <p:spTgt spid="8"/>
                                        </p:tgtEl>
                                      </p:cBhvr>
                                      <p:to x="100000" y="100000"/>
                                    </p:animScale>
                                    <p:animScale>
                                      <p:cBhvr>
                                        <p:cTn id="38" dur="26">
                                          <p:stCondLst>
                                            <p:cond delay="1642"/>
                                          </p:stCondLst>
                                        </p:cTn>
                                        <p:tgtEl>
                                          <p:spTgt spid="8"/>
                                        </p:tgtEl>
                                      </p:cBhvr>
                                      <p:to x="100000" y="90000"/>
                                    </p:animScale>
                                    <p:animScale>
                                      <p:cBhvr>
                                        <p:cTn id="39" dur="166" decel="50000">
                                          <p:stCondLst>
                                            <p:cond delay="1668"/>
                                          </p:stCondLst>
                                        </p:cTn>
                                        <p:tgtEl>
                                          <p:spTgt spid="8"/>
                                        </p:tgtEl>
                                      </p:cBhvr>
                                      <p:to x="100000" y="100000"/>
                                    </p:animScale>
                                    <p:animScale>
                                      <p:cBhvr>
                                        <p:cTn id="40" dur="26">
                                          <p:stCondLst>
                                            <p:cond delay="1808"/>
                                          </p:stCondLst>
                                        </p:cTn>
                                        <p:tgtEl>
                                          <p:spTgt spid="8"/>
                                        </p:tgtEl>
                                      </p:cBhvr>
                                      <p:to x="100000" y="95000"/>
                                    </p:animScale>
                                    <p:animScale>
                                      <p:cBhvr>
                                        <p:cTn id="41" dur="166" decel="50000">
                                          <p:stCondLst>
                                            <p:cond delay="1834"/>
                                          </p:stCondLst>
                                        </p:cTn>
                                        <p:tgtEl>
                                          <p:spTgt spid="8"/>
                                        </p:tgtEl>
                                      </p:cBhvr>
                                      <p:to x="100000" y="100000"/>
                                    </p:animScale>
                                  </p:childTnLst>
                                </p:cTn>
                              </p:par>
                            </p:childTnLst>
                          </p:cTn>
                        </p:par>
                      </p:childTnLst>
                    </p:cTn>
                  </p:par>
                  <p:par>
                    <p:cTn id="42" fill="hold">
                      <p:stCondLst>
                        <p:cond delay="indefinite"/>
                      </p:stCondLst>
                      <p:childTnLst>
                        <p:par>
                          <p:cTn id="43" fill="hold">
                            <p:stCondLst>
                              <p:cond delay="0"/>
                            </p:stCondLst>
                            <p:childTnLst>
                              <p:par>
                                <p:cTn id="44" presetID="12" presetClass="entr" presetSubtype="4"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slide(fromBottom)">
                                      <p:cBhvr>
                                        <p:cTn id="46" dur="500"/>
                                        <p:tgtEl>
                                          <p:spTgt spid="10"/>
                                        </p:tgtEl>
                                      </p:cBhvr>
                                    </p:animEffect>
                                  </p:childTnLst>
                                </p:cTn>
                              </p:par>
                              <p:par>
                                <p:cTn id="47" presetID="12" presetClass="entr" presetSubtype="4"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slide(fromBottom)">
                                      <p:cBhvr>
                                        <p:cTn id="4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7"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182243" y="0"/>
            <a:ext cx="8715404" cy="2616052"/>
          </a:xfrm>
          <a:prstGeom prst="rect">
            <a:avLst/>
          </a:prstGeom>
          <a:noFill/>
          <a:ln w="9525">
            <a:noFill/>
            <a:miter lim="800000"/>
            <a:headEnd/>
            <a:tailEnd/>
          </a:ln>
          <a:effectLst/>
        </p:spPr>
        <p:txBody>
          <a:bodyPr vert="horz" wrap="square" lIns="457056" tIns="152352" rIns="91440" bIns="0" numCol="1" anchor="ctr" anchorCtr="0" compatLnSpc="1">
            <a:prstTxWarp prst="textNoShape">
              <a:avLst/>
            </a:prstTxWarp>
            <a:spAutoFit/>
          </a:bodyPr>
          <a:lstStyle/>
          <a:p>
            <a:pPr lvl="2" fontAlgn="base">
              <a:spcBef>
                <a:spcPct val="0"/>
              </a:spcBef>
              <a:spcAft>
                <a:spcPct val="0"/>
              </a:spcAft>
              <a:buFontTx/>
              <a:buChar char="•"/>
            </a:pPr>
            <a:r>
              <a:rPr kumimoji="0" lang="fr-FR" sz="2400" b="0" i="0" u="none" strike="noStrike" cap="none" normalizeH="0" baseline="0" dirty="0" smtClean="0">
                <a:ln>
                  <a:noFill/>
                </a:ln>
                <a:solidFill>
                  <a:schemeClr val="tx2"/>
                </a:solidFill>
                <a:effectLst/>
                <a:latin typeface="Britannic Bold" pitchFamily="34" charset="0"/>
                <a:ea typeface="Times New Roman" pitchFamily="18" charset="0"/>
                <a:cs typeface="Arial" pitchFamily="34" charset="0"/>
              </a:rPr>
              <a:t>Caractéristique du site </a:t>
            </a:r>
            <a:r>
              <a:rPr kumimoji="0" lang="fr-FR" sz="2400" b="0" i="0" u="none" strike="noStrike" cap="none" normalizeH="0" baseline="0" dirty="0" smtClean="0">
                <a:ln>
                  <a:noFill/>
                </a:ln>
                <a:solidFill>
                  <a:srgbClr val="00B0F0"/>
                </a:solidFill>
                <a:effectLst/>
                <a:latin typeface="Cambria" pitchFamily="18" charset="0"/>
                <a:ea typeface="Times New Roman" pitchFamily="18" charset="0"/>
                <a:cs typeface="Times New Roman" pitchFamily="18" charset="0"/>
              </a:rPr>
              <a:t>:</a:t>
            </a:r>
          </a:p>
          <a:p>
            <a:pPr eaLnBrk="0" fontAlgn="base" hangingPunct="0">
              <a:spcBef>
                <a:spcPct val="0"/>
              </a:spcBef>
              <a:spcAft>
                <a:spcPct val="0"/>
              </a:spcAft>
            </a:pPr>
            <a:r>
              <a:rPr kumimoji="0" lang="fr-FR" sz="2400" b="0" i="0" u="none" strike="noStrike" cap="none" normalizeH="0" baseline="0" dirty="0" smtClean="0">
                <a:ln>
                  <a:noFill/>
                </a:ln>
                <a:solidFill>
                  <a:schemeClr val="tx1"/>
                </a:solidFill>
                <a:effectLst/>
                <a:latin typeface="Cambria" pitchFamily="18" charset="0"/>
                <a:ea typeface="Times New Roman" pitchFamily="18" charset="0"/>
                <a:cs typeface="Arial" pitchFamily="34" charset="0"/>
              </a:rPr>
              <a:t>     </a:t>
            </a:r>
            <a:r>
              <a:rPr lang="fr-FR" sz="2400" dirty="0" smtClean="0">
                <a:solidFill>
                  <a:schemeClr val="bg1"/>
                </a:solidFill>
                <a:latin typeface="+mj-lt"/>
                <a:ea typeface="Times New Roman" pitchFamily="18" charset="0"/>
                <a:cs typeface="Arial" pitchFamily="34" charset="0"/>
              </a:rPr>
              <a:t>Quant à son site, il reste la particularité la plus extraordinaire que puisse avoir une ville. C’est surtout à son site que la cité doit sa grandeur suprême et sa prospérité, ne l’a </a:t>
            </a:r>
            <a:r>
              <a:rPr lang="fr-FR" sz="2400" dirty="0" err="1" smtClean="0">
                <a:solidFill>
                  <a:schemeClr val="bg1"/>
                </a:solidFill>
                <a:latin typeface="+mj-lt"/>
                <a:ea typeface="Times New Roman" pitchFamily="18" charset="0"/>
                <a:cs typeface="Arial" pitchFamily="34" charset="0"/>
              </a:rPr>
              <a:t>t-on</a:t>
            </a:r>
            <a:r>
              <a:rPr lang="fr-FR" sz="2400" dirty="0" smtClean="0">
                <a:solidFill>
                  <a:schemeClr val="bg1"/>
                </a:solidFill>
                <a:latin typeface="+mj-lt"/>
                <a:ea typeface="Times New Roman" pitchFamily="18" charset="0"/>
                <a:cs typeface="Arial" pitchFamily="34" charset="0"/>
              </a:rPr>
              <a:t>  pas souvent qualifié de «ville majestueuse » ? </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mbria" pitchFamily="18" charset="0"/>
                <a:ea typeface="Times New Roman" pitchFamily="18" charset="0"/>
                <a:cs typeface="Arial" pitchFamily="34" charset="0"/>
              </a:rPr>
              <a: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600" b="0" i="0" u="none" strike="noStrike" cap="none" normalizeH="0" baseline="0" dirty="0" smtClean="0">
              <a:ln>
                <a:noFill/>
              </a:ln>
              <a:solidFill>
                <a:schemeClr val="tx1"/>
              </a:solidFill>
              <a:effectLst/>
              <a:latin typeface="Cambria" pitchFamily="18" charset="0"/>
              <a:cs typeface="Arial" pitchFamily="34" charset="0"/>
            </a:endParaRPr>
          </a:p>
        </p:txBody>
      </p:sp>
      <p:pic>
        <p:nvPicPr>
          <p:cNvPr id="7" name="Image 6" descr="Copie de LEROCHERjuin2002"/>
          <p:cNvPicPr/>
          <p:nvPr/>
        </p:nvPicPr>
        <p:blipFill>
          <a:blip r:embed="rId2"/>
          <a:srcRect/>
          <a:stretch>
            <a:fillRect/>
          </a:stretch>
        </p:blipFill>
        <p:spPr bwMode="auto">
          <a:xfrm>
            <a:off x="323527" y="1969722"/>
            <a:ext cx="8574119" cy="4114800"/>
          </a:xfrm>
          <a:prstGeom prst="rect">
            <a:avLst/>
          </a:prstGeom>
          <a:ln>
            <a:noFill/>
          </a:ln>
          <a:effectLst>
            <a:outerShdw blurRad="292100" dist="139700" dir="2700000" algn="tl" rotWithShape="0">
              <a:srgbClr val="333333">
                <a:alpha val="65000"/>
              </a:srgbClr>
            </a:outerShdw>
          </a:effectLst>
        </p:spPr>
      </p:pic>
      <p:sp>
        <p:nvSpPr>
          <p:cNvPr id="58372" name="Rectangle 4"/>
          <p:cNvSpPr>
            <a:spLocks noChangeArrowheads="1"/>
          </p:cNvSpPr>
          <p:nvPr/>
        </p:nvSpPr>
        <p:spPr bwMode="auto">
          <a:xfrm>
            <a:off x="2338055" y="6146917"/>
            <a:ext cx="4467890"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1400" b="1" i="0" u="none" strike="noStrike" cap="none" normalizeH="0" baseline="0" dirty="0" smtClean="0">
                <a:ln>
                  <a:noFill/>
                </a:ln>
                <a:solidFill>
                  <a:srgbClr val="FFFF00"/>
                </a:solidFill>
                <a:effectLst/>
                <a:latin typeface="Arial" pitchFamily="34" charset="0"/>
                <a:ea typeface="Calibri" pitchFamily="34" charset="0"/>
                <a:cs typeface="Arial" pitchFamily="34" charset="0"/>
              </a:rPr>
              <a:t>Ph n°1</a:t>
            </a:r>
            <a:r>
              <a:rPr kumimoji="0" lang="fr-FR" sz="1400" b="1" i="0" u="none" strike="noStrike" cap="none" normalizeH="0" baseline="0" dirty="0" smtClean="0">
                <a:ln>
                  <a:noFill/>
                </a:ln>
                <a:solidFill>
                  <a:srgbClr val="FFFF00"/>
                </a:solidFill>
                <a:effectLst/>
                <a:latin typeface="Calibri"/>
                <a:ea typeface="Calibri" pitchFamily="34" charset="0"/>
                <a:cs typeface="Arial" pitchFamily="34" charset="0"/>
              </a:rPr>
              <a:t> </a:t>
            </a:r>
            <a:r>
              <a:rPr kumimoji="0" lang="fr-FR" sz="1400" b="1" i="0" u="none" strike="noStrike" cap="none" normalizeH="0" baseline="0" dirty="0" smtClean="0">
                <a:ln>
                  <a:noFill/>
                </a:ln>
                <a:solidFill>
                  <a:srgbClr val="FFFF00"/>
                </a:solidFill>
                <a:effectLst/>
                <a:latin typeface="Arial" pitchFamily="34" charset="0"/>
                <a:ea typeface="Calibri" pitchFamily="34" charset="0"/>
                <a:cs typeface="Arial" pitchFamily="34" charset="0"/>
              </a:rPr>
              <a:t>: Photo a</a:t>
            </a:r>
            <a:r>
              <a:rPr kumimoji="0" lang="fr-FR" sz="1400" b="1" i="0" u="none" strike="noStrike" cap="none" normalizeH="0" baseline="0" dirty="0" smtClean="0">
                <a:ln>
                  <a:noFill/>
                </a:ln>
                <a:solidFill>
                  <a:srgbClr val="FFFF00"/>
                </a:solidFill>
                <a:effectLst/>
                <a:latin typeface="Calibri"/>
                <a:ea typeface="Calibri" pitchFamily="34" charset="0"/>
                <a:cs typeface="Arial" pitchFamily="34" charset="0"/>
              </a:rPr>
              <a:t>é</a:t>
            </a:r>
            <a:r>
              <a:rPr kumimoji="0" lang="fr-FR" sz="1400" b="1" i="0" u="none" strike="noStrike" cap="none" normalizeH="0" baseline="0" dirty="0" smtClean="0">
                <a:ln>
                  <a:noFill/>
                </a:ln>
                <a:solidFill>
                  <a:srgbClr val="FFFF00"/>
                </a:solidFill>
                <a:effectLst/>
                <a:latin typeface="Arial" pitchFamily="34" charset="0"/>
                <a:ea typeface="Calibri" pitchFamily="34" charset="0"/>
                <a:cs typeface="Arial" pitchFamily="34" charset="0"/>
              </a:rPr>
              <a:t>rienne du Rocher de Constantine</a:t>
            </a:r>
            <a:r>
              <a:rPr kumimoji="0" lang="fr-FR" sz="800" b="1" i="0" u="none" strike="noStrike" cap="none" normalizeH="0" baseline="0" dirty="0" smtClean="0">
                <a:ln>
                  <a:noFill/>
                </a:ln>
                <a:solidFill>
                  <a:schemeClr val="tx1"/>
                </a:solidFill>
                <a:effectLst/>
                <a:latin typeface="Arial" pitchFamily="34" charset="0"/>
                <a:ea typeface="Calibri" pitchFamily="34" charset="0"/>
                <a:cs typeface="Arial" pitchFamily="34" charset="0"/>
              </a:rPr>
              <a:t>.</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8370">
                                            <p:txEl>
                                              <p:pRg st="0" end="0"/>
                                            </p:txEl>
                                          </p:spTgt>
                                        </p:tgtEl>
                                        <p:attrNameLst>
                                          <p:attrName>style.visibility</p:attrName>
                                        </p:attrNameLst>
                                      </p:cBhvr>
                                      <p:to>
                                        <p:strVal val="visible"/>
                                      </p:to>
                                    </p:set>
                                    <p:animEffect transition="in" filter="slide(fromBottom)">
                                      <p:cBhvr>
                                        <p:cTn id="7" dur="500"/>
                                        <p:tgtEl>
                                          <p:spTgt spid="58370">
                                            <p:txEl>
                                              <p:pRg st="0" end="0"/>
                                            </p:txEl>
                                          </p:spTgt>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58370">
                                            <p:txEl>
                                              <p:pRg st="1" end="1"/>
                                            </p:txEl>
                                          </p:spTgt>
                                        </p:tgtEl>
                                        <p:attrNameLst>
                                          <p:attrName>style.visibility</p:attrName>
                                        </p:attrNameLst>
                                      </p:cBhvr>
                                      <p:to>
                                        <p:strVal val="visible"/>
                                      </p:to>
                                    </p:set>
                                    <p:animEffect transition="in" filter="slide(fromBottom)">
                                      <p:cBhvr>
                                        <p:cTn id="10" dur="500"/>
                                        <p:tgtEl>
                                          <p:spTgt spid="58370">
                                            <p:txEl>
                                              <p:pRg st="1" end="1"/>
                                            </p:txEl>
                                          </p:spTgt>
                                        </p:tgtEl>
                                      </p:cBhvr>
                                    </p:animEffect>
                                  </p:childTnLst>
                                </p:cTn>
                              </p:par>
                              <p:par>
                                <p:cTn id="11" presetID="12" presetClass="entr" presetSubtype="4" fill="hold" grpId="0" nodeType="withEffect">
                                  <p:stCondLst>
                                    <p:cond delay="0"/>
                                  </p:stCondLst>
                                  <p:childTnLst>
                                    <p:set>
                                      <p:cBhvr>
                                        <p:cTn id="12" dur="1" fill="hold">
                                          <p:stCondLst>
                                            <p:cond delay="0"/>
                                          </p:stCondLst>
                                        </p:cTn>
                                        <p:tgtEl>
                                          <p:spTgt spid="58370">
                                            <p:txEl>
                                              <p:pRg st="2" end="2"/>
                                            </p:txEl>
                                          </p:spTgt>
                                        </p:tgtEl>
                                        <p:attrNameLst>
                                          <p:attrName>style.visibility</p:attrName>
                                        </p:attrNameLst>
                                      </p:cBhvr>
                                      <p:to>
                                        <p:strVal val="visible"/>
                                      </p:to>
                                    </p:set>
                                    <p:animEffect transition="in" filter="slide(fromBottom)">
                                      <p:cBhvr>
                                        <p:cTn id="13" dur="500"/>
                                        <p:tgtEl>
                                          <p:spTgt spid="58370">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to="" calcmode="lin" valueType="num">
                                      <p:cBhvr>
                                        <p:cTn id="18" dur="1" fill="hold"/>
                                        <p:tgtEl>
                                          <p:spTgt spid="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512" y="260648"/>
            <a:ext cx="8784975" cy="619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4408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iterate type="lt">
                                    <p:tmPct val="10000"/>
                                  </p:iterate>
                                  <p:childTnLst>
                                    <p:set>
                                      <p:cBhvr>
                                        <p:cTn id="6" dur="1" fill="hold">
                                          <p:stCondLst>
                                            <p:cond delay="0"/>
                                          </p:stCondLst>
                                        </p:cTn>
                                        <p:tgtEl>
                                          <p:spTgt spid="65538"/>
                                        </p:tgtEl>
                                        <p:attrNameLst>
                                          <p:attrName>style.visibility</p:attrName>
                                        </p:attrNameLst>
                                      </p:cBhvr>
                                      <p:to>
                                        <p:strVal val="visible"/>
                                      </p:to>
                                    </p:set>
                                    <p:animEffect transition="in" filter="fade">
                                      <p:cBhvr>
                                        <p:cTn id="7" dur="2000"/>
                                        <p:tgtEl>
                                          <p:spTgt spid="65538"/>
                                        </p:tgtEl>
                                      </p:cBhvr>
                                    </p:animEffect>
                                    <p:anim calcmode="lin" valueType="num">
                                      <p:cBhvr>
                                        <p:cTn id="8" dur="2000" fill="hold"/>
                                        <p:tgtEl>
                                          <p:spTgt spid="65538"/>
                                        </p:tgtEl>
                                        <p:attrNameLst>
                                          <p:attrName>ppt_w</p:attrName>
                                        </p:attrNameLst>
                                      </p:cBhvr>
                                      <p:tavLst>
                                        <p:tav tm="0" fmla="#ppt_w*sin(2.5*pi*$)">
                                          <p:val>
                                            <p:fltVal val="0"/>
                                          </p:val>
                                        </p:tav>
                                        <p:tav tm="100000">
                                          <p:val>
                                            <p:fltVal val="1"/>
                                          </p:val>
                                        </p:tav>
                                      </p:tavLst>
                                    </p:anim>
                                    <p:anim calcmode="lin" valueType="num">
                                      <p:cBhvr>
                                        <p:cTn id="9" dur="2000" fill="hold"/>
                                        <p:tgtEl>
                                          <p:spTgt spid="6553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355747" y="162842"/>
            <a:ext cx="8643998"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smtClean="0">
                <a:ln>
                  <a:noFill/>
                </a:ln>
                <a:solidFill>
                  <a:schemeClr val="tx1"/>
                </a:solidFill>
                <a:effectLst/>
                <a:latin typeface="Cambria" pitchFamily="18" charset="0"/>
                <a:ea typeface="Calibri" pitchFamily="34" charset="0"/>
                <a:cs typeface="Arial" pitchFamily="34" charset="0"/>
              </a:rPr>
              <a:t>        </a:t>
            </a:r>
            <a:r>
              <a:rPr lang="fr-FR" sz="2000" dirty="0" smtClean="0">
                <a:solidFill>
                  <a:schemeClr val="bg1"/>
                </a:solidFill>
                <a:latin typeface="+mj-lt"/>
                <a:ea typeface="Times New Roman" pitchFamily="18" charset="0"/>
                <a:cs typeface="Arial" pitchFamily="34" charset="0"/>
              </a:rPr>
              <a:t>Nous jetâmes un cri d’admiration, presque de stupeur, au bord d’une gorge sombre, sur la crête d’une montagne baignant dans les derniers reflets rougeâtres d’un ciel couchant, apparaissait une ville fantastique, quelque chose comme l’île volante de Gulliver…Cette ville, c’est Constantine telle qu’elle a paru à Alexandre DUMAS en 1847.</a:t>
            </a:r>
          </a:p>
          <a:p>
            <a:pPr marL="0" marR="0" lvl="0" indent="0" algn="just" defTabSz="914400" rtl="0" eaLnBrk="0" fontAlgn="base" latinLnBrk="0" hangingPunct="0">
              <a:lnSpc>
                <a:spcPct val="100000"/>
              </a:lnSpc>
              <a:spcBef>
                <a:spcPct val="0"/>
              </a:spcBef>
              <a:spcAft>
                <a:spcPct val="0"/>
              </a:spcAft>
              <a:buClrTx/>
              <a:buSzTx/>
              <a:buFontTx/>
              <a:buNone/>
              <a:tabLst/>
            </a:pPr>
            <a:r>
              <a:rPr lang="fr-FR" sz="2000" dirty="0" smtClean="0">
                <a:solidFill>
                  <a:schemeClr val="bg1"/>
                </a:solidFill>
                <a:latin typeface="+mj-lt"/>
                <a:ea typeface="Times New Roman" pitchFamily="18" charset="0"/>
                <a:cs typeface="Arial" pitchFamily="34" charset="0"/>
              </a:rPr>
              <a:t>      En fait c’est à son site qu’elle doit tous ses qualificatifs .Le Rocher inexpugnable, lui assure défense et protection par son inaccessibilité, et domination par  sa  surélévation  par  rapport  au  territoire.</a:t>
            </a:r>
          </a:p>
        </p:txBody>
      </p:sp>
      <p:sp>
        <p:nvSpPr>
          <p:cNvPr id="6" name="Rectangle 5"/>
          <p:cNvSpPr/>
          <p:nvPr/>
        </p:nvSpPr>
        <p:spPr>
          <a:xfrm>
            <a:off x="-142908" y="2928934"/>
            <a:ext cx="2358338" cy="400110"/>
          </a:xfrm>
          <a:prstGeom prst="rect">
            <a:avLst/>
          </a:prstGeom>
        </p:spPr>
        <p:txBody>
          <a:bodyPr wrap="none">
            <a:spAutoFit/>
          </a:bodyPr>
          <a:lstStyle/>
          <a:p>
            <a:pPr lvl="1" algn="just" eaLnBrk="0" fontAlgn="base" hangingPunct="0">
              <a:spcBef>
                <a:spcPct val="0"/>
              </a:spcBef>
              <a:spcAft>
                <a:spcPct val="0"/>
              </a:spcAft>
              <a:buFontTx/>
              <a:buChar char="•"/>
            </a:pPr>
            <a:r>
              <a:rPr lang="fr-FR" sz="2000" dirty="0" smtClean="0">
                <a:solidFill>
                  <a:srgbClr val="C00000"/>
                </a:solidFill>
                <a:latin typeface="Times New Roman" pitchFamily="18" charset="0"/>
                <a:ea typeface="Calibri" pitchFamily="34" charset="0"/>
                <a:cs typeface="Times New Roman" pitchFamily="18" charset="0"/>
              </a:rPr>
              <a:t>La topographie </a:t>
            </a:r>
            <a:endParaRPr lang="fr-FR" sz="2000" dirty="0" smtClean="0">
              <a:solidFill>
                <a:srgbClr val="C00000"/>
              </a:solidFill>
              <a:latin typeface="Arial" pitchFamily="34" charset="0"/>
              <a:cs typeface="Arial" pitchFamily="34" charset="0"/>
            </a:endParaRPr>
          </a:p>
        </p:txBody>
      </p:sp>
      <p:sp>
        <p:nvSpPr>
          <p:cNvPr id="2" name="Rectangle 1"/>
          <p:cNvSpPr/>
          <p:nvPr/>
        </p:nvSpPr>
        <p:spPr>
          <a:xfrm>
            <a:off x="357158" y="2571744"/>
            <a:ext cx="2689904" cy="461665"/>
          </a:xfrm>
          <a:prstGeom prst="rect">
            <a:avLst/>
          </a:prstGeom>
        </p:spPr>
        <p:txBody>
          <a:bodyPr wrap="none">
            <a:spAutoFit/>
          </a:bodyPr>
          <a:lstStyle/>
          <a:p>
            <a:pPr lvl="0"/>
            <a:r>
              <a:rPr lang="fr-FR" sz="2400" b="1" dirty="0" smtClean="0">
                <a:solidFill>
                  <a:srgbClr val="34258B"/>
                </a:solidFill>
                <a:latin typeface="Cambria" pitchFamily="18" charset="0"/>
                <a:ea typeface="Calibri" pitchFamily="34" charset="0"/>
                <a:cs typeface="Times New Roman" pitchFamily="18" charset="0"/>
              </a:rPr>
              <a:t>Analyse physique</a:t>
            </a:r>
            <a:r>
              <a:rPr lang="fr-FR" b="1" dirty="0">
                <a:solidFill>
                  <a:srgbClr val="0070C0"/>
                </a:solidFill>
                <a:latin typeface="Cambria" pitchFamily="18" charset="0"/>
                <a:ea typeface="Calibri" pitchFamily="34" charset="0"/>
                <a:cs typeface="Times New Roman" pitchFamily="18" charset="0"/>
              </a:rPr>
              <a:t> </a:t>
            </a:r>
            <a:endParaRPr lang="fr-FR" b="1" dirty="0">
              <a:solidFill>
                <a:srgbClr val="0070C0"/>
              </a:solidFill>
              <a:latin typeface="Cambria" pitchFamily="18" charset="0"/>
            </a:endParaRPr>
          </a:p>
        </p:txBody>
      </p:sp>
      <p:sp>
        <p:nvSpPr>
          <p:cNvPr id="5" name="Rectangle 4"/>
          <p:cNvSpPr/>
          <p:nvPr/>
        </p:nvSpPr>
        <p:spPr>
          <a:xfrm>
            <a:off x="71406" y="3286124"/>
            <a:ext cx="3929090" cy="1938992"/>
          </a:xfrm>
          <a:prstGeom prst="rect">
            <a:avLst/>
          </a:prstGeom>
        </p:spPr>
        <p:txBody>
          <a:bodyPr wrap="square">
            <a:spAutoFit/>
          </a:bodyPr>
          <a:lstStyle/>
          <a:p>
            <a:pPr lvl="0" algn="ctr"/>
            <a:r>
              <a:rPr lang="fr-FR" sz="2000" dirty="0" smtClean="0">
                <a:latin typeface="Calibri" pitchFamily="34" charset="0"/>
                <a:cs typeface="Calibri" pitchFamily="34" charset="0"/>
              </a:rPr>
              <a:t> </a:t>
            </a:r>
            <a:r>
              <a:rPr lang="fr-FR" sz="2000" dirty="0" smtClean="0">
                <a:solidFill>
                  <a:schemeClr val="bg1"/>
                </a:solidFill>
                <a:latin typeface="+mj-lt"/>
                <a:ea typeface="Times New Roman" pitchFamily="18" charset="0"/>
                <a:cs typeface="Arial" pitchFamily="34" charset="0"/>
              </a:rPr>
              <a:t>Une partie du </a:t>
            </a:r>
            <a:r>
              <a:rPr lang="fr-FR" sz="2000" dirty="0" err="1" smtClean="0">
                <a:solidFill>
                  <a:schemeClr val="bg1"/>
                </a:solidFill>
                <a:latin typeface="+mj-lt"/>
                <a:ea typeface="Times New Roman" pitchFamily="18" charset="0"/>
                <a:cs typeface="Arial" pitchFamily="34" charset="0"/>
              </a:rPr>
              <a:t>Rhumel</a:t>
            </a:r>
            <a:r>
              <a:rPr lang="fr-FR" sz="2000" dirty="0" smtClean="0">
                <a:solidFill>
                  <a:schemeClr val="bg1"/>
                </a:solidFill>
                <a:latin typeface="+mj-lt"/>
                <a:ea typeface="Times New Roman" pitchFamily="18" charset="0"/>
                <a:cs typeface="Arial" pitchFamily="34" charset="0"/>
              </a:rPr>
              <a:t> est occupée par le noyau primitif. C’est une table calcaire de forme grossièrement trapézoïdale ; la partie la plus haute s’élève à 644 m. La plus basse est de 534 m </a:t>
            </a:r>
            <a:r>
              <a:rPr lang="fr-FR" sz="2000" dirty="0" smtClean="0">
                <a:latin typeface="Calibri" pitchFamily="34" charset="0"/>
                <a:cs typeface="Calibri" pitchFamily="34" charset="0"/>
              </a:rPr>
              <a:t>. </a:t>
            </a:r>
            <a:endParaRPr lang="fr-FR" sz="2000" dirty="0">
              <a:latin typeface="Calibri" pitchFamily="34" charset="0"/>
              <a:cs typeface="Calibri" pitchFamily="34" charset="0"/>
            </a:endParaRPr>
          </a:p>
        </p:txBody>
      </p:sp>
      <p:sp>
        <p:nvSpPr>
          <p:cNvPr id="7" name="Rectangle 6"/>
          <p:cNvSpPr/>
          <p:nvPr/>
        </p:nvSpPr>
        <p:spPr>
          <a:xfrm>
            <a:off x="0" y="5143512"/>
            <a:ext cx="4143372" cy="1015663"/>
          </a:xfrm>
          <a:prstGeom prst="rect">
            <a:avLst/>
          </a:prstGeom>
        </p:spPr>
        <p:txBody>
          <a:bodyPr wrap="square">
            <a:spAutoFit/>
          </a:bodyPr>
          <a:lstStyle/>
          <a:p>
            <a:pPr lvl="0" algn="ctr"/>
            <a:r>
              <a:rPr lang="fr-FR" sz="2000" dirty="0" smtClean="0">
                <a:solidFill>
                  <a:schemeClr val="bg1"/>
                </a:solidFill>
                <a:latin typeface="+mj-lt"/>
                <a:ea typeface="Times New Roman" pitchFamily="18" charset="0"/>
                <a:cs typeface="Arial" pitchFamily="34" charset="0"/>
              </a:rPr>
              <a:t>les faces nord-est, sud-est : sont coupées par les gorges du RHUMEL, profondeur entre 35 et 200 m.</a:t>
            </a:r>
          </a:p>
        </p:txBody>
      </p:sp>
      <p:pic>
        <p:nvPicPr>
          <p:cNvPr id="8" name="Picture 1"/>
          <p:cNvPicPr>
            <a:picLocks noChangeAspect="1" noChangeArrowheads="1"/>
          </p:cNvPicPr>
          <p:nvPr/>
        </p:nvPicPr>
        <p:blipFill>
          <a:blip r:embed="rId2"/>
          <a:srcRect l="20508" t="19687" r="25838" b="21011"/>
          <a:stretch>
            <a:fillRect/>
          </a:stretch>
        </p:blipFill>
        <p:spPr bwMode="auto">
          <a:xfrm>
            <a:off x="4214810" y="2714620"/>
            <a:ext cx="4572032" cy="378621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59393">
                                            <p:txEl>
                                              <p:pRg st="0" end="0"/>
                                            </p:txEl>
                                          </p:spTgt>
                                        </p:tgtEl>
                                        <p:attrNameLst>
                                          <p:attrName>style.visibility</p:attrName>
                                        </p:attrNameLst>
                                      </p:cBhvr>
                                      <p:to>
                                        <p:strVal val="visible"/>
                                      </p:to>
                                    </p:set>
                                    <p:anim calcmode="lin" valueType="num">
                                      <p:cBhvr>
                                        <p:cTn id="7" dur="1000" fill="hold"/>
                                        <p:tgtEl>
                                          <p:spTgt spid="5939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5939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59393">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59393">
                                            <p:txEl>
                                              <p:pRg st="1" end="1"/>
                                            </p:txEl>
                                          </p:spTgt>
                                        </p:tgtEl>
                                        <p:attrNameLst>
                                          <p:attrName>style.visibility</p:attrName>
                                        </p:attrNameLst>
                                      </p:cBhvr>
                                      <p:to>
                                        <p:strVal val="visible"/>
                                      </p:to>
                                    </p:set>
                                    <p:anim calcmode="lin" valueType="num">
                                      <p:cBhvr>
                                        <p:cTn id="12" dur="1000" fill="hold"/>
                                        <p:tgtEl>
                                          <p:spTgt spid="59393">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59393">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5939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to="" calcmode="lin" valueType="num">
                                      <p:cBhvr>
                                        <p:cTn id="19" dur="1" fill="hold"/>
                                        <p:tgtEl>
                                          <p:spTgt spid="2"/>
                                        </p:tgtEl>
                                        <p:attrNameLst>
                                          <p:attrName/>
                                        </p:attrNameLst>
                                      </p:cBhvr>
                                    </p:anim>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grpId="0" nodeType="click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6"/>
                                        </p:tgtEl>
                                        <p:attrNameLst>
                                          <p:attrName>ppt_y</p:attrName>
                                        </p:attrNameLst>
                                      </p:cBhvr>
                                      <p:tavLst>
                                        <p:tav tm="0">
                                          <p:val>
                                            <p:strVal val="#ppt_y"/>
                                          </p:val>
                                        </p:tav>
                                        <p:tav tm="100000">
                                          <p:val>
                                            <p:strVal val="#ppt_y"/>
                                          </p:val>
                                        </p:tav>
                                      </p:tavLst>
                                    </p:anim>
                                    <p:anim calcmode="lin" valueType="num">
                                      <p:cBhvr>
                                        <p:cTn id="26"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25" presetClass="entr" presetSubtype="0" fill="hold" nodeType="clickEffect">
                                  <p:stCondLst>
                                    <p:cond delay="0"/>
                                  </p:stCondLst>
                                  <p:childTnLst>
                                    <p:set>
                                      <p:cBhvr>
                                        <p:cTn id="32" dur="1" fill="hold">
                                          <p:stCondLst>
                                            <p:cond delay="0"/>
                                          </p:stCondLst>
                                        </p:cTn>
                                        <p:tgtEl>
                                          <p:spTgt spid="5">
                                            <p:txEl>
                                              <p:pRg st="0" end="0"/>
                                            </p:txEl>
                                          </p:spTgt>
                                        </p:tgtEl>
                                        <p:attrNameLst>
                                          <p:attrName>style.visibility</p:attrName>
                                        </p:attrNameLst>
                                      </p:cBhvr>
                                      <p:to>
                                        <p:strVal val="visible"/>
                                      </p:to>
                                    </p:set>
                                    <p:anim calcmode="lin" valueType="num">
                                      <p:cBhvr>
                                        <p:cTn id="33" dur="500" decel="50000" fill="hold">
                                          <p:stCondLst>
                                            <p:cond delay="0"/>
                                          </p:stCondLst>
                                        </p:cTn>
                                        <p:tgtEl>
                                          <p:spTgt spid="5">
                                            <p:txEl>
                                              <p:pRg st="0" end="0"/>
                                            </p:txEl>
                                          </p:spTgt>
                                        </p:tgtEl>
                                        <p:attrNameLst>
                                          <p:attrName>style.rotation</p:attrName>
                                        </p:attrNameLst>
                                      </p:cBhvr>
                                      <p:tavLst>
                                        <p:tav tm="0">
                                          <p:val>
                                            <p:fltVal val="-90"/>
                                          </p:val>
                                        </p:tav>
                                        <p:tav tm="100000">
                                          <p:val>
                                            <p:fltVal val="0"/>
                                          </p:val>
                                        </p:tav>
                                      </p:tavLst>
                                    </p:anim>
                                    <p:anim calcmode="lin" valueType="num">
                                      <p:cBhvr>
                                        <p:cTn id="34" dur="500" decel="50000" fill="hold">
                                          <p:stCondLst>
                                            <p:cond delay="0"/>
                                          </p:stCondLst>
                                        </p:cTn>
                                        <p:tgtEl>
                                          <p:spTgt spid="5">
                                            <p:txEl>
                                              <p:pRg st="0" end="0"/>
                                            </p:txEl>
                                          </p:spTgt>
                                        </p:tgtEl>
                                        <p:attrNameLst>
                                          <p:attrName>ppt_w</p:attrName>
                                        </p:attrNameLst>
                                      </p:cBhvr>
                                      <p:tavLst>
                                        <p:tav tm="0">
                                          <p:val>
                                            <p:strVal val="#ppt_w"/>
                                          </p:val>
                                        </p:tav>
                                        <p:tav tm="100000">
                                          <p:val>
                                            <p:strVal val="#ppt_w*.05"/>
                                          </p:val>
                                        </p:tav>
                                      </p:tavLst>
                                    </p:anim>
                                    <p:anim calcmode="lin" valueType="num">
                                      <p:cBhvr>
                                        <p:cTn id="35" dur="500" accel="50000" fill="hold">
                                          <p:stCondLst>
                                            <p:cond delay="500"/>
                                          </p:stCondLst>
                                        </p:cTn>
                                        <p:tgtEl>
                                          <p:spTgt spid="5">
                                            <p:txEl>
                                              <p:pRg st="0" end="0"/>
                                            </p:txEl>
                                          </p:spTgt>
                                        </p:tgtEl>
                                        <p:attrNameLst>
                                          <p:attrName>ppt_w</p:attrName>
                                        </p:attrNameLst>
                                      </p:cBhvr>
                                      <p:tavLst>
                                        <p:tav tm="0">
                                          <p:val>
                                            <p:strVal val="#ppt_w*.05"/>
                                          </p:val>
                                        </p:tav>
                                        <p:tav tm="100000">
                                          <p:val>
                                            <p:strVal val="#ppt_w"/>
                                          </p:val>
                                        </p:tav>
                                      </p:tavLst>
                                    </p:anim>
                                    <p:anim calcmode="lin" valueType="num">
                                      <p:cBhvr>
                                        <p:cTn id="36" dur="1000" fill="hold"/>
                                        <p:tgtEl>
                                          <p:spTgt spid="5">
                                            <p:txEl>
                                              <p:pRg st="0" end="0"/>
                                            </p:txEl>
                                          </p:spTgt>
                                        </p:tgtEl>
                                        <p:attrNameLst>
                                          <p:attrName>ppt_h</p:attrName>
                                        </p:attrNameLst>
                                      </p:cBhvr>
                                      <p:tavLst>
                                        <p:tav tm="0">
                                          <p:val>
                                            <p:strVal val="#ppt_h"/>
                                          </p:val>
                                        </p:tav>
                                        <p:tav tm="100000">
                                          <p:val>
                                            <p:strVal val="#ppt_h"/>
                                          </p:val>
                                        </p:tav>
                                      </p:tavLst>
                                    </p:anim>
                                    <p:anim calcmode="lin" valueType="num">
                                      <p:cBhvr>
                                        <p:cTn id="37" dur="500" decel="50000" fill="hold">
                                          <p:stCondLst>
                                            <p:cond delay="0"/>
                                          </p:stCondLst>
                                        </p:cTn>
                                        <p:tgtEl>
                                          <p:spTgt spid="5">
                                            <p:txEl>
                                              <p:pRg st="0" end="0"/>
                                            </p:txEl>
                                          </p:spTgt>
                                        </p:tgtEl>
                                        <p:attrNameLst>
                                          <p:attrName>ppt_x</p:attrName>
                                        </p:attrNameLst>
                                      </p:cBhvr>
                                      <p:tavLst>
                                        <p:tav tm="0">
                                          <p:val>
                                            <p:strVal val="#ppt_x+.4"/>
                                          </p:val>
                                        </p:tav>
                                        <p:tav tm="100000">
                                          <p:val>
                                            <p:strVal val="#ppt_x"/>
                                          </p:val>
                                        </p:tav>
                                      </p:tavLst>
                                    </p:anim>
                                    <p:anim calcmode="lin" valueType="num">
                                      <p:cBhvr>
                                        <p:cTn id="38" dur="500" decel="50000" fill="hold">
                                          <p:stCondLst>
                                            <p:cond delay="0"/>
                                          </p:stCondLst>
                                        </p:cTn>
                                        <p:tgtEl>
                                          <p:spTgt spid="5">
                                            <p:txEl>
                                              <p:pRg st="0" end="0"/>
                                            </p:txEl>
                                          </p:spTgt>
                                        </p:tgtEl>
                                        <p:attrNameLst>
                                          <p:attrName>ppt_y</p:attrName>
                                        </p:attrNameLst>
                                      </p:cBhvr>
                                      <p:tavLst>
                                        <p:tav tm="0">
                                          <p:val>
                                            <p:strVal val="#ppt_y-.2"/>
                                          </p:val>
                                        </p:tav>
                                        <p:tav tm="100000">
                                          <p:val>
                                            <p:strVal val="#ppt_y+.1"/>
                                          </p:val>
                                        </p:tav>
                                      </p:tavLst>
                                    </p:anim>
                                    <p:anim calcmode="lin" valueType="num">
                                      <p:cBhvr>
                                        <p:cTn id="39" dur="500" accel="50000" fill="hold">
                                          <p:stCondLst>
                                            <p:cond delay="500"/>
                                          </p:stCondLst>
                                        </p:cTn>
                                        <p:tgtEl>
                                          <p:spTgt spid="5">
                                            <p:txEl>
                                              <p:pRg st="0" end="0"/>
                                            </p:txEl>
                                          </p:spTgt>
                                        </p:tgtEl>
                                        <p:attrNameLst>
                                          <p:attrName>ppt_y</p:attrName>
                                        </p:attrNameLst>
                                      </p:cBhvr>
                                      <p:tavLst>
                                        <p:tav tm="0">
                                          <p:val>
                                            <p:strVal val="#ppt_y+.1"/>
                                          </p:val>
                                        </p:tav>
                                        <p:tav tm="100000">
                                          <p:val>
                                            <p:strVal val="#ppt_y"/>
                                          </p:val>
                                        </p:tav>
                                      </p:tavLst>
                                    </p:anim>
                                    <p:animEffect transition="in" filter="fade">
                                      <p:cBhvr>
                                        <p:cTn id="40" dur="1000" decel="50000">
                                          <p:stCondLst>
                                            <p:cond delay="0"/>
                                          </p:stCondLst>
                                        </p:cTn>
                                        <p:tgtEl>
                                          <p:spTgt spid="5">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5" presetClass="entr" presetSubtype="0"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46" dur="50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7" dur="500" accel="50000" fill="hold">
                                          <p:stCondLst>
                                            <p:cond delay="500"/>
                                          </p:stCondLst>
                                        </p:cTn>
                                        <p:tgtEl>
                                          <p:spTgt spid="7"/>
                                        </p:tgtEl>
                                        <p:attrNameLst>
                                          <p:attrName>ppt_w</p:attrName>
                                        </p:attrNameLst>
                                      </p:cBhvr>
                                      <p:tavLst>
                                        <p:tav tm="0">
                                          <p:val>
                                            <p:strVal val="#ppt_w*.05"/>
                                          </p:val>
                                        </p:tav>
                                        <p:tav tm="100000">
                                          <p:val>
                                            <p:strVal val="#ppt_w"/>
                                          </p:val>
                                        </p:tav>
                                      </p:tavLst>
                                    </p:anim>
                                    <p:anim calcmode="lin" valueType="num">
                                      <p:cBhvr>
                                        <p:cTn id="48" dur="1000" fill="hold"/>
                                        <p:tgtEl>
                                          <p:spTgt spid="7"/>
                                        </p:tgtEl>
                                        <p:attrNameLst>
                                          <p:attrName>ppt_h</p:attrName>
                                        </p:attrNameLst>
                                      </p:cBhvr>
                                      <p:tavLst>
                                        <p:tav tm="0">
                                          <p:val>
                                            <p:strVal val="#ppt_h"/>
                                          </p:val>
                                        </p:tav>
                                        <p:tav tm="100000">
                                          <p:val>
                                            <p:strVal val="#ppt_h"/>
                                          </p:val>
                                        </p:tav>
                                      </p:tavLst>
                                    </p:anim>
                                    <p:anim calcmode="lin" valueType="num">
                                      <p:cBhvr>
                                        <p:cTn id="49" dur="50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50" dur="50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51" dur="500" accel="50000" fill="hold">
                                          <p:stCondLst>
                                            <p:cond delay="500"/>
                                          </p:stCondLst>
                                        </p:cTn>
                                        <p:tgtEl>
                                          <p:spTgt spid="7"/>
                                        </p:tgtEl>
                                        <p:attrNameLst>
                                          <p:attrName>ppt_y</p:attrName>
                                        </p:attrNameLst>
                                      </p:cBhvr>
                                      <p:tavLst>
                                        <p:tav tm="0">
                                          <p:val>
                                            <p:strVal val="#ppt_y+.1"/>
                                          </p:val>
                                        </p:tav>
                                        <p:tav tm="100000">
                                          <p:val>
                                            <p:strVal val="#ppt_y"/>
                                          </p:val>
                                        </p:tav>
                                      </p:tavLst>
                                    </p:anim>
                                    <p:animEffect transition="in" filter="fade">
                                      <p:cBhvr>
                                        <p:cTn id="52" dur="1000" decel="50000">
                                          <p:stCondLst>
                                            <p:cond delay="0"/>
                                          </p:stCondLst>
                                        </p:cTn>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51" presetClass="entr" presetSubtype="0" fill="hold"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770" decel="100000"/>
                                        <p:tgtEl>
                                          <p:spTgt spid="8"/>
                                        </p:tgtEl>
                                      </p:cBhvr>
                                    </p:animEffect>
                                    <p:animScale>
                                      <p:cBhvr>
                                        <p:cTn id="58" dur="770" decel="100000"/>
                                        <p:tgtEl>
                                          <p:spTgt spid="8"/>
                                        </p:tgtEl>
                                      </p:cBhvr>
                                      <p:from x="10000" y="10000"/>
                                      <p:to x="200000" y="450000"/>
                                    </p:animScale>
                                    <p:animScale>
                                      <p:cBhvr>
                                        <p:cTn id="59" dur="1230" accel="100000" fill="hold">
                                          <p:stCondLst>
                                            <p:cond delay="770"/>
                                          </p:stCondLst>
                                        </p:cTn>
                                        <p:tgtEl>
                                          <p:spTgt spid="8"/>
                                        </p:tgtEl>
                                      </p:cBhvr>
                                      <p:from x="200000" y="450000"/>
                                      <p:to x="100000" y="100000"/>
                                    </p:animScale>
                                    <p:set>
                                      <p:cBhvr>
                                        <p:cTn id="60" dur="770" fill="hold"/>
                                        <p:tgtEl>
                                          <p:spTgt spid="8"/>
                                        </p:tgtEl>
                                        <p:attrNameLst>
                                          <p:attrName>ppt_x</p:attrName>
                                        </p:attrNameLst>
                                      </p:cBhvr>
                                      <p:to>
                                        <p:strVal val="(0.5)"/>
                                      </p:to>
                                    </p:set>
                                    <p:anim from="(0.5)" to="(#ppt_x)" calcmode="lin" valueType="num">
                                      <p:cBhvr>
                                        <p:cTn id="61" dur="1230" accel="100000" fill="hold">
                                          <p:stCondLst>
                                            <p:cond delay="770"/>
                                          </p:stCondLst>
                                        </p:cTn>
                                        <p:tgtEl>
                                          <p:spTgt spid="8"/>
                                        </p:tgtEl>
                                        <p:attrNameLst>
                                          <p:attrName>ppt_x</p:attrName>
                                        </p:attrNameLst>
                                      </p:cBhvr>
                                    </p:anim>
                                    <p:set>
                                      <p:cBhvr>
                                        <p:cTn id="62" dur="770" fill="hold"/>
                                        <p:tgtEl>
                                          <p:spTgt spid="8"/>
                                        </p:tgtEl>
                                        <p:attrNameLst>
                                          <p:attrName>ppt_y</p:attrName>
                                        </p:attrNameLst>
                                      </p:cBhvr>
                                      <p:to>
                                        <p:strVal val="(#ppt_y+0.4)"/>
                                      </p:to>
                                    </p:set>
                                    <p:anim from="(#ppt_y+0.4)" to="(#ppt_y)" calcmode="lin" valueType="num">
                                      <p:cBhvr>
                                        <p:cTn id="63" dur="1230" accel="100000" fill="hold">
                                          <p:stCondLst>
                                            <p:cond delay="770"/>
                                          </p:stCondLst>
                                        </p:cTn>
                                        <p:tgtEl>
                                          <p:spTgt spid="8"/>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6723" y="428604"/>
            <a:ext cx="2313454" cy="523220"/>
          </a:xfrm>
          <a:prstGeom prst="rect">
            <a:avLst/>
          </a:prstGeom>
        </p:spPr>
        <p:txBody>
          <a:bodyPr wrap="none">
            <a:spAutoFit/>
          </a:bodyPr>
          <a:lstStyle/>
          <a:p>
            <a:pPr lvl="1" algn="just" eaLnBrk="0" fontAlgn="base" hangingPunct="0">
              <a:spcBef>
                <a:spcPct val="0"/>
              </a:spcBef>
              <a:spcAft>
                <a:spcPct val="0"/>
              </a:spcAft>
              <a:buFontTx/>
              <a:buChar char="•"/>
            </a:pPr>
            <a:r>
              <a:rPr lang="fr-FR" sz="2800" dirty="0" smtClean="0">
                <a:solidFill>
                  <a:srgbClr val="FFFF00"/>
                </a:solidFill>
                <a:latin typeface="Broadway" pitchFamily="82" charset="0"/>
                <a:ea typeface="Calibri" pitchFamily="34" charset="0"/>
                <a:cs typeface="Times New Roman" pitchFamily="18" charset="0"/>
              </a:rPr>
              <a:t>Climat </a:t>
            </a:r>
            <a:endParaRPr lang="fr-FR" sz="2800" dirty="0" smtClean="0">
              <a:solidFill>
                <a:srgbClr val="FFFF00"/>
              </a:solidFill>
              <a:latin typeface="Broadway" pitchFamily="82" charset="0"/>
              <a:cs typeface="Arial" pitchFamily="34" charset="0"/>
            </a:endParaRPr>
          </a:p>
        </p:txBody>
      </p:sp>
      <p:sp>
        <p:nvSpPr>
          <p:cNvPr id="62465" name="Rectangle 1"/>
          <p:cNvSpPr>
            <a:spLocks noChangeArrowheads="1"/>
          </p:cNvSpPr>
          <p:nvPr/>
        </p:nvSpPr>
        <p:spPr bwMode="auto">
          <a:xfrm>
            <a:off x="569925" y="871211"/>
            <a:ext cx="8286808"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269875" algn="l"/>
              </a:tabLst>
            </a:pPr>
            <a:r>
              <a:rPr kumimoji="0" lang="fr-FR" sz="2000" b="0" i="0" u="none" strike="noStrike" cap="none" normalizeH="0" baseline="0" dirty="0" smtClean="0">
                <a:ln>
                  <a:noFill/>
                </a:ln>
                <a:solidFill>
                  <a:schemeClr val="tx1"/>
                </a:solidFill>
                <a:effectLst/>
                <a:latin typeface="Cambria" pitchFamily="18" charset="0"/>
                <a:ea typeface="Times New Roman" pitchFamily="18" charset="0"/>
                <a:cs typeface="Arial" pitchFamily="34" charset="0"/>
              </a:rPr>
              <a:t>           </a:t>
            </a:r>
            <a:r>
              <a:rPr lang="fr-FR" sz="2000" dirty="0" smtClean="0">
                <a:solidFill>
                  <a:schemeClr val="bg1"/>
                </a:solidFill>
                <a:latin typeface="+mj-lt"/>
                <a:ea typeface="Times New Roman" pitchFamily="18" charset="0"/>
                <a:cs typeface="Arial" pitchFamily="34" charset="0"/>
              </a:rPr>
              <a:t>De plus et grâce aux caractéristiques climatologiques conditionnées par sa localisation géographique, la ville bénéficie du climat continental engendré par la frontière Sud (Sahara) et le climat tempéré régulé par sa proximité de la Méditerranée, ces conditions lui confèrent une baisse dans les taux d’humidité et une modération de température, ce qui permettra la conservation des produits agricoles durant une longue  période, et par conséquent, l’exploitation ininterrompue de la surface tabulaire du Rocher comme établissement humain.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62465"/>
                                        </p:tgtEl>
                                        <p:attrNameLst>
                                          <p:attrName>style.visibility</p:attrName>
                                        </p:attrNameLst>
                                      </p:cBhvr>
                                      <p:to>
                                        <p:strVal val="visible"/>
                                      </p:to>
                                    </p:set>
                                    <p:anim calcmode="lin" valueType="num">
                                      <p:cBhvr>
                                        <p:cTn id="12" dur="500" decel="50000" fill="hold">
                                          <p:stCondLst>
                                            <p:cond delay="0"/>
                                          </p:stCondLst>
                                        </p:cTn>
                                        <p:tgtEl>
                                          <p:spTgt spid="62465"/>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62465"/>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62465"/>
                                        </p:tgtEl>
                                        <p:attrNameLst>
                                          <p:attrName>ppt_w</p:attrName>
                                        </p:attrNameLst>
                                      </p:cBhvr>
                                      <p:tavLst>
                                        <p:tav tm="0">
                                          <p:val>
                                            <p:strVal val="#ppt_w*.05"/>
                                          </p:val>
                                        </p:tav>
                                        <p:tav tm="100000">
                                          <p:val>
                                            <p:strVal val="#ppt_w"/>
                                          </p:val>
                                        </p:tav>
                                      </p:tavLst>
                                    </p:anim>
                                    <p:anim calcmode="lin" valueType="num">
                                      <p:cBhvr>
                                        <p:cTn id="15" dur="1000" fill="hold"/>
                                        <p:tgtEl>
                                          <p:spTgt spid="62465"/>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62465"/>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62465"/>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62465"/>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62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246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21874" y="253057"/>
            <a:ext cx="10264028" cy="461665"/>
          </a:xfrm>
          <a:prstGeom prst="rect">
            <a:avLst/>
          </a:prstGeom>
        </p:spPr>
        <p:txBody>
          <a:bodyPr wrap="none">
            <a:spAutoFit/>
          </a:bodyPr>
          <a:lstStyle/>
          <a:p>
            <a:pPr lvl="5" algn="just" eaLnBrk="0" fontAlgn="base" hangingPunct="0">
              <a:spcBef>
                <a:spcPct val="0"/>
              </a:spcBef>
              <a:spcAft>
                <a:spcPct val="0"/>
              </a:spcAft>
              <a:buFontTx/>
              <a:buChar char="•"/>
            </a:pPr>
            <a:r>
              <a:rPr lang="fr-FR" sz="2400" dirty="0" smtClean="0">
                <a:solidFill>
                  <a:srgbClr val="00B0F0"/>
                </a:solidFill>
                <a:latin typeface="Cambria" pitchFamily="18" charset="0"/>
                <a:ea typeface="Calibri" pitchFamily="34" charset="0"/>
                <a:cs typeface="Times New Roman" pitchFamily="18" charset="0"/>
              </a:rPr>
              <a:t>Analyse démographique :                                                                </a:t>
            </a:r>
            <a:endParaRPr lang="fr-FR" sz="2400" dirty="0" smtClean="0">
              <a:solidFill>
                <a:srgbClr val="00B0F0"/>
              </a:solidFill>
              <a:latin typeface="Cambria" pitchFamily="18" charset="0"/>
              <a:cs typeface="Arial" pitchFamily="34" charset="0"/>
            </a:endParaRPr>
          </a:p>
        </p:txBody>
      </p:sp>
      <p:sp>
        <p:nvSpPr>
          <p:cNvPr id="61441" name="Rectangle 1"/>
          <p:cNvSpPr>
            <a:spLocks noChangeArrowheads="1"/>
          </p:cNvSpPr>
          <p:nvPr/>
        </p:nvSpPr>
        <p:spPr bwMode="auto">
          <a:xfrm>
            <a:off x="387723" y="980726"/>
            <a:ext cx="7488832"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1530350" algn="l"/>
                <a:tab pos="2041525" algn="l"/>
              </a:tabLst>
            </a:pPr>
            <a:r>
              <a:rPr lang="fr-FR" sz="2000" dirty="0" smtClean="0">
                <a:solidFill>
                  <a:schemeClr val="bg1"/>
                </a:solidFill>
                <a:latin typeface="+mj-lt"/>
                <a:ea typeface="Times New Roman" pitchFamily="18" charset="0"/>
                <a:cs typeface="Arial" pitchFamily="34" charset="0"/>
              </a:rPr>
              <a:t>Etant de tout temps un chef lieu administratif avec un impact sur tout l'Est du territoire, le Rocher a abrité la population d'une ville moyenne qui a connu des régressions en raison :</a:t>
            </a:r>
          </a:p>
          <a:p>
            <a:pPr marL="0" marR="0" lvl="0" indent="0" algn="just" defTabSz="914400" rtl="0" eaLnBrk="0" fontAlgn="base" latinLnBrk="0" hangingPunct="0">
              <a:lnSpc>
                <a:spcPct val="100000"/>
              </a:lnSpc>
              <a:spcBef>
                <a:spcPct val="0"/>
              </a:spcBef>
              <a:spcAft>
                <a:spcPct val="0"/>
              </a:spcAft>
              <a:buClrTx/>
              <a:buSzTx/>
              <a:buFontTx/>
              <a:buChar char="•"/>
              <a:tabLst>
                <a:tab pos="1530350" algn="l"/>
                <a:tab pos="2041525" algn="l"/>
              </a:tabLst>
            </a:pPr>
            <a:r>
              <a:rPr lang="fr-FR" sz="2000" dirty="0" smtClean="0">
                <a:solidFill>
                  <a:schemeClr val="bg1"/>
                </a:solidFill>
                <a:latin typeface="+mj-lt"/>
                <a:ea typeface="Times New Roman" pitchFamily="18" charset="0"/>
                <a:cs typeface="Arial" pitchFamily="34" charset="0"/>
              </a:rPr>
              <a:t>De la destruction du bâti.</a:t>
            </a:r>
          </a:p>
          <a:p>
            <a:pPr marL="0" marR="0" lvl="0" indent="0" algn="just" defTabSz="914400" rtl="0" eaLnBrk="0" fontAlgn="base" latinLnBrk="0" hangingPunct="0">
              <a:lnSpc>
                <a:spcPct val="100000"/>
              </a:lnSpc>
              <a:spcBef>
                <a:spcPct val="0"/>
              </a:spcBef>
              <a:spcAft>
                <a:spcPct val="0"/>
              </a:spcAft>
              <a:buClrTx/>
              <a:buSzTx/>
              <a:buFontTx/>
              <a:buChar char="•"/>
              <a:tabLst>
                <a:tab pos="1530350" algn="l"/>
                <a:tab pos="2041525" algn="l"/>
              </a:tabLst>
            </a:pPr>
            <a:r>
              <a:rPr lang="fr-FR" sz="2000" dirty="0" smtClean="0">
                <a:solidFill>
                  <a:schemeClr val="bg1"/>
                </a:solidFill>
                <a:latin typeface="+mj-lt"/>
                <a:ea typeface="Times New Roman" pitchFamily="18" charset="0"/>
                <a:cs typeface="Arial" pitchFamily="34" charset="0"/>
              </a:rPr>
              <a:t>De la mobilité des locataires.</a:t>
            </a:r>
          </a:p>
          <a:p>
            <a:pPr marL="0" marR="0" lvl="0" indent="0" algn="just" defTabSz="914400" rtl="0" eaLnBrk="0" fontAlgn="base" latinLnBrk="0" hangingPunct="0">
              <a:lnSpc>
                <a:spcPct val="100000"/>
              </a:lnSpc>
              <a:spcBef>
                <a:spcPct val="0"/>
              </a:spcBef>
              <a:spcAft>
                <a:spcPct val="0"/>
              </a:spcAft>
              <a:buClrTx/>
              <a:buSzTx/>
              <a:buFontTx/>
              <a:buChar char="•"/>
              <a:tabLst>
                <a:tab pos="1530350" algn="l"/>
                <a:tab pos="2041525" algn="l"/>
              </a:tabLst>
            </a:pPr>
            <a:r>
              <a:rPr lang="fr-FR" sz="2000" dirty="0" smtClean="0">
                <a:solidFill>
                  <a:schemeClr val="bg1"/>
                </a:solidFill>
                <a:latin typeface="+mj-lt"/>
                <a:ea typeface="Times New Roman" pitchFamily="18" charset="0"/>
                <a:cs typeface="Arial" pitchFamily="34" charset="0"/>
              </a:rPr>
              <a:t>Du solde migratoire élevé 4.70%.</a:t>
            </a:r>
          </a:p>
          <a:p>
            <a:pPr marL="0" marR="0" lvl="0" indent="0" algn="just" defTabSz="914400" rtl="0" eaLnBrk="0" fontAlgn="base" latinLnBrk="0" hangingPunct="0">
              <a:lnSpc>
                <a:spcPct val="100000"/>
              </a:lnSpc>
              <a:spcBef>
                <a:spcPct val="0"/>
              </a:spcBef>
              <a:spcAft>
                <a:spcPct val="0"/>
              </a:spcAft>
              <a:buClrTx/>
              <a:buSzTx/>
              <a:buFontTx/>
              <a:buNone/>
              <a:tabLst>
                <a:tab pos="1530350" algn="l"/>
                <a:tab pos="2041525" algn="l"/>
              </a:tabLst>
            </a:pPr>
            <a:r>
              <a:rPr lang="fr-FR" sz="2000" dirty="0" smtClean="0">
                <a:solidFill>
                  <a:schemeClr val="bg1"/>
                </a:solidFill>
                <a:latin typeface="+mj-lt"/>
                <a:ea typeface="Times New Roman" pitchFamily="18" charset="0"/>
                <a:cs typeface="Arial" pitchFamily="34" charset="0"/>
              </a:rPr>
              <a:t>           Estimée à  24 653  habitants en 1998, la population du vieux Rocher est assez vieille avec une tranche d'âge de 15-65 ans, situation engendrée par le départ des jeunes en âge actif,  l'attraction des quartiers périphériques plus modernes et au taux de fécondité  relativement bas.</a:t>
            </a:r>
          </a:p>
          <a:p>
            <a:pPr marL="0" marR="0" lvl="0" indent="0" algn="just" defTabSz="914400" rtl="0" eaLnBrk="0" fontAlgn="base" latinLnBrk="0" hangingPunct="0">
              <a:lnSpc>
                <a:spcPct val="100000"/>
              </a:lnSpc>
              <a:spcBef>
                <a:spcPct val="0"/>
              </a:spcBef>
              <a:spcAft>
                <a:spcPct val="0"/>
              </a:spcAft>
              <a:buClrTx/>
              <a:buSzTx/>
              <a:buFontTx/>
              <a:buNone/>
              <a:tabLst>
                <a:tab pos="1530350" algn="l"/>
                <a:tab pos="2041525" algn="l"/>
              </a:tabLst>
            </a:pPr>
            <a:endParaRPr lang="fr-FR" sz="2000" dirty="0" smtClean="0">
              <a:solidFill>
                <a:schemeClr val="bg1"/>
              </a:solidFill>
              <a:latin typeface="+mj-lt"/>
              <a:ea typeface="Times New Roman" pitchFamily="18" charset="0"/>
              <a:cs typeface="Arial" pitchFamily="34" charset="0"/>
            </a:endParaRPr>
          </a:p>
          <a:p>
            <a:pPr algn="just" eaLnBrk="0" fontAlgn="base" hangingPunct="0">
              <a:spcBef>
                <a:spcPct val="0"/>
              </a:spcBef>
              <a:spcAft>
                <a:spcPct val="0"/>
              </a:spcAft>
              <a:buFontTx/>
              <a:buChar char="•"/>
              <a:tabLst>
                <a:tab pos="1530350" algn="l"/>
                <a:tab pos="2041525" algn="l"/>
              </a:tabLst>
            </a:pPr>
            <a:r>
              <a:rPr kumimoji="0" lang="fr-FR" sz="2000" b="1" i="0" u="none" strike="noStrike" cap="none" normalizeH="0" baseline="0" dirty="0" smtClean="0">
                <a:ln>
                  <a:noFill/>
                </a:ln>
                <a:solidFill>
                  <a:srgbClr val="FFFF00"/>
                </a:solidFill>
                <a:effectLst/>
                <a:latin typeface="Cambria" pitchFamily="18" charset="0"/>
                <a:ea typeface="Calibri" pitchFamily="34" charset="0"/>
                <a:cs typeface="Arial" pitchFamily="34" charset="0"/>
              </a:rPr>
              <a:t>La densité de la population</a:t>
            </a:r>
            <a:r>
              <a:rPr kumimoji="0" lang="fr-FR" sz="2000" b="1" i="0" u="none" strike="noStrike" cap="none" normalizeH="0" baseline="0" dirty="0" smtClean="0">
                <a:ln>
                  <a:noFill/>
                </a:ln>
                <a:solidFill>
                  <a:schemeClr val="tx1"/>
                </a:solidFill>
                <a:effectLst/>
                <a:latin typeface="Cambria" pitchFamily="18" charset="0"/>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Cambria" pitchFamily="18" charset="0"/>
                <a:ea typeface="Calibri" pitchFamily="34" charset="0"/>
                <a:cs typeface="Arial" pitchFamily="34" charset="0"/>
              </a:rPr>
              <a:t> </a:t>
            </a:r>
            <a:r>
              <a:rPr lang="fr-FR" sz="2000" dirty="0" smtClean="0">
                <a:solidFill>
                  <a:schemeClr val="bg1"/>
                </a:solidFill>
                <a:latin typeface="+mj-lt"/>
                <a:ea typeface="Times New Roman" pitchFamily="18" charset="0"/>
                <a:cs typeface="Arial" pitchFamily="34" charset="0"/>
              </a:rPr>
              <a:t>Les densités sont relativement élevées dans certains quartiers de la vieille ville et ce en raison:</a:t>
            </a:r>
          </a:p>
          <a:p>
            <a:pPr algn="just" eaLnBrk="0" fontAlgn="base" hangingPunct="0">
              <a:spcBef>
                <a:spcPct val="0"/>
              </a:spcBef>
              <a:spcAft>
                <a:spcPct val="0"/>
              </a:spcAft>
              <a:buFontTx/>
              <a:buChar char=""/>
              <a:tabLst>
                <a:tab pos="1530350" algn="l"/>
                <a:tab pos="2041525" algn="l"/>
              </a:tabLst>
            </a:pPr>
            <a:r>
              <a:rPr lang="fr-FR" sz="2000" dirty="0" smtClean="0">
                <a:solidFill>
                  <a:schemeClr val="bg1"/>
                </a:solidFill>
                <a:latin typeface="+mj-lt"/>
                <a:ea typeface="Times New Roman" pitchFamily="18" charset="0"/>
                <a:cs typeface="Arial" pitchFamily="34" charset="0"/>
              </a:rPr>
              <a:t>Taille moyenne des logements.</a:t>
            </a:r>
          </a:p>
          <a:p>
            <a:pPr algn="just" eaLnBrk="0" fontAlgn="base" hangingPunct="0">
              <a:spcBef>
                <a:spcPct val="0"/>
              </a:spcBef>
              <a:spcAft>
                <a:spcPct val="0"/>
              </a:spcAft>
              <a:buFontTx/>
              <a:buChar char=""/>
              <a:tabLst>
                <a:tab pos="1530350" algn="l"/>
                <a:tab pos="2041525" algn="l"/>
              </a:tabLst>
            </a:pPr>
            <a:r>
              <a:rPr lang="fr-FR" sz="2000" dirty="0" smtClean="0">
                <a:solidFill>
                  <a:schemeClr val="bg1"/>
                </a:solidFill>
                <a:latin typeface="+mj-lt"/>
                <a:ea typeface="Times New Roman" pitchFamily="18" charset="0"/>
                <a:cs typeface="Arial" pitchFamily="34" charset="0"/>
              </a:rPr>
              <a:t>Taux d'occupation par pièce élevé.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9891" name="Group 163"/>
          <p:cNvGraphicFramePr>
            <a:graphicFrameLocks noGrp="1"/>
          </p:cNvGraphicFramePr>
          <p:nvPr>
            <p:ph sz="half" idx="1"/>
            <p:extLst>
              <p:ext uri="{D42A27DB-BD31-4B8C-83A1-F6EECF244321}">
                <p14:modId xmlns:p14="http://schemas.microsoft.com/office/powerpoint/2010/main" val="1538578947"/>
              </p:ext>
            </p:extLst>
          </p:nvPr>
        </p:nvGraphicFramePr>
        <p:xfrm>
          <a:off x="395536" y="404664"/>
          <a:ext cx="8496746" cy="3200400"/>
        </p:xfrm>
        <a:graphic>
          <a:graphicData uri="http://schemas.openxmlformats.org/drawingml/2006/table">
            <a:tbl>
              <a:tblPr>
                <a:tableStyleId>{35758FB7-9AC5-4552-8A53-C91805E547FA}</a:tableStyleId>
              </a:tblPr>
              <a:tblGrid>
                <a:gridCol w="2773363"/>
                <a:gridCol w="2008187"/>
                <a:gridCol w="3715196"/>
              </a:tblGrid>
              <a:tr h="287313">
                <a:tc gridSpan="3">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NIVEAU DE SCOLARITE DES HABITANTS</a:t>
                      </a:r>
                      <a:endParaRPr kumimoji="0" lang="fr-FR" sz="1600" b="0" i="0" u="none" strike="noStrike" cap="none" normalizeH="0" baseline="0" dirty="0" smtClean="0">
                        <a:ln>
                          <a:noFill/>
                        </a:ln>
                        <a:solidFill>
                          <a:srgbClr val="7030A0"/>
                        </a:solidFill>
                        <a:effectLst/>
                        <a:latin typeface="Arial" charset="0"/>
                        <a:cs typeface="Arial" charset="0"/>
                      </a:endParaRPr>
                    </a:p>
                  </a:txBody>
                  <a:tcPr anchor="b" horzOverflow="overflow"/>
                </a:tc>
                <a:tc hMerge="1">
                  <a:txBody>
                    <a:bodyPr/>
                    <a:lstStyle/>
                    <a:p>
                      <a:endParaRPr lang="fr-FR"/>
                    </a:p>
                  </a:txBody>
                  <a:tcPr/>
                </a:tc>
                <a:tc hMerge="1">
                  <a:txBody>
                    <a:bodyPr/>
                    <a:lstStyle/>
                    <a:p>
                      <a:endParaRPr lang="fr-FR"/>
                    </a:p>
                  </a:txBody>
                  <a:tcPr/>
                </a:tc>
              </a:tr>
              <a:tr h="46672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fr-FR"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Arial" charset="0"/>
                      </a:endParaRPr>
                    </a:p>
                  </a:txBody>
                  <a:tcPr anchor="b"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fr-FR" sz="28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endParaRPr>
                    </a:p>
                  </a:txBody>
                  <a:tcPr anchor="b"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fr-FR" sz="2800" b="0" i="0" u="none" strike="noStrike" cap="none" normalizeH="0" baseline="0" dirty="0" smtClean="0">
                        <a:ln>
                          <a:noFill/>
                        </a:ln>
                        <a:solidFill>
                          <a:schemeClr val="tx1"/>
                        </a:solidFill>
                        <a:effectLst>
                          <a:outerShdw blurRad="38100" dist="38100" dir="2700000" algn="tl">
                            <a:srgbClr val="000000"/>
                          </a:outerShdw>
                        </a:effectLst>
                        <a:latin typeface="Times New Roman" pitchFamily="18" charset="0"/>
                        <a:cs typeface="Arial" charset="0"/>
                      </a:endParaRPr>
                    </a:p>
                  </a:txBody>
                  <a:tcPr anchor="b" horzOverflow="overflow"/>
                </a:tc>
              </a:tr>
              <a:tr h="30162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NIVEAU </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NOMBRE</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POURCENTAGE</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r>
              <a:tr h="30162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SANS NIVEAU</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smtClean="0">
                          <a:ln>
                            <a:noFill/>
                          </a:ln>
                          <a:effectLst/>
                        </a:rPr>
                        <a:t>35</a:t>
                      </a:r>
                      <a:endParaRPr kumimoji="0" lang="fr-FR" sz="1600" b="0" i="0" u="none" strike="noStrike" cap="none" normalizeH="0" baseline="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smtClean="0">
                          <a:ln>
                            <a:noFill/>
                          </a:ln>
                          <a:effectLst/>
                        </a:rPr>
                        <a:t>10.29</a:t>
                      </a:r>
                      <a:endParaRPr kumimoji="0" lang="fr-FR" sz="1600" b="0" i="0" u="none" strike="noStrike" cap="none" normalizeH="0" baseline="0" smtClean="0">
                        <a:ln>
                          <a:noFill/>
                        </a:ln>
                        <a:solidFill>
                          <a:schemeClr val="tx1"/>
                        </a:solidFill>
                        <a:effectLst/>
                        <a:latin typeface="Arial" charset="0"/>
                        <a:cs typeface="Arial" charset="0"/>
                      </a:endParaRPr>
                    </a:p>
                  </a:txBody>
                  <a:tcPr anchor="b" horzOverflow="overflow"/>
                </a:tc>
              </a:tr>
              <a:tr h="30162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PRIMAIRE</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smtClean="0">
                          <a:ln>
                            <a:noFill/>
                          </a:ln>
                          <a:effectLst/>
                        </a:rPr>
                        <a:t>80</a:t>
                      </a:r>
                      <a:endParaRPr kumimoji="0" lang="fr-FR" sz="1600" b="0" i="0" u="none" strike="noStrike" cap="none" normalizeH="0" baseline="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23.53</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r>
              <a:tr h="30162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COLLEGE</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smtClean="0">
                          <a:ln>
                            <a:noFill/>
                          </a:ln>
                          <a:effectLst/>
                        </a:rPr>
                        <a:t>98</a:t>
                      </a:r>
                      <a:endParaRPr kumimoji="0" lang="fr-FR" sz="1600" b="0" i="0" u="none" strike="noStrike" cap="none" normalizeH="0" baseline="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smtClean="0">
                          <a:ln>
                            <a:noFill/>
                          </a:ln>
                          <a:effectLst/>
                        </a:rPr>
                        <a:t>28.82</a:t>
                      </a:r>
                      <a:endParaRPr kumimoji="0" lang="fr-FR" sz="1600" b="0" i="0" u="none" strike="noStrike" cap="none" normalizeH="0" baseline="0" smtClean="0">
                        <a:ln>
                          <a:noFill/>
                        </a:ln>
                        <a:solidFill>
                          <a:schemeClr val="tx1"/>
                        </a:solidFill>
                        <a:effectLst/>
                        <a:latin typeface="Arial" charset="0"/>
                        <a:cs typeface="Arial" charset="0"/>
                      </a:endParaRPr>
                    </a:p>
                  </a:txBody>
                  <a:tcPr anchor="b" horzOverflow="overflow"/>
                </a:tc>
              </a:tr>
              <a:tr h="30162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LYCEE</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smtClean="0">
                          <a:ln>
                            <a:noFill/>
                          </a:ln>
                          <a:effectLst/>
                        </a:rPr>
                        <a:t>81</a:t>
                      </a:r>
                      <a:endParaRPr kumimoji="0" lang="fr-FR" sz="1600" b="0" i="0" u="none" strike="noStrike" cap="none" normalizeH="0" baseline="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smtClean="0">
                          <a:ln>
                            <a:noFill/>
                          </a:ln>
                          <a:effectLst/>
                        </a:rPr>
                        <a:t>23.82</a:t>
                      </a:r>
                      <a:endParaRPr kumimoji="0" lang="fr-FR" sz="1600" b="0" i="0" u="none" strike="noStrike" cap="none" normalizeH="0" baseline="0" smtClean="0">
                        <a:ln>
                          <a:noFill/>
                        </a:ln>
                        <a:solidFill>
                          <a:schemeClr val="tx1"/>
                        </a:solidFill>
                        <a:effectLst/>
                        <a:latin typeface="Arial" charset="0"/>
                        <a:cs typeface="Arial" charset="0"/>
                      </a:endParaRPr>
                    </a:p>
                  </a:txBody>
                  <a:tcPr anchor="b" horzOverflow="overflow"/>
                </a:tc>
              </a:tr>
              <a:tr h="30162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SUPERIEUR</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smtClean="0">
                          <a:ln>
                            <a:noFill/>
                          </a:ln>
                          <a:effectLst/>
                        </a:rPr>
                        <a:t>46</a:t>
                      </a:r>
                      <a:endParaRPr kumimoji="0" lang="fr-FR" sz="1600" b="0" i="0" u="none" strike="noStrike" cap="none" normalizeH="0" baseline="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smtClean="0">
                          <a:ln>
                            <a:noFill/>
                          </a:ln>
                          <a:effectLst/>
                        </a:rPr>
                        <a:t>13.53</a:t>
                      </a:r>
                      <a:endParaRPr kumimoji="0" lang="fr-FR" sz="1600" b="0" i="0" u="none" strike="noStrike" cap="none" normalizeH="0" baseline="0" smtClean="0">
                        <a:ln>
                          <a:noFill/>
                        </a:ln>
                        <a:solidFill>
                          <a:schemeClr val="tx1"/>
                        </a:solidFill>
                        <a:effectLst/>
                        <a:latin typeface="Arial" charset="0"/>
                        <a:cs typeface="Arial" charset="0"/>
                      </a:endParaRPr>
                    </a:p>
                  </a:txBody>
                  <a:tcPr anchor="b" horzOverflow="overflow"/>
                </a:tc>
              </a:tr>
              <a:tr h="301625">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SOMME</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smtClean="0">
                          <a:ln>
                            <a:noFill/>
                          </a:ln>
                          <a:effectLst/>
                        </a:rPr>
                        <a:t>340</a:t>
                      </a:r>
                      <a:endParaRPr kumimoji="0" lang="fr-FR" sz="1600" b="0" i="0" u="none" strike="noStrike" cap="none" normalizeH="0" baseline="0" smtClean="0">
                        <a:ln>
                          <a:noFill/>
                        </a:ln>
                        <a:solidFill>
                          <a:schemeClr val="tx1"/>
                        </a:solidFill>
                        <a:effectLst/>
                        <a:latin typeface="Arial" charset="0"/>
                        <a:cs typeface="Arial" charset="0"/>
                      </a:endParaRPr>
                    </a:p>
                  </a:txBody>
                  <a:tcPr anchor="b" horzOverflow="overflow"/>
                </a:tc>
                <a:tc>
                  <a:txBody>
                    <a:bodyPr/>
                    <a:lstStyle/>
                    <a:p>
                      <a:pPr marL="342900" marR="0" lvl="0" indent="-342900" algn="ctr" defTabSz="914400" rtl="0" eaLnBrk="1" fontAlgn="b" latinLnBrk="0" hangingPunct="1">
                        <a:lnSpc>
                          <a:spcPct val="100000"/>
                        </a:lnSpc>
                        <a:spcBef>
                          <a:spcPct val="0"/>
                        </a:spcBef>
                        <a:spcAft>
                          <a:spcPct val="0"/>
                        </a:spcAft>
                        <a:buClrTx/>
                        <a:buSzTx/>
                        <a:buFontTx/>
                        <a:buNone/>
                        <a:tabLst/>
                      </a:pPr>
                      <a:r>
                        <a:rPr kumimoji="0" lang="fr-FR" sz="1600" u="none" strike="noStrike" cap="none" normalizeH="0" baseline="0" dirty="0" smtClean="0">
                          <a:ln>
                            <a:noFill/>
                          </a:ln>
                          <a:effectLst/>
                        </a:rPr>
                        <a:t>100</a:t>
                      </a:r>
                      <a:endParaRPr kumimoji="0" lang="fr-FR" sz="1600" b="0" i="0" u="none" strike="noStrike" cap="none" normalizeH="0" baseline="0" dirty="0" smtClean="0">
                        <a:ln>
                          <a:noFill/>
                        </a:ln>
                        <a:solidFill>
                          <a:schemeClr val="tx1"/>
                        </a:solidFill>
                        <a:effectLst/>
                        <a:latin typeface="Arial" charset="0"/>
                        <a:cs typeface="Arial" charset="0"/>
                      </a:endParaRPr>
                    </a:p>
                  </a:txBody>
                  <a:tcPr anchor="b" horzOverflow="overflow"/>
                </a:tc>
              </a:tr>
            </a:tbl>
          </a:graphicData>
        </a:graphic>
      </p:graphicFrame>
      <p:graphicFrame>
        <p:nvGraphicFramePr>
          <p:cNvPr id="329886" name="Object 158"/>
          <p:cNvGraphicFramePr>
            <a:graphicFrameLocks noGrp="1" noChangeAspect="1"/>
          </p:cNvGraphicFramePr>
          <p:nvPr>
            <p:ph sz="half" idx="2"/>
            <p:extLst>
              <p:ext uri="{D42A27DB-BD31-4B8C-83A1-F6EECF244321}">
                <p14:modId xmlns:p14="http://schemas.microsoft.com/office/powerpoint/2010/main" val="3185068703"/>
              </p:ext>
            </p:extLst>
          </p:nvPr>
        </p:nvGraphicFramePr>
        <p:xfrm>
          <a:off x="4071938" y="4140200"/>
          <a:ext cx="3919537" cy="2032000"/>
        </p:xfrm>
        <a:graphic>
          <a:graphicData uri="http://schemas.openxmlformats.org/presentationml/2006/ole">
            <mc:AlternateContent xmlns:mc="http://schemas.openxmlformats.org/markup-compatibility/2006">
              <mc:Choice xmlns:v="urn:schemas-microsoft-com:vml" Requires="v">
                <p:oleObj spid="_x0000_s63532" name="Worksheet" r:id="rId4" imgW="3638449" imgH="1886085" progId="Excel.Sheet.8">
                  <p:embed/>
                </p:oleObj>
              </mc:Choice>
              <mc:Fallback>
                <p:oleObj name="Worksheet" r:id="rId4" imgW="3638449" imgH="1886085" progId="Excel.Sheet.8">
                  <p:embed/>
                  <p:pic>
                    <p:nvPicPr>
                      <p:cNvPr id="0" name="Picture 4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71938" y="4140200"/>
                        <a:ext cx="3919537" cy="2032000"/>
                      </a:xfrm>
                      <a:prstGeom prst="rect">
                        <a:avLst/>
                      </a:prstGeom>
                      <a:noFill/>
                      <a:ln w="76200" cmpd="tri">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29891"/>
                                        </p:tgtEl>
                                        <p:attrNameLst>
                                          <p:attrName>style.visibility</p:attrName>
                                        </p:attrNameLst>
                                      </p:cBhvr>
                                      <p:to>
                                        <p:strVal val="visible"/>
                                      </p:to>
                                    </p:set>
                                    <p:animEffect transition="in" filter="slide(fromBottom)">
                                      <p:cBhvr>
                                        <p:cTn id="7" dur="500"/>
                                        <p:tgtEl>
                                          <p:spTgt spid="32989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29886"/>
                                        </p:tgtEl>
                                        <p:attrNameLst>
                                          <p:attrName>style.visibility</p:attrName>
                                        </p:attrNameLst>
                                      </p:cBhvr>
                                      <p:to>
                                        <p:strVal val="visible"/>
                                      </p:to>
                                    </p:set>
                                    <p:animEffect transition="in" filter="blinds(horizontal)">
                                      <p:cBhvr>
                                        <p:cTn id="12" dur="500"/>
                                        <p:tgtEl>
                                          <p:spTgt spid="3298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32988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half" idx="1"/>
            <p:extLst>
              <p:ext uri="{D42A27DB-BD31-4B8C-83A1-F6EECF244321}">
                <p14:modId xmlns:p14="http://schemas.microsoft.com/office/powerpoint/2010/main" val="2741302997"/>
              </p:ext>
            </p:extLst>
          </p:nvPr>
        </p:nvGraphicFramePr>
        <p:xfrm>
          <a:off x="405557" y="692696"/>
          <a:ext cx="7982867" cy="3528390"/>
        </p:xfrm>
        <a:graphic>
          <a:graphicData uri="http://schemas.openxmlformats.org/drawingml/2006/table">
            <a:tbl>
              <a:tblPr firstRow="1" bandRow="1">
                <a:tableStyleId>{8A107856-5554-42FB-B03E-39F5DBC370BA}</a:tableStyleId>
              </a:tblPr>
              <a:tblGrid>
                <a:gridCol w="2500829"/>
                <a:gridCol w="2670736"/>
                <a:gridCol w="2811302"/>
              </a:tblGrid>
              <a:tr h="796734">
                <a:tc>
                  <a:txBody>
                    <a:bodyPr/>
                    <a:lstStyle/>
                    <a:p>
                      <a:r>
                        <a:rPr lang="fr-FR" dirty="0" smtClean="0"/>
                        <a:t>NIVEAU</a:t>
                      </a:r>
                      <a:endParaRPr lang="fr-FR" dirty="0"/>
                    </a:p>
                  </a:txBody>
                  <a:tcPr/>
                </a:tc>
                <a:tc>
                  <a:txBody>
                    <a:bodyPr/>
                    <a:lstStyle/>
                    <a:p>
                      <a:r>
                        <a:rPr lang="fr-FR" dirty="0" smtClean="0"/>
                        <a:t>NOMBRE</a:t>
                      </a:r>
                      <a:endParaRPr lang="fr-FR" dirty="0"/>
                    </a:p>
                  </a:txBody>
                  <a:tcPr/>
                </a:tc>
                <a:tc>
                  <a:txBody>
                    <a:bodyPr/>
                    <a:lstStyle/>
                    <a:p>
                      <a:r>
                        <a:rPr lang="fr-FR" dirty="0" smtClean="0"/>
                        <a:t>POURCENTAGE</a:t>
                      </a:r>
                      <a:endParaRPr lang="fr-FR" dirty="0"/>
                    </a:p>
                  </a:txBody>
                  <a:tcPr/>
                </a:tc>
              </a:tr>
              <a:tr h="455276">
                <a:tc>
                  <a:txBody>
                    <a:bodyPr/>
                    <a:lstStyle/>
                    <a:p>
                      <a:r>
                        <a:rPr lang="fr-FR" dirty="0" smtClean="0"/>
                        <a:t>SANS NIVEAU</a:t>
                      </a:r>
                      <a:endParaRPr lang="fr-FR" dirty="0"/>
                    </a:p>
                  </a:txBody>
                  <a:tcPr/>
                </a:tc>
                <a:tc>
                  <a:txBody>
                    <a:bodyPr/>
                    <a:lstStyle/>
                    <a:p>
                      <a:r>
                        <a:rPr lang="fr-FR" dirty="0" smtClean="0"/>
                        <a:t>35</a:t>
                      </a:r>
                      <a:endParaRPr lang="fr-FR" dirty="0"/>
                    </a:p>
                  </a:txBody>
                  <a:tcPr/>
                </a:tc>
                <a:tc>
                  <a:txBody>
                    <a:bodyPr/>
                    <a:lstStyle/>
                    <a:p>
                      <a:r>
                        <a:rPr lang="fr-FR" dirty="0" smtClean="0"/>
                        <a:t>10,29</a:t>
                      </a:r>
                      <a:endParaRPr lang="fr-FR" dirty="0"/>
                    </a:p>
                  </a:txBody>
                  <a:tcPr/>
                </a:tc>
              </a:tr>
              <a:tr h="455276">
                <a:tc>
                  <a:txBody>
                    <a:bodyPr/>
                    <a:lstStyle/>
                    <a:p>
                      <a:r>
                        <a:rPr lang="fr-FR" dirty="0" smtClean="0"/>
                        <a:t>PRIMAIRE</a:t>
                      </a:r>
                      <a:endParaRPr lang="fr-FR" dirty="0"/>
                    </a:p>
                  </a:txBody>
                  <a:tcPr/>
                </a:tc>
                <a:tc>
                  <a:txBody>
                    <a:bodyPr/>
                    <a:lstStyle/>
                    <a:p>
                      <a:r>
                        <a:rPr lang="fr-FR" dirty="0" smtClean="0"/>
                        <a:t>80</a:t>
                      </a:r>
                      <a:endParaRPr lang="fr-FR" dirty="0"/>
                    </a:p>
                  </a:txBody>
                  <a:tcPr/>
                </a:tc>
                <a:tc>
                  <a:txBody>
                    <a:bodyPr/>
                    <a:lstStyle/>
                    <a:p>
                      <a:r>
                        <a:rPr lang="fr-FR" dirty="0" smtClean="0"/>
                        <a:t>23,53</a:t>
                      </a:r>
                      <a:endParaRPr lang="fr-FR" dirty="0"/>
                    </a:p>
                  </a:txBody>
                  <a:tcPr/>
                </a:tc>
              </a:tr>
              <a:tr h="455276">
                <a:tc>
                  <a:txBody>
                    <a:bodyPr/>
                    <a:lstStyle/>
                    <a:p>
                      <a:r>
                        <a:rPr lang="fr-FR" dirty="0" smtClean="0"/>
                        <a:t>COLLEGE</a:t>
                      </a:r>
                      <a:endParaRPr lang="fr-FR" dirty="0"/>
                    </a:p>
                  </a:txBody>
                  <a:tcPr/>
                </a:tc>
                <a:tc>
                  <a:txBody>
                    <a:bodyPr/>
                    <a:lstStyle/>
                    <a:p>
                      <a:r>
                        <a:rPr lang="fr-FR" dirty="0" smtClean="0"/>
                        <a:t>98</a:t>
                      </a:r>
                      <a:endParaRPr lang="fr-FR" dirty="0"/>
                    </a:p>
                  </a:txBody>
                  <a:tcPr/>
                </a:tc>
                <a:tc>
                  <a:txBody>
                    <a:bodyPr/>
                    <a:lstStyle/>
                    <a:p>
                      <a:r>
                        <a:rPr lang="fr-FR" dirty="0" smtClean="0"/>
                        <a:t>28,83</a:t>
                      </a:r>
                      <a:endParaRPr lang="fr-FR" dirty="0"/>
                    </a:p>
                  </a:txBody>
                  <a:tcPr/>
                </a:tc>
              </a:tr>
              <a:tr h="455276">
                <a:tc>
                  <a:txBody>
                    <a:bodyPr/>
                    <a:lstStyle/>
                    <a:p>
                      <a:r>
                        <a:rPr lang="fr-FR" dirty="0" smtClean="0"/>
                        <a:t>LYCEE</a:t>
                      </a:r>
                      <a:endParaRPr lang="fr-FR" dirty="0"/>
                    </a:p>
                  </a:txBody>
                  <a:tcPr/>
                </a:tc>
                <a:tc>
                  <a:txBody>
                    <a:bodyPr/>
                    <a:lstStyle/>
                    <a:p>
                      <a:r>
                        <a:rPr lang="fr-FR" dirty="0" smtClean="0"/>
                        <a:t>81</a:t>
                      </a:r>
                      <a:endParaRPr lang="fr-FR" dirty="0"/>
                    </a:p>
                  </a:txBody>
                  <a:tcPr/>
                </a:tc>
                <a:tc>
                  <a:txBody>
                    <a:bodyPr/>
                    <a:lstStyle/>
                    <a:p>
                      <a:r>
                        <a:rPr lang="fr-FR" dirty="0" smtClean="0"/>
                        <a:t>23,82</a:t>
                      </a:r>
                      <a:endParaRPr lang="fr-FR" dirty="0"/>
                    </a:p>
                  </a:txBody>
                  <a:tcPr/>
                </a:tc>
              </a:tr>
              <a:tr h="455276">
                <a:tc>
                  <a:txBody>
                    <a:bodyPr/>
                    <a:lstStyle/>
                    <a:p>
                      <a:r>
                        <a:rPr lang="fr-FR" dirty="0" smtClean="0"/>
                        <a:t>SUPERIEUR</a:t>
                      </a:r>
                      <a:endParaRPr lang="fr-FR" dirty="0"/>
                    </a:p>
                  </a:txBody>
                  <a:tcPr/>
                </a:tc>
                <a:tc>
                  <a:txBody>
                    <a:bodyPr/>
                    <a:lstStyle/>
                    <a:p>
                      <a:r>
                        <a:rPr lang="fr-FR" dirty="0" smtClean="0"/>
                        <a:t>46</a:t>
                      </a:r>
                      <a:endParaRPr lang="fr-FR" dirty="0"/>
                    </a:p>
                  </a:txBody>
                  <a:tcPr/>
                </a:tc>
                <a:tc>
                  <a:txBody>
                    <a:bodyPr/>
                    <a:lstStyle/>
                    <a:p>
                      <a:r>
                        <a:rPr lang="fr-FR" dirty="0" smtClean="0"/>
                        <a:t>13,53</a:t>
                      </a:r>
                      <a:endParaRPr lang="fr-FR" dirty="0"/>
                    </a:p>
                  </a:txBody>
                  <a:tcPr/>
                </a:tc>
              </a:tr>
              <a:tr h="455276">
                <a:tc>
                  <a:txBody>
                    <a:bodyPr/>
                    <a:lstStyle/>
                    <a:p>
                      <a:r>
                        <a:rPr lang="fr-FR" dirty="0" smtClean="0"/>
                        <a:t>SOMME</a:t>
                      </a:r>
                      <a:endParaRPr lang="fr-FR" dirty="0"/>
                    </a:p>
                  </a:txBody>
                  <a:tcPr/>
                </a:tc>
                <a:tc>
                  <a:txBody>
                    <a:bodyPr/>
                    <a:lstStyle/>
                    <a:p>
                      <a:r>
                        <a:rPr lang="fr-FR" dirty="0" smtClean="0"/>
                        <a:t>340</a:t>
                      </a:r>
                      <a:endParaRPr lang="fr-FR" dirty="0"/>
                    </a:p>
                  </a:txBody>
                  <a:tcPr/>
                </a:tc>
                <a:tc>
                  <a:txBody>
                    <a:bodyPr/>
                    <a:lstStyle/>
                    <a:p>
                      <a:r>
                        <a:rPr lang="fr-FR" dirty="0" smtClean="0"/>
                        <a:t>100</a:t>
                      </a:r>
                      <a:endParaRPr lang="fr-FR" dirty="0"/>
                    </a:p>
                  </a:txBody>
                  <a:tcPr/>
                </a:tc>
              </a:tr>
            </a:tbl>
          </a:graphicData>
        </a:graphic>
      </p:graphicFrame>
      <p:pic>
        <p:nvPicPr>
          <p:cNvPr id="645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4365104"/>
            <a:ext cx="5760640"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67544" y="188639"/>
            <a:ext cx="6402813" cy="369332"/>
          </a:xfrm>
          <a:prstGeom prst="rect">
            <a:avLst/>
          </a:prstGeom>
        </p:spPr>
        <p:txBody>
          <a:bodyPr wrap="square">
            <a:spAutoFit/>
          </a:bodyPr>
          <a:lstStyle/>
          <a:p>
            <a:r>
              <a:rPr lang="fr-FR" dirty="0">
                <a:solidFill>
                  <a:srgbClr val="7030A0"/>
                </a:solidFill>
              </a:rPr>
              <a:t>NIVEAU DE SCOLARITE DES HABITANTS</a:t>
            </a:r>
          </a:p>
        </p:txBody>
      </p:sp>
      <p:sp>
        <p:nvSpPr>
          <p:cNvPr id="7" name="Explosion 1 6"/>
          <p:cNvSpPr/>
          <p:nvPr/>
        </p:nvSpPr>
        <p:spPr>
          <a:xfrm>
            <a:off x="179512" y="4797152"/>
            <a:ext cx="2808312" cy="1152127"/>
          </a:xfrm>
          <a:prstGeom prst="irregularSeal1">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smtClean="0">
                <a:solidFill>
                  <a:prstClr val="white"/>
                </a:solidFill>
              </a:rPr>
              <a:t>Travail </a:t>
            </a:r>
            <a:r>
              <a:rPr lang="fr-FR" dirty="0" err="1" smtClean="0">
                <a:solidFill>
                  <a:prstClr val="white"/>
                </a:solidFill>
              </a:rPr>
              <a:t>perssonel</a:t>
            </a:r>
            <a:endParaRPr lang="fr-FR" dirty="0">
              <a:solidFill>
                <a:prstClr val="white"/>
              </a:solidFill>
            </a:endParaRPr>
          </a:p>
        </p:txBody>
      </p:sp>
    </p:spTree>
    <p:extLst>
      <p:ext uri="{BB962C8B-B14F-4D97-AF65-F5344CB8AC3E}">
        <p14:creationId xmlns:p14="http://schemas.microsoft.com/office/powerpoint/2010/main" val="24077874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132730501"/>
              </p:ext>
            </p:extLst>
          </p:nvPr>
        </p:nvGraphicFramePr>
        <p:xfrm>
          <a:off x="179512" y="908720"/>
          <a:ext cx="7648624" cy="4587466"/>
        </p:xfrm>
        <a:graphic>
          <a:graphicData uri="http://schemas.openxmlformats.org/drawingml/2006/table">
            <a:tbl>
              <a:tblPr firstRow="1" bandRow="1">
                <a:tableStyleId>{775DCB02-9BB8-47FD-8907-85C794F793BA}</a:tableStyleId>
              </a:tblPr>
              <a:tblGrid>
                <a:gridCol w="4186808"/>
                <a:gridCol w="1515414"/>
                <a:gridCol w="1946402"/>
              </a:tblGrid>
              <a:tr h="640080">
                <a:tc>
                  <a:txBody>
                    <a:bodyPr/>
                    <a:lstStyle/>
                    <a:p>
                      <a:r>
                        <a:rPr lang="fr-FR" dirty="0" smtClean="0"/>
                        <a:t>PROFESSION DU CHEF DU MENAGE</a:t>
                      </a:r>
                    </a:p>
                    <a:p>
                      <a:endParaRPr lang="fr-FR" dirty="0"/>
                    </a:p>
                  </a:txBody>
                  <a:tcPr/>
                </a:tc>
                <a:tc>
                  <a:txBody>
                    <a:bodyPr/>
                    <a:lstStyle/>
                    <a:p>
                      <a:r>
                        <a:rPr lang="fr-FR" dirty="0" smtClean="0"/>
                        <a:t>NOMBRE</a:t>
                      </a:r>
                      <a:endParaRPr lang="fr-FR" dirty="0"/>
                    </a:p>
                  </a:txBody>
                  <a:tcPr/>
                </a:tc>
                <a:tc>
                  <a:txBody>
                    <a:bodyPr/>
                    <a:lstStyle/>
                    <a:p>
                      <a:r>
                        <a:rPr lang="fr-FR" dirty="0" smtClean="0"/>
                        <a:t>POURCENTAGE</a:t>
                      </a:r>
                      <a:endParaRPr lang="fr-FR" dirty="0"/>
                    </a:p>
                  </a:txBody>
                  <a:tcPr/>
                </a:tc>
              </a:tr>
              <a:tr h="383223">
                <a:tc>
                  <a:txBody>
                    <a:bodyPr/>
                    <a:lstStyle/>
                    <a:p>
                      <a:r>
                        <a:rPr lang="fr-FR" dirty="0" smtClean="0"/>
                        <a:t>ADMINISTRATEURS</a:t>
                      </a:r>
                      <a:endParaRPr lang="fr-FR" dirty="0"/>
                    </a:p>
                  </a:txBody>
                  <a:tcPr/>
                </a:tc>
                <a:tc>
                  <a:txBody>
                    <a:bodyPr/>
                    <a:lstStyle/>
                    <a:p>
                      <a:r>
                        <a:rPr lang="fr-FR" dirty="0" smtClean="0"/>
                        <a:t>26</a:t>
                      </a:r>
                      <a:endParaRPr lang="fr-FR" dirty="0"/>
                    </a:p>
                  </a:txBody>
                  <a:tcPr/>
                </a:tc>
                <a:tc>
                  <a:txBody>
                    <a:bodyPr/>
                    <a:lstStyle/>
                    <a:p>
                      <a:r>
                        <a:rPr lang="fr-FR" dirty="0" smtClean="0"/>
                        <a:t>7,65</a:t>
                      </a:r>
                      <a:endParaRPr lang="fr-FR" dirty="0"/>
                    </a:p>
                  </a:txBody>
                  <a:tcPr/>
                </a:tc>
              </a:tr>
              <a:tr h="383223">
                <a:tc>
                  <a:txBody>
                    <a:bodyPr/>
                    <a:lstStyle/>
                    <a:p>
                      <a:r>
                        <a:rPr lang="fr-FR" dirty="0" smtClean="0"/>
                        <a:t>CADRES</a:t>
                      </a:r>
                      <a:endParaRPr lang="fr-FR" dirty="0"/>
                    </a:p>
                  </a:txBody>
                  <a:tcPr/>
                </a:tc>
                <a:tc>
                  <a:txBody>
                    <a:bodyPr/>
                    <a:lstStyle/>
                    <a:p>
                      <a:r>
                        <a:rPr lang="fr-FR" dirty="0" smtClean="0"/>
                        <a:t>51</a:t>
                      </a:r>
                      <a:endParaRPr lang="fr-FR" dirty="0"/>
                    </a:p>
                  </a:txBody>
                  <a:tcPr/>
                </a:tc>
                <a:tc>
                  <a:txBody>
                    <a:bodyPr/>
                    <a:lstStyle/>
                    <a:p>
                      <a:r>
                        <a:rPr lang="fr-FR" dirty="0" smtClean="0"/>
                        <a:t>15</a:t>
                      </a:r>
                      <a:endParaRPr lang="fr-FR" dirty="0"/>
                    </a:p>
                  </a:txBody>
                  <a:tcPr/>
                </a:tc>
              </a:tr>
              <a:tr h="444309">
                <a:tc>
                  <a:txBody>
                    <a:bodyPr/>
                    <a:lstStyle/>
                    <a:p>
                      <a:r>
                        <a:rPr lang="fr-FR" dirty="0" smtClean="0"/>
                        <a:t>COMMERCANTS</a:t>
                      </a:r>
                    </a:p>
                    <a:p>
                      <a:endParaRPr lang="fr-FR" dirty="0"/>
                    </a:p>
                  </a:txBody>
                  <a:tcPr/>
                </a:tc>
                <a:tc>
                  <a:txBody>
                    <a:bodyPr/>
                    <a:lstStyle/>
                    <a:p>
                      <a:r>
                        <a:rPr lang="fr-FR" dirty="0" smtClean="0"/>
                        <a:t>47</a:t>
                      </a:r>
                      <a:endParaRPr lang="fr-FR" dirty="0"/>
                    </a:p>
                  </a:txBody>
                  <a:tcPr/>
                </a:tc>
                <a:tc>
                  <a:txBody>
                    <a:bodyPr/>
                    <a:lstStyle/>
                    <a:p>
                      <a:r>
                        <a:rPr lang="fr-FR" dirty="0" smtClean="0"/>
                        <a:t>13,82</a:t>
                      </a:r>
                      <a:endParaRPr lang="fr-FR" dirty="0"/>
                    </a:p>
                  </a:txBody>
                  <a:tcPr/>
                </a:tc>
              </a:tr>
              <a:tr h="383223">
                <a:tc>
                  <a:txBody>
                    <a:bodyPr/>
                    <a:lstStyle/>
                    <a:p>
                      <a:r>
                        <a:rPr lang="fr-FR" dirty="0" smtClean="0"/>
                        <a:t>FONCTIONNAIRES</a:t>
                      </a:r>
                      <a:endParaRPr lang="fr-FR" dirty="0"/>
                    </a:p>
                  </a:txBody>
                  <a:tcPr/>
                </a:tc>
                <a:tc>
                  <a:txBody>
                    <a:bodyPr/>
                    <a:lstStyle/>
                    <a:p>
                      <a:endParaRPr lang="fr-FR" dirty="0"/>
                    </a:p>
                  </a:txBody>
                  <a:tcPr/>
                </a:tc>
                <a:tc>
                  <a:txBody>
                    <a:bodyPr/>
                    <a:lstStyle/>
                    <a:p>
                      <a:r>
                        <a:rPr lang="fr-FR" dirty="0" smtClean="0"/>
                        <a:t>28,23</a:t>
                      </a:r>
                      <a:endParaRPr lang="fr-FR" dirty="0"/>
                    </a:p>
                  </a:txBody>
                  <a:tcPr/>
                </a:tc>
              </a:tr>
              <a:tr h="479753">
                <a:tc>
                  <a:txBody>
                    <a:bodyPr/>
                    <a:lstStyle/>
                    <a:p>
                      <a:r>
                        <a:rPr lang="fr-FR" dirty="0" smtClean="0"/>
                        <a:t>RETRAITES</a:t>
                      </a:r>
                    </a:p>
                    <a:p>
                      <a:endParaRPr lang="fr-FR" dirty="0"/>
                    </a:p>
                  </a:txBody>
                  <a:tcPr/>
                </a:tc>
                <a:tc>
                  <a:txBody>
                    <a:bodyPr/>
                    <a:lstStyle/>
                    <a:p>
                      <a:r>
                        <a:rPr lang="fr-FR" dirty="0" smtClean="0"/>
                        <a:t>37</a:t>
                      </a:r>
                      <a:endParaRPr lang="fr-FR" dirty="0"/>
                    </a:p>
                  </a:txBody>
                  <a:tcPr/>
                </a:tc>
                <a:tc>
                  <a:txBody>
                    <a:bodyPr/>
                    <a:lstStyle/>
                    <a:p>
                      <a:r>
                        <a:rPr lang="fr-FR" dirty="0" smtClean="0"/>
                        <a:t>11,83</a:t>
                      </a:r>
                      <a:endParaRPr lang="fr-FR" dirty="0"/>
                    </a:p>
                  </a:txBody>
                  <a:tcPr/>
                </a:tc>
              </a:tr>
              <a:tr h="661453">
                <a:tc>
                  <a:txBody>
                    <a:bodyPr/>
                    <a:lstStyle/>
                    <a:p>
                      <a:r>
                        <a:rPr lang="fr-FR" dirty="0" smtClean="0"/>
                        <a:t>CHOMEURS</a:t>
                      </a:r>
                    </a:p>
                    <a:p>
                      <a:endParaRPr lang="fr-FR" dirty="0"/>
                    </a:p>
                  </a:txBody>
                  <a:tcPr/>
                </a:tc>
                <a:tc>
                  <a:txBody>
                    <a:bodyPr/>
                    <a:lstStyle/>
                    <a:p>
                      <a:r>
                        <a:rPr lang="fr-FR" dirty="0" smtClean="0"/>
                        <a:t>83</a:t>
                      </a:r>
                      <a:endParaRPr lang="fr-FR" dirty="0"/>
                    </a:p>
                  </a:txBody>
                  <a:tcPr/>
                </a:tc>
                <a:tc>
                  <a:txBody>
                    <a:bodyPr/>
                    <a:lstStyle/>
                    <a:p>
                      <a:r>
                        <a:rPr lang="fr-FR" dirty="0" smtClean="0"/>
                        <a:t>24,41</a:t>
                      </a:r>
                      <a:endParaRPr lang="fr-FR" dirty="0"/>
                    </a:p>
                  </a:txBody>
                  <a:tcPr/>
                </a:tc>
              </a:tr>
              <a:tr h="856104">
                <a:tc>
                  <a:txBody>
                    <a:bodyPr/>
                    <a:lstStyle/>
                    <a:p>
                      <a:r>
                        <a:rPr lang="fr-FR" dirty="0" smtClean="0"/>
                        <a:t>SOMME</a:t>
                      </a:r>
                    </a:p>
                    <a:p>
                      <a:endParaRPr lang="fr-FR" dirty="0"/>
                    </a:p>
                  </a:txBody>
                  <a:tcPr/>
                </a:tc>
                <a:tc>
                  <a:txBody>
                    <a:bodyPr/>
                    <a:lstStyle/>
                    <a:p>
                      <a:r>
                        <a:rPr lang="fr-FR" dirty="0" smtClean="0"/>
                        <a:t>340</a:t>
                      </a:r>
                      <a:endParaRPr lang="fr-FR" dirty="0"/>
                    </a:p>
                  </a:txBody>
                  <a:tcPr/>
                </a:tc>
                <a:tc>
                  <a:txBody>
                    <a:bodyPr/>
                    <a:lstStyle/>
                    <a:p>
                      <a:r>
                        <a:rPr lang="fr-FR" dirty="0" smtClean="0"/>
                        <a:t>100</a:t>
                      </a:r>
                      <a:endParaRPr lang="fr-FR" dirty="0"/>
                    </a:p>
                  </a:txBody>
                  <a:tcPr/>
                </a:tc>
              </a:tr>
            </a:tbl>
          </a:graphicData>
        </a:graphic>
      </p:graphicFrame>
      <p:sp>
        <p:nvSpPr>
          <p:cNvPr id="4" name="Explosion 1 3"/>
          <p:cNvSpPr/>
          <p:nvPr/>
        </p:nvSpPr>
        <p:spPr>
          <a:xfrm>
            <a:off x="539552" y="5589240"/>
            <a:ext cx="2808312" cy="1152127"/>
          </a:xfrm>
          <a:prstGeom prst="irregularSeal1">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smtClean="0">
                <a:solidFill>
                  <a:prstClr val="white"/>
                </a:solidFill>
              </a:rPr>
              <a:t>Travail </a:t>
            </a:r>
            <a:r>
              <a:rPr lang="fr-FR" dirty="0" err="1" smtClean="0">
                <a:solidFill>
                  <a:prstClr val="white"/>
                </a:solidFill>
              </a:rPr>
              <a:t>perssonel</a:t>
            </a:r>
            <a:endParaRPr lang="fr-FR" dirty="0">
              <a:solidFill>
                <a:prstClr val="white"/>
              </a:solidFill>
            </a:endParaRPr>
          </a:p>
        </p:txBody>
      </p:sp>
      <p:sp>
        <p:nvSpPr>
          <p:cNvPr id="6" name="Rectangle 5"/>
          <p:cNvSpPr/>
          <p:nvPr/>
        </p:nvSpPr>
        <p:spPr>
          <a:xfrm>
            <a:off x="2286000" y="3105835"/>
            <a:ext cx="5166320" cy="369332"/>
          </a:xfrm>
          <a:prstGeom prst="rect">
            <a:avLst/>
          </a:prstGeom>
        </p:spPr>
        <p:txBody>
          <a:bodyPr wrap="square">
            <a:spAutoFit/>
          </a:bodyPr>
          <a:lstStyle/>
          <a:p>
            <a:endParaRPr lang="fr-FR" dirty="0">
              <a:solidFill>
                <a:prstClr val="white"/>
              </a:solidFill>
            </a:endParaRPr>
          </a:p>
        </p:txBody>
      </p:sp>
      <p:sp>
        <p:nvSpPr>
          <p:cNvPr id="2" name="Rectangle 1"/>
          <p:cNvSpPr/>
          <p:nvPr/>
        </p:nvSpPr>
        <p:spPr>
          <a:xfrm>
            <a:off x="755576" y="246452"/>
            <a:ext cx="7848871" cy="461665"/>
          </a:xfrm>
          <a:prstGeom prst="rect">
            <a:avLst/>
          </a:prstGeom>
        </p:spPr>
        <p:txBody>
          <a:bodyPr wrap="square">
            <a:spAutoFit/>
          </a:bodyPr>
          <a:lstStyle/>
          <a:p>
            <a:r>
              <a:rPr lang="fr-FR" sz="2400" dirty="0">
                <a:solidFill>
                  <a:srgbClr val="D092A7">
                    <a:lumMod val="75000"/>
                  </a:srgbClr>
                </a:solidFill>
              </a:rPr>
              <a:t>CARACTERISTIQUES DU CHEF DE  MENAGE</a:t>
            </a:r>
          </a:p>
        </p:txBody>
      </p:sp>
    </p:spTree>
    <p:extLst>
      <p:ext uri="{BB962C8B-B14F-4D97-AF65-F5344CB8AC3E}">
        <p14:creationId xmlns:p14="http://schemas.microsoft.com/office/powerpoint/2010/main" val="40236506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2588" name="Group 572"/>
          <p:cNvGraphicFramePr>
            <a:graphicFrameLocks noGrp="1"/>
          </p:cNvGraphicFramePr>
          <p:nvPr>
            <p:ph sz="half" idx="1"/>
          </p:nvPr>
        </p:nvGraphicFramePr>
        <p:xfrm>
          <a:off x="323850" y="0"/>
          <a:ext cx="8666480" cy="3623310"/>
        </p:xfrm>
        <a:graphic>
          <a:graphicData uri="http://schemas.openxmlformats.org/drawingml/2006/table">
            <a:tbl>
              <a:tblPr/>
              <a:tblGrid>
                <a:gridCol w="1797050"/>
                <a:gridCol w="381000"/>
                <a:gridCol w="208280"/>
                <a:gridCol w="742950"/>
                <a:gridCol w="757237"/>
                <a:gridCol w="1930400"/>
                <a:gridCol w="328613"/>
                <a:gridCol w="2139950"/>
                <a:gridCol w="381000"/>
              </a:tblGrid>
              <a:tr h="396875">
                <a:tc gridSpan="2">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fr-FR" sz="2800" b="0" i="0" u="none" strike="noStrike" cap="none" normalizeH="0" baseline="0" smtClean="0">
                        <a:ln>
                          <a:noFill/>
                        </a:ln>
                        <a:solidFill>
                          <a:srgbClr val="CC3300"/>
                        </a:solidFill>
                        <a:effectLst>
                          <a:outerShdw blurRad="38100" dist="38100" dir="2700000" algn="tl">
                            <a:srgbClr val="000000"/>
                          </a:outerShdw>
                        </a:effectLst>
                        <a:latin typeface="Times New Roman" pitchFamily="18" charset="0"/>
                        <a:cs typeface="Arial" charset="0"/>
                      </a:endParaRPr>
                    </a:p>
                  </a:txBody>
                  <a:tcPr anchor="b" horzOverflow="overflow">
                    <a:lnL cap="flat">
                      <a:noFill/>
                    </a:lnL>
                    <a:lnR>
                      <a:noFill/>
                    </a:lnR>
                    <a:lnT cap="flat">
                      <a:noFill/>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gridSpan="5">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2000" b="0" i="0" u="none" strike="noStrike" cap="none" normalizeH="0" baseline="0" smtClean="0">
                          <a:ln>
                            <a:noFill/>
                          </a:ln>
                          <a:solidFill>
                            <a:srgbClr val="FFFF00"/>
                          </a:solidFill>
                          <a:effectLst/>
                          <a:latin typeface="Algerian" pitchFamily="82" charset="0"/>
                          <a:cs typeface="Arial" charset="0"/>
                        </a:rPr>
                        <a:t>enquête sur le logement</a:t>
                      </a:r>
                    </a:p>
                  </a:txBody>
                  <a:tcPr anchor="b" horzOverflow="overflow">
                    <a:lnL>
                      <a:noFill/>
                    </a:lnL>
                    <a:lnR>
                      <a:noFill/>
                    </a:lnR>
                    <a:lnT cap="flat">
                      <a:noFill/>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fr-FR" sz="28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endParaRPr>
                    </a:p>
                  </a:txBody>
                  <a:tcPr anchor="b" horzOverflow="overflow">
                    <a:lnL>
                      <a:noFill/>
                    </a:lnL>
                    <a:lnR>
                      <a:noFill/>
                    </a:lnR>
                    <a:lnT cap="flat">
                      <a:noFill/>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fr-FR" sz="28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cs typeface="Arial" charset="0"/>
                      </a:endParaRPr>
                    </a:p>
                  </a:txBody>
                  <a:tcPr anchor="b" horzOverflow="overflow">
                    <a:lnL>
                      <a:noFill/>
                    </a:lnL>
                    <a:lnR cap="flat">
                      <a:noFill/>
                    </a:lnR>
                    <a:lnT cap="flat">
                      <a:noFill/>
                    </a:lnT>
                    <a:lnB w="25400" cap="flat" cmpd="sng" algn="ctr">
                      <a:solidFill>
                        <a:srgbClr val="000000"/>
                      </a:solidFill>
                      <a:prstDash val="solid"/>
                      <a:round/>
                      <a:headEnd type="none" w="med" len="med"/>
                      <a:tailEnd type="none" w="med" len="med"/>
                    </a:lnB>
                    <a:lnTlToBr>
                      <a:noFill/>
                    </a:lnTlToBr>
                    <a:lnBlToTr>
                      <a:noFill/>
                    </a:lnBlToTr>
                    <a:noFill/>
                  </a:tcPr>
                </a:tc>
              </a:tr>
              <a:tr h="174625">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dans le logement</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selon le style</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361950">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menaces</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nombre</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style colonial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style traditionnel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8763">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chambres étroites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262</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75.5</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60.3</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77.77</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8763">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fissures des murs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249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71.75</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51.9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78.39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8763">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fissures de toitures</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223</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64.26</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48.85</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67.9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7175">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fissures des planchers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144</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41.49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30.53</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48.76</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8763">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infiltration d'eau</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252</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72.62</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54.67</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74.69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8763">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humidité</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202</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58.21</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39.69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67.9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8763">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ventélation</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151</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43.51</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25.95</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53.08</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258763">
                <a:tc gridSpan="3">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l'ensoleillement</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179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51.58</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32.82</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59.25</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174625">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autre</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fr-FR"/>
                    </a:p>
                  </a:txBody>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2.59</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9.16</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r"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4.93</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 latinLnBrk="0" hangingPunct="1">
                        <a:lnSpc>
                          <a:spcPct val="100000"/>
                        </a:lnSpc>
                        <a:spcBef>
                          <a:spcPct val="0"/>
                        </a:spcBef>
                        <a:spcAft>
                          <a:spcPct val="0"/>
                        </a:spcAft>
                        <a:buClrTx/>
                        <a:buSzTx/>
                        <a:buFontTx/>
                        <a:buNone/>
                        <a:tabLst/>
                      </a:pPr>
                      <a:r>
                        <a:rPr kumimoji="0" lang="fr-FR" sz="1200" b="1" i="0" u="none" strike="noStrike" cap="none" normalizeH="0" baseline="0" smtClean="0">
                          <a:ln>
                            <a:noFill/>
                          </a:ln>
                          <a:solidFill>
                            <a:schemeClr val="tx1"/>
                          </a:solidFill>
                          <a:effectLst/>
                          <a:latin typeface="Times New Roman" pitchFamily="18" charset="0"/>
                          <a:cs typeface="Times New Roman" pitchFamily="18" charset="0"/>
                        </a:rPr>
                        <a:t> </a:t>
                      </a:r>
                      <a:endParaRPr kumimoji="0" lang="fr-FR" sz="1800" b="0" i="0" u="none" strike="noStrike" cap="none" normalizeH="0" baseline="0" smtClean="0">
                        <a:ln>
                          <a:noFill/>
                        </a:ln>
                        <a:solidFill>
                          <a:schemeClr val="tx1"/>
                        </a:solidFill>
                        <a:effectLst/>
                        <a:latin typeface="Arial" charset="0"/>
                        <a:cs typeface="Arial" charset="0"/>
                      </a:endParaRPr>
                    </a:p>
                  </a:txBody>
                  <a:tcPr anchor="b"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342583" name="Object 567"/>
          <p:cNvGraphicFramePr>
            <a:graphicFrameLocks noGrp="1" noChangeAspect="1"/>
          </p:cNvGraphicFramePr>
          <p:nvPr>
            <p:ph sz="half" idx="2"/>
          </p:nvPr>
        </p:nvGraphicFramePr>
        <p:xfrm>
          <a:off x="1511300" y="3860800"/>
          <a:ext cx="5905500" cy="2838450"/>
        </p:xfrm>
        <a:graphic>
          <a:graphicData uri="http://schemas.openxmlformats.org/presentationml/2006/ole">
            <mc:AlternateContent xmlns:mc="http://schemas.openxmlformats.org/markup-compatibility/2006">
              <mc:Choice xmlns:v="urn:schemas-microsoft-com:vml" Requires="v">
                <p:oleObj spid="_x0000_s146435" name="Graphique" r:id="rId4" imgW="5886416" imgH="2828857" progId="Excel.Sheet.8">
                  <p:embed/>
                </p:oleObj>
              </mc:Choice>
              <mc:Fallback>
                <p:oleObj name="Graphique" r:id="rId4" imgW="5886416" imgH="2828857" progId="Excel.Sheet.8">
                  <p:embed/>
                  <p:pic>
                    <p:nvPicPr>
                      <p:cNvPr id="0" name="Picture 2"/>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11300" y="3860800"/>
                        <a:ext cx="5905500" cy="2838450"/>
                      </a:xfrm>
                      <a:prstGeom prst="rect">
                        <a:avLst/>
                      </a:prstGeom>
                      <a:noFill/>
                      <a:ln w="76200" cmpd="tri">
                        <a:solidFill>
                          <a:srgbClr val="00FF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42588"/>
                                        </p:tgtEl>
                                        <p:attrNameLst>
                                          <p:attrName>style.visibility</p:attrName>
                                        </p:attrNameLst>
                                      </p:cBhvr>
                                      <p:to>
                                        <p:strVal val="visible"/>
                                      </p:to>
                                    </p:set>
                                    <p:animEffect transition="in" filter="diamond(in)">
                                      <p:cBhvr>
                                        <p:cTn id="7" dur="2000"/>
                                        <p:tgtEl>
                                          <p:spTgt spid="34258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42583"/>
                                        </p:tgtEl>
                                        <p:attrNameLst>
                                          <p:attrName>style.visibility</p:attrName>
                                        </p:attrNameLst>
                                      </p:cBhvr>
                                      <p:to>
                                        <p:strVal val="visible"/>
                                      </p:to>
                                    </p:set>
                                    <p:animEffect transition="in" filter="diamond(in)">
                                      <p:cBhvr>
                                        <p:cTn id="12" dur="2000"/>
                                        <p:tgtEl>
                                          <p:spTgt spid="342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34258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187624" y="230682"/>
            <a:ext cx="6768752" cy="64325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fr-FR" sz="2000" b="1" i="1" u="sng" strike="noStrike" cap="none" normalizeH="0" baseline="0" dirty="0" smtClean="0">
              <a:ln>
                <a:noFill/>
              </a:ln>
              <a:solidFill>
                <a:schemeClr val="bg1"/>
              </a:solidFill>
              <a:effectLst/>
              <a:latin typeface="Algerian" pitchFamily="82"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fr-FR" sz="2000" b="1" i="1" u="sng" strike="noStrike" cap="none" normalizeH="0" baseline="0" dirty="0" smtClean="0">
                <a:ln>
                  <a:noFill/>
                </a:ln>
                <a:solidFill>
                  <a:schemeClr val="bg1"/>
                </a:solidFill>
                <a:effectLst/>
                <a:latin typeface="Algerian" pitchFamily="82" charset="0"/>
                <a:ea typeface="Calibri" pitchFamily="34" charset="0"/>
                <a:cs typeface="Times New Roman" pitchFamily="18" charset="0"/>
              </a:rPr>
              <a:t>PARTIE THEORIQUE</a:t>
            </a:r>
            <a:endParaRPr kumimoji="0" lang="fr-FR" sz="1100" b="1" i="1" u="none" strike="noStrike" cap="none" normalizeH="0" baseline="0" dirty="0" smtClean="0">
              <a:ln>
                <a:noFill/>
              </a:ln>
              <a:solidFill>
                <a:schemeClr val="bg1"/>
              </a:solidFill>
              <a:effectLst/>
              <a:latin typeface="Algerian" pitchFamily="82" charset="0"/>
              <a:cs typeface="Arial" pitchFamily="34" charset="0"/>
            </a:endParaRPr>
          </a:p>
          <a:p>
            <a:pPr algn="just" eaLnBrk="0" fontAlgn="base" hangingPunct="0">
              <a:spcBef>
                <a:spcPct val="0"/>
              </a:spcBef>
              <a:spcAft>
                <a:spcPct val="0"/>
              </a:spcAft>
              <a:buFontTx/>
              <a:buChar char="•"/>
            </a:pPr>
            <a:r>
              <a:rPr kumimoji="0" lang="fr-FR" b="0" i="0" u="none" strike="noStrike" cap="none" normalizeH="0" baseline="0" dirty="0" smtClean="0">
                <a:ln>
                  <a:noFill/>
                </a:ln>
                <a:solidFill>
                  <a:schemeClr val="tx1"/>
                </a:solidFill>
                <a:effectLst/>
                <a:latin typeface="Times New Roman" pitchFamily="18" charset="0"/>
                <a:cs typeface="Times New Roman" pitchFamily="18" charset="0"/>
              </a:rPr>
              <a:t>Définition</a:t>
            </a:r>
            <a:r>
              <a:rPr kumimoji="0" lang="fr-FR" b="0" i="0" u="none" strike="noStrike" cap="none" normalizeH="0" dirty="0" smtClean="0">
                <a:ln>
                  <a:noFill/>
                </a:ln>
                <a:solidFill>
                  <a:schemeClr val="tx1"/>
                </a:solidFill>
                <a:effectLst/>
                <a:latin typeface="Times New Roman" pitchFamily="18" charset="0"/>
                <a:cs typeface="Times New Roman" pitchFamily="18" charset="0"/>
              </a:rPr>
              <a:t> de  POS </a:t>
            </a:r>
            <a:endPar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limitation </a:t>
            </a:r>
          </a:p>
          <a:p>
            <a:pPr lvl="0" algn="just" eaLnBrk="0" fontAlgn="base" hangingPunct="0">
              <a:spcBef>
                <a:spcPct val="0"/>
              </a:spcBef>
              <a:spcAft>
                <a:spcPct val="0"/>
              </a:spcAft>
              <a:buFontTx/>
              <a:buChar char="•"/>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Caract</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ristique de POS </a:t>
            </a:r>
            <a:r>
              <a:rPr lang="fr-FR" dirty="0" smtClean="0">
                <a:latin typeface="Times New Roman" pitchFamily="18" charset="0"/>
                <a:ea typeface="Calibri" pitchFamily="34" charset="0"/>
                <a:cs typeface="Times New Roman" pitchFamily="18" charset="0"/>
              </a:rPr>
              <a:t> vieille ville </a:t>
            </a:r>
            <a:endParaRPr kumimoji="0" lang="fr-FR" sz="1050" b="0" i="0" u="none" strike="noStrike" cap="none" normalizeH="0" baseline="0" dirty="0" smtClean="0">
              <a:ln>
                <a:noFill/>
              </a:ln>
              <a:solidFill>
                <a:schemeClr val="tx1"/>
              </a:solidFill>
              <a:effectLst/>
              <a:latin typeface="Arial" pitchFamily="34" charset="0"/>
              <a:cs typeface="Arial" pitchFamily="34" charset="0"/>
            </a:endParaRPr>
          </a:p>
          <a:p>
            <a:pPr marL="803275" marR="0" lvl="0" indent="-87313" algn="just" defTabSz="914400" rtl="0" eaLnBrk="0" fontAlgn="base" latinLnBrk="0" hangingPunct="0">
              <a:lnSpc>
                <a:spcPct val="100000"/>
              </a:lnSpc>
              <a:spcBef>
                <a:spcPct val="0"/>
              </a:spcBef>
              <a:spcAft>
                <a:spcPct val="0"/>
              </a:spcAft>
              <a:buClrTx/>
              <a:buSzTx/>
              <a:buFontTx/>
              <a:buChar char="•"/>
              <a:tabLst/>
            </a:pPr>
            <a:r>
              <a:rPr kumimoji="0" lang="fr-FR" b="0" i="0" u="none" strike="noStrike" cap="none" normalizeH="0" baseline="0" dirty="0" smtClean="0">
                <a:ln>
                  <a:noFill/>
                </a:ln>
                <a:solidFill>
                  <a:schemeClr val="accent4">
                    <a:lumMod val="75000"/>
                  </a:schemeClr>
                </a:solidFill>
                <a:effectLst/>
                <a:latin typeface="Times New Roman" pitchFamily="18" charset="0"/>
                <a:ea typeface="Calibri" pitchFamily="34" charset="0"/>
                <a:cs typeface="Times New Roman" pitchFamily="18" charset="0"/>
              </a:rPr>
              <a:t>Analyse physique</a:t>
            </a:r>
            <a:r>
              <a:rPr kumimoji="0" lang="fr-FR" b="0" i="0" u="none" strike="noStrike" cap="none" normalizeH="0" baseline="0" dirty="0" smtClean="0">
                <a:ln>
                  <a:noFill/>
                </a:ln>
                <a:solidFill>
                  <a:schemeClr val="accent4">
                    <a:lumMod val="75000"/>
                  </a:schemeClr>
                </a:solidFill>
                <a:effectLst/>
                <a:latin typeface="Calibri"/>
                <a:ea typeface="Calibri" pitchFamily="34" charset="0"/>
                <a:cs typeface="Times New Roman" pitchFamily="18" charset="0"/>
              </a:rPr>
              <a:t> </a:t>
            </a:r>
            <a:r>
              <a:rPr kumimoji="0" lang="fr-FR" b="0" i="0" u="none" strike="noStrike" cap="none" normalizeH="0" baseline="0" dirty="0" smtClean="0">
                <a:ln>
                  <a:noFill/>
                </a:ln>
                <a:solidFill>
                  <a:schemeClr val="accent4">
                    <a:lumMod val="75000"/>
                  </a:schemeClr>
                </a:solidFill>
                <a:effectLst/>
                <a:latin typeface="Times New Roman" pitchFamily="18" charset="0"/>
                <a:ea typeface="Calibri" pitchFamily="34" charset="0"/>
                <a:cs typeface="Times New Roman" pitchFamily="18" charset="0"/>
              </a:rPr>
              <a:t>:</a:t>
            </a:r>
            <a:r>
              <a:rPr kumimoji="0" lang="fr-FR" b="0" i="0" u="sng" strike="noStrike" cap="none" normalizeH="0" baseline="0" dirty="0" smtClean="0">
                <a:ln>
                  <a:noFill/>
                </a:ln>
                <a:solidFill>
                  <a:schemeClr val="accent4">
                    <a:lumMod val="75000"/>
                  </a:schemeClr>
                </a:solidFill>
                <a:effectLst/>
                <a:latin typeface="Times New Roman" pitchFamily="18" charset="0"/>
                <a:ea typeface="Calibri" pitchFamily="34" charset="0"/>
                <a:cs typeface="Times New Roman" pitchFamily="18" charset="0"/>
              </a:rPr>
              <a:t> </a:t>
            </a:r>
            <a:endParaRPr kumimoji="0" lang="fr-FR" sz="1050" b="0" i="0" u="none" strike="noStrike" cap="none" normalizeH="0" baseline="0" dirty="0" smtClean="0">
              <a:ln>
                <a:noFill/>
              </a:ln>
              <a:solidFill>
                <a:schemeClr val="accent4">
                  <a:lumMod val="75000"/>
                </a:schemeClr>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 topographie </a:t>
            </a:r>
            <a:endParaRPr kumimoji="0" lang="fr-FR"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Climat </a:t>
            </a:r>
            <a:endParaRPr kumimoji="0" lang="fr-FR" sz="1050" b="0" i="0" u="none" strike="noStrike" cap="none" normalizeH="0" baseline="0" dirty="0" smtClean="0">
              <a:ln>
                <a:noFill/>
              </a:ln>
              <a:solidFill>
                <a:schemeClr val="tx1"/>
              </a:solidFill>
              <a:effectLst/>
              <a:latin typeface="Arial" pitchFamily="34" charset="0"/>
              <a:cs typeface="Arial" pitchFamily="34" charset="0"/>
            </a:endParaRPr>
          </a:p>
          <a:p>
            <a:pPr marL="715963" marR="0" lvl="0" algn="just" defTabSz="914400" rtl="0" eaLnBrk="0" fontAlgn="base" latinLnBrk="0" hangingPunct="0">
              <a:lnSpc>
                <a:spcPct val="100000"/>
              </a:lnSpc>
              <a:spcBef>
                <a:spcPct val="0"/>
              </a:spcBef>
              <a:spcAft>
                <a:spcPct val="0"/>
              </a:spcAft>
              <a:buClrTx/>
              <a:buSzTx/>
              <a:buFontTx/>
              <a:buChar char="•"/>
              <a:tabLst/>
            </a:pPr>
            <a:r>
              <a:rPr kumimoji="0" lang="fr-FR" b="0" i="0" u="none" strike="noStrike" cap="none" normalizeH="0" baseline="0" dirty="0" smtClean="0">
                <a:ln>
                  <a:noFill/>
                </a:ln>
                <a:solidFill>
                  <a:schemeClr val="accent4">
                    <a:lumMod val="75000"/>
                  </a:schemeClr>
                </a:solidFill>
                <a:effectLst/>
                <a:latin typeface="Times New Roman" pitchFamily="18" charset="0"/>
                <a:ea typeface="Calibri" pitchFamily="34" charset="0"/>
                <a:cs typeface="Times New Roman" pitchFamily="18" charset="0"/>
              </a:rPr>
              <a:t>Analyse d</a:t>
            </a:r>
            <a:r>
              <a:rPr kumimoji="0" lang="fr-FR" b="0" i="0" u="none" strike="noStrike" cap="none" normalizeH="0" baseline="0" dirty="0" smtClean="0">
                <a:ln>
                  <a:noFill/>
                </a:ln>
                <a:solidFill>
                  <a:schemeClr val="accent4">
                    <a:lumMod val="75000"/>
                  </a:schemeClr>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accent4">
                    <a:lumMod val="75000"/>
                  </a:schemeClr>
                </a:solidFill>
                <a:effectLst/>
                <a:latin typeface="Times New Roman" pitchFamily="18" charset="0"/>
                <a:ea typeface="Calibri" pitchFamily="34" charset="0"/>
                <a:cs typeface="Times New Roman" pitchFamily="18" charset="0"/>
              </a:rPr>
              <a:t>mographique</a:t>
            </a:r>
            <a:r>
              <a:rPr kumimoji="0" lang="fr-FR" b="0" i="0" u="none" strike="noStrike" cap="none" normalizeH="0" baseline="0" dirty="0" smtClean="0">
                <a:ln>
                  <a:noFill/>
                </a:ln>
                <a:solidFill>
                  <a:schemeClr val="accent4">
                    <a:lumMod val="75000"/>
                  </a:schemeClr>
                </a:solidFill>
                <a:effectLst/>
                <a:latin typeface="Calibri"/>
                <a:ea typeface="Calibri" pitchFamily="34" charset="0"/>
                <a:cs typeface="Times New Roman" pitchFamily="18" charset="0"/>
              </a:rPr>
              <a:t> </a:t>
            </a:r>
            <a:r>
              <a:rPr kumimoji="0" lang="fr-FR" b="0" i="0" u="none" strike="noStrike" cap="none" normalizeH="0" baseline="0" dirty="0" smtClean="0">
                <a:ln>
                  <a:noFill/>
                </a:ln>
                <a:solidFill>
                  <a:schemeClr val="accent4">
                    <a:lumMod val="75000"/>
                  </a:schemeClr>
                </a:solidFill>
                <a:effectLst/>
                <a:latin typeface="Times New Roman" pitchFamily="18" charset="0"/>
                <a:ea typeface="Calibri" pitchFamily="34" charset="0"/>
                <a:cs typeface="Times New Roman" pitchFamily="18" charset="0"/>
              </a:rPr>
              <a:t>: </a:t>
            </a:r>
            <a:endParaRPr kumimoji="0" lang="fr-FR" sz="1050" b="0" i="0" u="none" strike="noStrike" cap="none" normalizeH="0" baseline="0" dirty="0" smtClean="0">
              <a:ln>
                <a:noFill/>
              </a:ln>
              <a:solidFill>
                <a:schemeClr val="accent4">
                  <a:lumMod val="75000"/>
                </a:schemeClr>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 chronologie d</a:t>
            </a:r>
            <a:r>
              <a:rPr kumimoji="0" lang="fr-FR" b="0" i="0" u="none" strike="noStrike" cap="none" normalizeH="0" baseline="0" dirty="0" smtClean="0">
                <a:ln>
                  <a:noFill/>
                </a:ln>
                <a:solidFill>
                  <a:schemeClr val="tx1"/>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mographique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algn="just" eaLnBrk="0" fontAlgn="base" hangingPunct="0">
              <a:spcBef>
                <a:spcPct val="0"/>
              </a:spcBef>
              <a:spcAft>
                <a:spcPct val="0"/>
              </a:spcAft>
              <a:buFontTx/>
              <a:buChar char="•"/>
            </a:pPr>
            <a:r>
              <a:rPr lang="fr-FR" dirty="0" smtClean="0"/>
              <a:t>Les catégories de la population </a:t>
            </a:r>
            <a:endParaRPr kumimoji="0" lang="fr-FR" b="0" i="0" u="none" strike="noStrike" cap="none" normalizeH="0" baseline="0" dirty="0" smtClean="0">
              <a:ln>
                <a:noFill/>
              </a:ln>
              <a:solidFill>
                <a:schemeClr val="tx1"/>
              </a:solidFill>
              <a:effectLst/>
              <a:latin typeface="Arial" pitchFamily="34" charset="0"/>
              <a:cs typeface="Arial" pitchFamily="34" charset="0"/>
            </a:endParaRPr>
          </a:p>
          <a:p>
            <a:pPr marL="803275" marR="0" lvl="0" indent="-87313" algn="just" defTabSz="914400" rtl="0" eaLnBrk="0" fontAlgn="base" latinLnBrk="0" hangingPunct="0">
              <a:lnSpc>
                <a:spcPct val="100000"/>
              </a:lnSpc>
              <a:spcBef>
                <a:spcPct val="0"/>
              </a:spcBef>
              <a:spcAft>
                <a:spcPct val="0"/>
              </a:spcAft>
              <a:buClrTx/>
              <a:buSzTx/>
              <a:buFontTx/>
              <a:buChar char="•"/>
              <a:tabLst/>
            </a:pPr>
            <a:r>
              <a:rPr kumimoji="0" lang="fr-FR" b="0" i="0" u="none" strike="noStrike" cap="none" normalizeH="0" baseline="0" dirty="0" smtClean="0">
                <a:ln>
                  <a:noFill/>
                </a:ln>
                <a:solidFill>
                  <a:schemeClr val="accent4">
                    <a:lumMod val="75000"/>
                  </a:schemeClr>
                </a:solidFill>
                <a:effectLst/>
                <a:latin typeface="Times New Roman" pitchFamily="18" charset="0"/>
                <a:ea typeface="Calibri" pitchFamily="34" charset="0"/>
                <a:cs typeface="Times New Roman" pitchFamily="18" charset="0"/>
              </a:rPr>
              <a:t>Analyse urbanistique et </a:t>
            </a:r>
            <a:r>
              <a:rPr kumimoji="0" lang="fr-FR" b="0" i="0" u="none" strike="noStrike" cap="none" normalizeH="0" baseline="0" dirty="0" smtClean="0">
                <a:ln>
                  <a:noFill/>
                </a:ln>
                <a:solidFill>
                  <a:schemeClr val="accent4">
                    <a:lumMod val="75000"/>
                  </a:schemeClr>
                </a:solidFill>
                <a:effectLst/>
                <a:latin typeface="Calibri"/>
                <a:ea typeface="Calibri" pitchFamily="34" charset="0"/>
                <a:cs typeface="Times New Roman" pitchFamily="18" charset="0"/>
              </a:rPr>
              <a:t>é</a:t>
            </a:r>
            <a:r>
              <a:rPr kumimoji="0" lang="fr-FR" b="0" i="0" u="none" strike="noStrike" cap="none" normalizeH="0" baseline="0" dirty="0" smtClean="0">
                <a:ln>
                  <a:noFill/>
                </a:ln>
                <a:solidFill>
                  <a:schemeClr val="accent4">
                    <a:lumMod val="75000"/>
                  </a:schemeClr>
                </a:solidFill>
                <a:effectLst/>
                <a:latin typeface="Times New Roman" pitchFamily="18" charset="0"/>
                <a:ea typeface="Calibri" pitchFamily="34" charset="0"/>
                <a:cs typeface="Times New Roman" pitchFamily="18" charset="0"/>
              </a:rPr>
              <a:t>quipements</a:t>
            </a:r>
            <a:r>
              <a:rPr kumimoji="0" lang="fr-FR" b="0" i="0" u="none" strike="noStrike" cap="none" normalizeH="0" baseline="0" dirty="0" smtClean="0">
                <a:ln>
                  <a:noFill/>
                </a:ln>
                <a:solidFill>
                  <a:schemeClr val="accent4">
                    <a:lumMod val="75000"/>
                  </a:schemeClr>
                </a:solidFill>
                <a:effectLst/>
                <a:latin typeface="Calibri"/>
                <a:ea typeface="Calibri" pitchFamily="34" charset="0"/>
                <a:cs typeface="Times New Roman" pitchFamily="18" charset="0"/>
              </a:rPr>
              <a:t> </a:t>
            </a:r>
            <a:r>
              <a:rPr kumimoji="0" lang="fr-FR" b="0" i="0" u="none" strike="noStrike" cap="none" normalizeH="0" baseline="0" dirty="0" smtClean="0">
                <a:ln>
                  <a:noFill/>
                </a:ln>
                <a:solidFill>
                  <a:schemeClr val="accent4">
                    <a:lumMod val="75000"/>
                  </a:schemeClr>
                </a:solidFill>
                <a:effectLst/>
                <a:latin typeface="Times New Roman" pitchFamily="18" charset="0"/>
                <a:ea typeface="Calibri" pitchFamily="34" charset="0"/>
                <a:cs typeface="Times New Roman" pitchFamily="18" charset="0"/>
              </a:rPr>
              <a:t>: </a:t>
            </a:r>
            <a:endParaRPr kumimoji="0" lang="fr-FR" sz="1050" b="0" i="0" u="none" strike="noStrike" cap="none" normalizeH="0" baseline="0" dirty="0" smtClean="0">
              <a:ln>
                <a:noFill/>
              </a:ln>
              <a:solidFill>
                <a:schemeClr val="accent4">
                  <a:lumMod val="75000"/>
                </a:schemeClr>
              </a:solidFill>
              <a:effectLst/>
              <a:latin typeface="Arial" pitchFamily="34" charset="0"/>
              <a:cs typeface="Arial" pitchFamily="34" charset="0"/>
            </a:endParaRPr>
          </a:p>
          <a:p>
            <a:pPr algn="just" eaLnBrk="0" fontAlgn="base" hangingPunct="0">
              <a:spcBef>
                <a:spcPct val="0"/>
              </a:spcBef>
              <a:spcAft>
                <a:spcPct val="0"/>
              </a:spcAft>
              <a:buFontTx/>
              <a:buChar char="•"/>
            </a:pPr>
            <a:r>
              <a:rPr lang="fr-FR" dirty="0" smtClean="0">
                <a:latin typeface="Times New Roman" pitchFamily="18" charset="0"/>
                <a:cs typeface="Times New Roman" pitchFamily="18" charset="0"/>
              </a:rPr>
              <a:t>Typologie d’habitat</a:t>
            </a:r>
            <a:endParaRPr kumimoji="0" lang="fr-FR"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fr-FR"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VRD  </a:t>
            </a:r>
            <a:endParaRPr kumimoji="0" lang="fr-FR"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fr-FR" sz="2400" b="1" i="1" u="sng" strike="noStrike" cap="none" normalizeH="0" baseline="0" dirty="0" smtClean="0">
                <a:ln>
                  <a:noFill/>
                </a:ln>
                <a:solidFill>
                  <a:schemeClr val="bg1"/>
                </a:solidFill>
                <a:effectLst/>
                <a:latin typeface="Algerian" pitchFamily="82" charset="0"/>
                <a:ea typeface="Calibri" pitchFamily="34" charset="0"/>
                <a:cs typeface="Times New Roman" pitchFamily="18" charset="0"/>
              </a:rPr>
              <a:t>PARTIE PARATIQUE</a:t>
            </a:r>
            <a:r>
              <a:rPr kumimoji="0" lang="fr-FR" sz="2400" b="0" i="1" u="sng" strike="noStrike" cap="none" normalizeH="0" baseline="0" dirty="0" smtClean="0">
                <a:ln>
                  <a:noFill/>
                </a:ln>
                <a:solidFill>
                  <a:schemeClr val="bg1"/>
                </a:solidFill>
                <a:effectLst/>
                <a:latin typeface="Calibri"/>
                <a:ea typeface="Calibri" pitchFamily="34" charset="0"/>
                <a:cs typeface="Times New Roman" pitchFamily="18" charset="0"/>
              </a:rPr>
              <a:t> </a:t>
            </a:r>
            <a:endParaRPr kumimoji="0" lang="fr-FR" sz="2400" b="0" i="0" u="none" strike="noStrike" cap="none" normalizeH="0" baseline="0" dirty="0" smtClean="0">
              <a:ln>
                <a:noFill/>
              </a:ln>
              <a:solidFill>
                <a:schemeClr val="bg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fr-FR" b="0" i="0" u="none" strike="noStrike" cap="none" normalizeH="0" baseline="0" dirty="0" smtClean="0">
                <a:ln>
                  <a:noFill/>
                </a:ln>
                <a:solidFill>
                  <a:srgbClr val="7030A0"/>
                </a:solidFill>
                <a:effectLst/>
                <a:latin typeface="Times New Roman" pitchFamily="18" charset="0"/>
                <a:ea typeface="Calibri" pitchFamily="34" charset="0"/>
                <a:cs typeface="Times New Roman" pitchFamily="18" charset="0"/>
              </a:rPr>
              <a:t>Analyse et le fonctionnement de l</a:t>
            </a:r>
            <a:r>
              <a:rPr kumimoji="0" lang="fr-FR" b="0" i="0" u="none" strike="noStrike" cap="none" normalizeH="0" baseline="0" dirty="0" smtClean="0">
                <a:ln>
                  <a:noFill/>
                </a:ln>
                <a:solidFill>
                  <a:srgbClr val="7030A0"/>
                </a:solidFill>
                <a:effectLst/>
                <a:latin typeface="Calibri"/>
                <a:ea typeface="Calibri" pitchFamily="34" charset="0"/>
                <a:cs typeface="Times New Roman" pitchFamily="18" charset="0"/>
              </a:rPr>
              <a:t>’</a:t>
            </a:r>
            <a:r>
              <a:rPr kumimoji="0" lang="fr-FR" b="0" i="0" u="none" strike="noStrike" cap="none" normalizeH="0" baseline="0" dirty="0" smtClean="0">
                <a:ln>
                  <a:noFill/>
                </a:ln>
                <a:solidFill>
                  <a:srgbClr val="7030A0"/>
                </a:solidFill>
                <a:effectLst/>
                <a:latin typeface="Times New Roman" pitchFamily="18" charset="0"/>
                <a:ea typeface="Calibri" pitchFamily="34" charset="0"/>
                <a:cs typeface="Times New Roman" pitchFamily="18" charset="0"/>
              </a:rPr>
              <a:t>espace </a:t>
            </a:r>
            <a:endParaRPr kumimoji="0" lang="fr-FR" sz="1050" b="0" i="0" u="none" strike="noStrike" cap="none" normalizeH="0" baseline="0" dirty="0" smtClean="0">
              <a:ln>
                <a:noFill/>
              </a:ln>
              <a:solidFill>
                <a:srgbClr val="7030A0"/>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effectLst/>
                <a:latin typeface="Times New Roman" pitchFamily="18" charset="0"/>
                <a:ea typeface="Calibri" pitchFamily="34" charset="0"/>
                <a:cs typeface="Times New Roman" pitchFamily="18" charset="0"/>
              </a:rPr>
              <a:t>Les flux </a:t>
            </a:r>
            <a:endParaRPr kumimoji="0" lang="fr-FR" sz="1050" b="0" i="0" u="none" strike="noStrike" cap="none" normalizeH="0" baseline="0" dirty="0" smtClean="0">
              <a:ln>
                <a:noFill/>
              </a:ln>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effectLst/>
                <a:latin typeface="Times New Roman" pitchFamily="18" charset="0"/>
                <a:ea typeface="Calibri" pitchFamily="34" charset="0"/>
                <a:cs typeface="Times New Roman" pitchFamily="18" charset="0"/>
              </a:rPr>
              <a:t>Trafic urbain </a:t>
            </a:r>
            <a:endParaRPr kumimoji="0" lang="fr-FR" sz="1050" b="0" i="0" u="none" strike="noStrike" cap="none" normalizeH="0" baseline="0" dirty="0" smtClean="0">
              <a:ln>
                <a:noFill/>
              </a:ln>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fr-FR" b="0" i="0" u="none" strike="noStrike" cap="none" normalizeH="0" baseline="0" dirty="0" smtClean="0">
                <a:ln>
                  <a:noFill/>
                </a:ln>
                <a:effectLst/>
                <a:latin typeface="Times New Roman" pitchFamily="18" charset="0"/>
                <a:ea typeface="Calibri" pitchFamily="34" charset="0"/>
                <a:cs typeface="Times New Roman" pitchFamily="18" charset="0"/>
              </a:rPr>
              <a:t>Le statut  juridique de foncier</a:t>
            </a:r>
            <a:r>
              <a:rPr kumimoji="0" lang="fr-FR" b="1" i="0" u="none" strike="noStrike" cap="none" normalizeH="0" baseline="0" dirty="0" smtClean="0">
                <a:ln>
                  <a:noFill/>
                </a:ln>
                <a:effectLst/>
                <a:latin typeface="Times New Roman" pitchFamily="18" charset="0"/>
                <a:ea typeface="Calibri" pitchFamily="34" charset="0"/>
                <a:cs typeface="Times New Roman" pitchFamily="18" charset="0"/>
              </a:rPr>
              <a:t> </a:t>
            </a:r>
          </a:p>
          <a:p>
            <a:pPr algn="just" eaLnBrk="0" fontAlgn="base" hangingPunct="0">
              <a:spcBef>
                <a:spcPct val="0"/>
              </a:spcBef>
              <a:spcAft>
                <a:spcPct val="0"/>
              </a:spcAft>
            </a:pPr>
            <a:r>
              <a:rPr lang="fr-FR" dirty="0" smtClean="0">
                <a:latin typeface="Times New Roman" pitchFamily="18" charset="0"/>
                <a:ea typeface="Calibri" pitchFamily="34" charset="0"/>
                <a:cs typeface="Times New Roman" pitchFamily="18" charset="0"/>
              </a:rPr>
              <a:t>Les différents acteurs d’intervention </a:t>
            </a:r>
          </a:p>
          <a:p>
            <a:pPr algn="just" eaLnBrk="0" fontAlgn="base" hangingPunct="0">
              <a:spcBef>
                <a:spcPct val="0"/>
              </a:spcBef>
              <a:spcAft>
                <a:spcPct val="0"/>
              </a:spcAft>
            </a:pPr>
            <a:r>
              <a:rPr lang="fr-FR" dirty="0" smtClean="0">
                <a:latin typeface="Times New Roman" pitchFamily="18" charset="0"/>
                <a:ea typeface="Calibri" pitchFamily="34" charset="0"/>
                <a:cs typeface="Times New Roman" pitchFamily="18" charset="0"/>
              </a:rPr>
              <a:t>Les recommandations </a:t>
            </a:r>
          </a:p>
          <a:p>
            <a:pPr marL="0" marR="0" lvl="0" indent="0" algn="ctr" defTabSz="914400" rtl="0" eaLnBrk="0" fontAlgn="base" latinLnBrk="0" hangingPunct="0">
              <a:lnSpc>
                <a:spcPct val="100000"/>
              </a:lnSpc>
              <a:spcBef>
                <a:spcPct val="0"/>
              </a:spcBef>
              <a:spcAft>
                <a:spcPct val="0"/>
              </a:spcAft>
              <a:buClrTx/>
              <a:buSzTx/>
              <a:buFontTx/>
              <a:buNone/>
              <a:tabLst/>
            </a:pPr>
            <a:r>
              <a:rPr kumimoji="0" lang="fr-FR" sz="2400" b="1" i="1" u="sng" strike="noStrike" cap="none" normalizeH="0" baseline="0" dirty="0" smtClean="0">
                <a:ln>
                  <a:noFill/>
                </a:ln>
                <a:solidFill>
                  <a:schemeClr val="bg1"/>
                </a:solidFill>
                <a:effectLst/>
                <a:latin typeface="Algerian" pitchFamily="82" charset="0"/>
                <a:ea typeface="Calibri" pitchFamily="34" charset="0"/>
                <a:cs typeface="Times New Roman" pitchFamily="18" charset="0"/>
              </a:rPr>
              <a:t>   </a:t>
            </a:r>
            <a:endParaRPr kumimoji="0" lang="fr-FR" sz="2400" b="1" i="0" u="none" strike="noStrike" cap="none" normalizeH="0" baseline="0" dirty="0" smtClean="0">
              <a:ln>
                <a:noFill/>
              </a:ln>
              <a:solidFill>
                <a:schemeClr val="bg1"/>
              </a:solidFill>
              <a:effectLst/>
              <a:latin typeface="Algerian" pitchFamily="82" charset="0"/>
              <a:cs typeface="Arial" pitchFamily="34" charset="0"/>
            </a:endParaRPr>
          </a:p>
        </p:txBody>
      </p:sp>
      <p:sp>
        <p:nvSpPr>
          <p:cNvPr id="3" name="ZoneTexte 2"/>
          <p:cNvSpPr txBox="1"/>
          <p:nvPr/>
        </p:nvSpPr>
        <p:spPr>
          <a:xfrm>
            <a:off x="0" y="116632"/>
            <a:ext cx="9144000" cy="584775"/>
          </a:xfrm>
          <a:prstGeom prst="rect">
            <a:avLst/>
          </a:prstGeom>
          <a:noFill/>
        </p:spPr>
        <p:txBody>
          <a:bodyPr wrap="square" rtlCol="0">
            <a:spAutoFit/>
          </a:bodyPr>
          <a:lstStyle/>
          <a:p>
            <a:pPr algn="ctr"/>
            <a:r>
              <a:rPr lang="fr-FR" sz="3200" dirty="0" smtClean="0">
                <a:solidFill>
                  <a:srgbClr val="C00000"/>
                </a:solidFill>
                <a:latin typeface="Cambria" pitchFamily="18" charset="0"/>
              </a:rPr>
              <a:t>PLAN DE TRAVAIL </a:t>
            </a:r>
            <a:endParaRPr lang="fr-FR" sz="3200" dirty="0">
              <a:solidFill>
                <a:srgbClr val="C00000"/>
              </a:solidFill>
              <a:latin typeface="Cambria"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67861" y="132669"/>
            <a:ext cx="8610872" cy="778880"/>
          </a:xfrm>
        </p:spPr>
        <p:txBody>
          <a:bodyPr>
            <a:normAutofit/>
          </a:bodyPr>
          <a:lstStyle/>
          <a:p>
            <a:r>
              <a:rPr lang="fr-FR" sz="3600" dirty="0">
                <a:solidFill>
                  <a:srgbClr val="FF0000"/>
                </a:solidFill>
              </a:rPr>
              <a:t>Analyse urbanistique et équipements</a:t>
            </a:r>
            <a:r>
              <a:rPr lang="fr-FR" dirty="0">
                <a:solidFill>
                  <a:schemeClr val="accent3">
                    <a:lumMod val="60000"/>
                    <a:lumOff val="40000"/>
                  </a:schemeClr>
                </a:solidFill>
              </a:rPr>
              <a:t>  </a:t>
            </a:r>
          </a:p>
        </p:txBody>
      </p:sp>
      <p:pic>
        <p:nvPicPr>
          <p:cNvPr id="6656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8032" y="2704270"/>
            <a:ext cx="3328462" cy="2780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6546" y="931280"/>
            <a:ext cx="3366072" cy="2597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8996" y="4261736"/>
            <a:ext cx="2952328" cy="2376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7778" y="753678"/>
            <a:ext cx="3388305"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27246" y="4155421"/>
            <a:ext cx="2851487" cy="2376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755576" y="3632201"/>
            <a:ext cx="1944216" cy="523220"/>
          </a:xfrm>
          <a:prstGeom prst="rect">
            <a:avLst/>
          </a:prstGeom>
        </p:spPr>
        <p:txBody>
          <a:bodyPr wrap="square">
            <a:spAutoFit/>
          </a:bodyPr>
          <a:lstStyle/>
          <a:p>
            <a:r>
              <a:rPr lang="fr-FR" sz="2800" dirty="0">
                <a:solidFill>
                  <a:schemeClr val="tx2">
                    <a:lumMod val="25000"/>
                  </a:schemeClr>
                </a:solidFill>
              </a:rPr>
              <a:t>Typologie</a:t>
            </a:r>
          </a:p>
        </p:txBody>
      </p:sp>
      <p:sp>
        <p:nvSpPr>
          <p:cNvPr id="5" name="Rectangle 4"/>
          <p:cNvSpPr/>
          <p:nvPr/>
        </p:nvSpPr>
        <p:spPr>
          <a:xfrm>
            <a:off x="2437737" y="1860510"/>
            <a:ext cx="1781450" cy="369332"/>
          </a:xfrm>
          <a:prstGeom prst="rect">
            <a:avLst/>
          </a:prstGeom>
        </p:spPr>
        <p:txBody>
          <a:bodyPr wrap="none">
            <a:spAutoFit/>
          </a:bodyPr>
          <a:lstStyle/>
          <a:p>
            <a:r>
              <a:rPr lang="fr-FR" dirty="0"/>
              <a:t>Habitat colonial</a:t>
            </a:r>
          </a:p>
        </p:txBody>
      </p:sp>
      <p:sp>
        <p:nvSpPr>
          <p:cNvPr id="6" name="Rectangle 5"/>
          <p:cNvSpPr/>
          <p:nvPr/>
        </p:nvSpPr>
        <p:spPr>
          <a:xfrm>
            <a:off x="3328462" y="4832174"/>
            <a:ext cx="1054199" cy="369332"/>
          </a:xfrm>
          <a:prstGeom prst="rect">
            <a:avLst/>
          </a:prstGeom>
        </p:spPr>
        <p:txBody>
          <a:bodyPr wrap="none">
            <a:spAutoFit/>
          </a:bodyPr>
          <a:lstStyle/>
          <a:p>
            <a:r>
              <a:rPr lang="fr-FR" dirty="0" smtClean="0"/>
              <a:t>Habitat  </a:t>
            </a:r>
            <a:endParaRPr lang="fr-FR" dirty="0"/>
          </a:p>
        </p:txBody>
      </p:sp>
      <p:sp>
        <p:nvSpPr>
          <p:cNvPr id="7" name="Rectangle 6"/>
          <p:cNvSpPr/>
          <p:nvPr/>
        </p:nvSpPr>
        <p:spPr>
          <a:xfrm>
            <a:off x="3855562" y="5265203"/>
            <a:ext cx="1374928" cy="369332"/>
          </a:xfrm>
          <a:prstGeom prst="rect">
            <a:avLst/>
          </a:prstGeom>
        </p:spPr>
        <p:txBody>
          <a:bodyPr wrap="none">
            <a:spAutoFit/>
          </a:bodyPr>
          <a:lstStyle/>
          <a:p>
            <a:r>
              <a:rPr lang="fr-FR" dirty="0" smtClean="0">
                <a:solidFill>
                  <a:prstClr val="white"/>
                </a:solidFill>
              </a:rPr>
              <a:t>traditionnel</a:t>
            </a:r>
            <a:endParaRPr lang="fr-FR" dirty="0"/>
          </a:p>
        </p:txBody>
      </p:sp>
      <p:cxnSp>
        <p:nvCxnSpPr>
          <p:cNvPr id="9" name="Straight Arrow Connector 8"/>
          <p:cNvCxnSpPr/>
          <p:nvPr/>
        </p:nvCxnSpPr>
        <p:spPr>
          <a:xfrm flipV="1">
            <a:off x="4773568" y="1642720"/>
            <a:ext cx="1279333" cy="39141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14" name="Straight Arrow Connector 13"/>
          <p:cNvCxnSpPr/>
          <p:nvPr/>
        </p:nvCxnSpPr>
        <p:spPr>
          <a:xfrm>
            <a:off x="5202448" y="5405000"/>
            <a:ext cx="824798" cy="459070"/>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7" name="Notched Right Arrow 16"/>
          <p:cNvSpPr/>
          <p:nvPr/>
        </p:nvSpPr>
        <p:spPr>
          <a:xfrm rot="19004142">
            <a:off x="1837437" y="2500335"/>
            <a:ext cx="751422" cy="484632"/>
          </a:xfrm>
          <a:prstGeom prst="notched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p>
        </p:txBody>
      </p:sp>
      <p:sp>
        <p:nvSpPr>
          <p:cNvPr id="18" name="Notched Right Arrow 17"/>
          <p:cNvSpPr/>
          <p:nvPr/>
        </p:nvSpPr>
        <p:spPr>
          <a:xfrm rot="2235850">
            <a:off x="2587527" y="4624935"/>
            <a:ext cx="677479" cy="484632"/>
          </a:xfrm>
          <a:prstGeom prst="notched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0453424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fr-FR" sz="2000" dirty="0" smtClean="0">
                <a:solidFill>
                  <a:schemeClr val="bg1"/>
                </a:solidFill>
                <a:latin typeface="+mj-lt"/>
                <a:ea typeface="Times New Roman" pitchFamily="18" charset="0"/>
                <a:cs typeface="Arial" pitchFamily="34" charset="0"/>
              </a:rPr>
              <a:t>le Rocher possède un réseau d’assainissement vétuste,   souvent utilisé  à des destructions, particulièrement dans les quartiers Sidi - </a:t>
            </a:r>
            <a:r>
              <a:rPr lang="fr-FR" sz="2000" dirty="0" err="1" smtClean="0">
                <a:solidFill>
                  <a:schemeClr val="bg1"/>
                </a:solidFill>
                <a:latin typeface="+mj-lt"/>
                <a:ea typeface="Times New Roman" pitchFamily="18" charset="0"/>
                <a:cs typeface="Arial" pitchFamily="34" charset="0"/>
              </a:rPr>
              <a:t>Djelis</a:t>
            </a:r>
            <a:r>
              <a:rPr lang="fr-FR" sz="2000" dirty="0" smtClean="0">
                <a:solidFill>
                  <a:schemeClr val="bg1"/>
                </a:solidFill>
                <a:latin typeface="+mj-lt"/>
                <a:ea typeface="Times New Roman" pitchFamily="18" charset="0"/>
                <a:cs typeface="Arial" pitchFamily="34" charset="0"/>
              </a:rPr>
              <a:t>  et </a:t>
            </a:r>
            <a:r>
              <a:rPr lang="fr-FR" sz="2000" dirty="0" err="1" smtClean="0">
                <a:solidFill>
                  <a:schemeClr val="bg1"/>
                </a:solidFill>
                <a:latin typeface="+mj-lt"/>
                <a:ea typeface="Times New Roman" pitchFamily="18" charset="0"/>
                <a:cs typeface="Arial" pitchFamily="34" charset="0"/>
              </a:rPr>
              <a:t>Souika</a:t>
            </a:r>
            <a:r>
              <a:rPr lang="fr-FR" sz="2000" dirty="0" smtClean="0">
                <a:solidFill>
                  <a:schemeClr val="bg1"/>
                </a:solidFill>
                <a:latin typeface="+mj-lt"/>
                <a:ea typeface="Times New Roman" pitchFamily="18" charset="0"/>
                <a:cs typeface="Arial" pitchFamily="34" charset="0"/>
              </a:rPr>
              <a:t> </a:t>
            </a:r>
          </a:p>
          <a:p>
            <a:endParaRPr lang="fr-FR" sz="2000" dirty="0" smtClean="0">
              <a:solidFill>
                <a:schemeClr val="bg1"/>
              </a:solidFill>
              <a:latin typeface="+mj-lt"/>
              <a:ea typeface="Times New Roman" pitchFamily="18" charset="0"/>
              <a:cs typeface="Arial" pitchFamily="34" charset="0"/>
            </a:endParaRPr>
          </a:p>
          <a:p>
            <a:r>
              <a:rPr lang="fr-FR" sz="2000" dirty="0" smtClean="0">
                <a:solidFill>
                  <a:schemeClr val="bg1"/>
                </a:solidFill>
                <a:latin typeface="+mj-lt"/>
                <a:ea typeface="Times New Roman" pitchFamily="18" charset="0"/>
                <a:cs typeface="Arial" pitchFamily="34" charset="0"/>
              </a:rPr>
              <a:t> La configuration du site oblige les eaux pluviales à affaler les  ruelles en pentes; et par grandes pluies du fait des volumes et de la vitesse des eaux, les avaloirs, peu nombreux, n’arrivent pas à  collecter convenablement les débits </a:t>
            </a:r>
            <a:endParaRPr lang="fr-FR" sz="2000" dirty="0">
              <a:solidFill>
                <a:schemeClr val="bg1"/>
              </a:solidFill>
              <a:latin typeface="+mj-lt"/>
              <a:ea typeface="Times New Roman" pitchFamily="18" charset="0"/>
              <a:cs typeface="Arial" pitchFamily="34" charset="0"/>
            </a:endParaRPr>
          </a:p>
        </p:txBody>
      </p:sp>
      <p:sp>
        <p:nvSpPr>
          <p:cNvPr id="3" name="Title 2"/>
          <p:cNvSpPr>
            <a:spLocks noGrp="1"/>
          </p:cNvSpPr>
          <p:nvPr>
            <p:ph type="title"/>
          </p:nvPr>
        </p:nvSpPr>
        <p:spPr/>
        <p:txBody>
          <a:bodyPr>
            <a:normAutofit/>
          </a:bodyPr>
          <a:lstStyle/>
          <a:p>
            <a:r>
              <a:rPr lang="fr-FR" sz="4400" dirty="0" smtClean="0">
                <a:solidFill>
                  <a:srgbClr val="FF0000"/>
                </a:solidFill>
              </a:rPr>
              <a:t>L’assainissement</a:t>
            </a:r>
            <a:endParaRPr lang="fr-FR" sz="4400" dirty="0">
              <a:solidFill>
                <a:srgbClr val="FF0000"/>
              </a:solidFill>
            </a:endParaRPr>
          </a:p>
        </p:txBody>
      </p:sp>
    </p:spTree>
    <p:extLst>
      <p:ext uri="{BB962C8B-B14F-4D97-AF65-F5344CB8AC3E}">
        <p14:creationId xmlns:p14="http://schemas.microsoft.com/office/powerpoint/2010/main" val="250888568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71414"/>
            <a:ext cx="6984776" cy="2446824"/>
          </a:xfrm>
          <a:prstGeom prst="rect">
            <a:avLst/>
          </a:prstGeom>
        </p:spPr>
        <p:txBody>
          <a:bodyPr wrap="square">
            <a:spAutoFit/>
          </a:bodyPr>
          <a:lstStyle/>
          <a:p>
            <a:r>
              <a:rPr lang="fr-FR" sz="4400" dirty="0" smtClean="0">
                <a:solidFill>
                  <a:srgbClr val="FF0000"/>
                </a:solidFill>
              </a:rPr>
              <a:t>Le trafic urbain</a:t>
            </a:r>
            <a:endParaRPr lang="fr-FR" sz="4400" dirty="0">
              <a:solidFill>
                <a:srgbClr val="FF0000"/>
              </a:solidFill>
            </a:endParaRPr>
          </a:p>
          <a:p>
            <a:pPr marL="274320" indent="-274320">
              <a:spcBef>
                <a:spcPts val="600"/>
              </a:spcBef>
              <a:buClr>
                <a:schemeClr val="accent2"/>
              </a:buClr>
              <a:buSzPct val="85000"/>
              <a:buFont typeface="Wingdings 2"/>
              <a:buChar char=""/>
            </a:pPr>
            <a:r>
              <a:rPr lang="fr-FR" sz="2000" dirty="0">
                <a:solidFill>
                  <a:schemeClr val="bg1"/>
                </a:solidFill>
                <a:latin typeface="+mj-lt"/>
                <a:ea typeface="Times New Roman" pitchFamily="18" charset="0"/>
                <a:cs typeface="Arial" pitchFamily="34" charset="0"/>
              </a:rPr>
              <a:t>La vieille ville de Constantine contient à des services différents, activités comiciales et des équipements pour cela elle polarise des nombres, plusieurs flux  des personnes et des véhicules. Tout ca engendre un problème de congestion de l’espace</a:t>
            </a:r>
            <a:r>
              <a:rPr lang="fr-FR" sz="2000" dirty="0" smtClean="0">
                <a:solidFill>
                  <a:schemeClr val="bg1"/>
                </a:solidFill>
                <a:latin typeface="+mj-lt"/>
                <a:ea typeface="Times New Roman" pitchFamily="18" charset="0"/>
                <a:cs typeface="Arial" pitchFamily="34" charset="0"/>
              </a:rPr>
              <a:t>.</a:t>
            </a:r>
            <a:endParaRPr lang="fr-FR" sz="2000" dirty="0">
              <a:solidFill>
                <a:schemeClr val="bg1"/>
              </a:solidFill>
              <a:latin typeface="+mj-lt"/>
              <a:ea typeface="Times New Roman" pitchFamily="18" charset="0"/>
              <a:cs typeface="Arial"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117127098"/>
              </p:ext>
            </p:extLst>
          </p:nvPr>
        </p:nvGraphicFramePr>
        <p:xfrm>
          <a:off x="251521" y="2774544"/>
          <a:ext cx="8321008" cy="2993662"/>
        </p:xfrm>
        <a:graphic>
          <a:graphicData uri="http://schemas.openxmlformats.org/drawingml/2006/table">
            <a:tbl>
              <a:tblPr firstRow="1" firstCol="1" bandRow="1">
                <a:tableStyleId>{775DCB02-9BB8-47FD-8907-85C794F793BA}</a:tableStyleId>
              </a:tblPr>
              <a:tblGrid>
                <a:gridCol w="4124921"/>
                <a:gridCol w="4196087"/>
              </a:tblGrid>
              <a:tr h="442082">
                <a:tc>
                  <a:txBody>
                    <a:bodyPr/>
                    <a:lstStyle/>
                    <a:p>
                      <a:pPr algn="ctr">
                        <a:lnSpc>
                          <a:spcPct val="150000"/>
                        </a:lnSpc>
                        <a:spcAft>
                          <a:spcPts val="0"/>
                        </a:spcAft>
                      </a:pPr>
                      <a:r>
                        <a:rPr lang="fr-FR" sz="2000" u="sng" dirty="0">
                          <a:effectLst/>
                        </a:rPr>
                        <a:t>L’axe</a:t>
                      </a:r>
                      <a:endParaRPr lang="fr-FR" sz="2000" dirty="0">
                        <a:effectLst/>
                        <a:latin typeface="Calibri"/>
                        <a:ea typeface="Times New Roman"/>
                        <a:cs typeface="Arial"/>
                      </a:endParaRPr>
                    </a:p>
                  </a:txBody>
                  <a:tcPr marL="68580" marR="68580" marT="0" marB="0"/>
                </a:tc>
                <a:tc>
                  <a:txBody>
                    <a:bodyPr/>
                    <a:lstStyle/>
                    <a:p>
                      <a:r>
                        <a:rPr lang="fr-FR" dirty="0" smtClean="0"/>
                        <a:t>Le taux de mouvement (véhicule/heure</a:t>
                      </a:r>
                      <a:endParaRPr lang="fr-FR" dirty="0"/>
                    </a:p>
                  </a:txBody>
                  <a:tcPr marL="68580" marR="68580" marT="0" marB="0"/>
                </a:tc>
              </a:tr>
              <a:tr h="571465">
                <a:tc>
                  <a:txBody>
                    <a:bodyPr/>
                    <a:lstStyle/>
                    <a:p>
                      <a:pPr algn="just">
                        <a:lnSpc>
                          <a:spcPct val="150000"/>
                        </a:lnSpc>
                        <a:spcAft>
                          <a:spcPts val="0"/>
                        </a:spcAft>
                      </a:pPr>
                      <a:r>
                        <a:rPr lang="fr-FR" sz="1800" dirty="0" err="1" smtClean="0">
                          <a:effectLst/>
                        </a:rPr>
                        <a:t>Zighoud</a:t>
                      </a:r>
                      <a:r>
                        <a:rPr lang="fr-FR" sz="1800" dirty="0" smtClean="0">
                          <a:effectLst/>
                        </a:rPr>
                        <a:t> </a:t>
                      </a:r>
                      <a:r>
                        <a:rPr lang="fr-FR" sz="1800" dirty="0" err="1" smtClean="0">
                          <a:effectLst/>
                        </a:rPr>
                        <a:t>Youcef</a:t>
                      </a:r>
                      <a:endParaRPr lang="fr-FR" sz="1800" dirty="0">
                        <a:effectLst/>
                        <a:latin typeface="Calibri"/>
                        <a:ea typeface="Times New Roman"/>
                        <a:cs typeface="Arial"/>
                      </a:endParaRPr>
                    </a:p>
                  </a:txBody>
                  <a:tcPr marL="68580" marR="68580" marT="0" marB="0"/>
                </a:tc>
                <a:tc>
                  <a:txBody>
                    <a:bodyPr/>
                    <a:lstStyle/>
                    <a:p>
                      <a:pPr algn="ctr">
                        <a:lnSpc>
                          <a:spcPct val="150000"/>
                        </a:lnSpc>
                        <a:spcAft>
                          <a:spcPts val="0"/>
                        </a:spcAft>
                      </a:pPr>
                      <a:r>
                        <a:rPr lang="fr-FR" sz="1800" dirty="0" smtClean="0">
                          <a:effectLst/>
                          <a:latin typeface="Calibri"/>
                          <a:ea typeface="Times New Roman"/>
                          <a:cs typeface="Arial"/>
                        </a:rPr>
                        <a:t>1180</a:t>
                      </a:r>
                      <a:endParaRPr lang="fr-FR" sz="1800" dirty="0">
                        <a:effectLst/>
                        <a:latin typeface="Calibri"/>
                        <a:ea typeface="Times New Roman"/>
                        <a:cs typeface="Arial"/>
                      </a:endParaRPr>
                    </a:p>
                  </a:txBody>
                  <a:tcPr marL="68580" marR="68580" marT="0" marB="0"/>
                </a:tc>
              </a:tr>
              <a:tr h="501957">
                <a:tc>
                  <a:txBody>
                    <a:bodyPr/>
                    <a:lstStyle/>
                    <a:p>
                      <a:pPr algn="just">
                        <a:lnSpc>
                          <a:spcPct val="150000"/>
                        </a:lnSpc>
                        <a:spcAft>
                          <a:spcPts val="0"/>
                        </a:spcAft>
                      </a:pPr>
                      <a:r>
                        <a:rPr lang="fr-FR" sz="1200" dirty="0" err="1" smtClean="0">
                          <a:effectLst/>
                        </a:rPr>
                        <a:t>Abdellah</a:t>
                      </a:r>
                      <a:r>
                        <a:rPr lang="fr-FR" sz="1200" dirty="0" smtClean="0">
                          <a:effectLst/>
                        </a:rPr>
                        <a:t> </a:t>
                      </a:r>
                      <a:r>
                        <a:rPr lang="fr-FR" sz="1200" dirty="0" err="1" smtClean="0">
                          <a:effectLst/>
                        </a:rPr>
                        <a:t>Bouhrom</a:t>
                      </a:r>
                      <a:r>
                        <a:rPr lang="fr-FR" sz="1200" dirty="0" smtClean="0">
                          <a:effectLst/>
                        </a:rPr>
                        <a:t>-Meriem </a:t>
                      </a:r>
                      <a:r>
                        <a:rPr lang="fr-FR" sz="1200" dirty="0" err="1" smtClean="0">
                          <a:effectLst/>
                        </a:rPr>
                        <a:t>Bouatra</a:t>
                      </a:r>
                      <a:endParaRPr lang="fr-FR" sz="1100" dirty="0">
                        <a:effectLst/>
                        <a:latin typeface="Calibri"/>
                        <a:ea typeface="Times New Roman"/>
                        <a:cs typeface="Arial"/>
                      </a:endParaRPr>
                    </a:p>
                  </a:txBody>
                  <a:tcPr marL="68580" marR="68580" marT="0" marB="0"/>
                </a:tc>
                <a:tc>
                  <a:txBody>
                    <a:bodyPr/>
                    <a:lstStyle/>
                    <a:p>
                      <a:pPr algn="ctr">
                        <a:lnSpc>
                          <a:spcPct val="150000"/>
                        </a:lnSpc>
                        <a:spcAft>
                          <a:spcPts val="0"/>
                        </a:spcAft>
                      </a:pPr>
                      <a:r>
                        <a:rPr lang="fr-FR" sz="2000" dirty="0" smtClean="0">
                          <a:effectLst/>
                        </a:rPr>
                        <a:t>222</a:t>
                      </a:r>
                      <a:endParaRPr lang="fr-FR" sz="2000" dirty="0">
                        <a:effectLst/>
                        <a:latin typeface="Calibri"/>
                        <a:ea typeface="Times New Roman"/>
                        <a:cs typeface="Arial"/>
                      </a:endParaRPr>
                    </a:p>
                  </a:txBody>
                  <a:tcPr marL="68580" marR="68580" marT="0" marB="0"/>
                </a:tc>
              </a:tr>
              <a:tr h="427364">
                <a:tc>
                  <a:txBody>
                    <a:bodyPr/>
                    <a:lstStyle/>
                    <a:p>
                      <a:pPr algn="just">
                        <a:lnSpc>
                          <a:spcPct val="150000"/>
                        </a:lnSpc>
                        <a:spcAft>
                          <a:spcPts val="0"/>
                        </a:spcAft>
                      </a:pPr>
                      <a:r>
                        <a:rPr lang="fr-FR" sz="1800" dirty="0" err="1">
                          <a:effectLst/>
                        </a:rPr>
                        <a:t>Didouche</a:t>
                      </a:r>
                      <a:r>
                        <a:rPr lang="fr-FR" sz="1800" dirty="0">
                          <a:effectLst/>
                        </a:rPr>
                        <a:t> Mourad</a:t>
                      </a:r>
                      <a:endParaRPr lang="fr-FR" sz="1800" dirty="0">
                        <a:effectLst/>
                        <a:latin typeface="Calibri"/>
                        <a:ea typeface="Times New Roman"/>
                        <a:cs typeface="Arial"/>
                      </a:endParaRPr>
                    </a:p>
                  </a:txBody>
                  <a:tcPr marL="68580" marR="68580" marT="0" marB="0"/>
                </a:tc>
                <a:tc>
                  <a:txBody>
                    <a:bodyPr/>
                    <a:lstStyle/>
                    <a:p>
                      <a:pPr algn="ctr">
                        <a:lnSpc>
                          <a:spcPct val="150000"/>
                        </a:lnSpc>
                        <a:spcAft>
                          <a:spcPts val="0"/>
                        </a:spcAft>
                      </a:pPr>
                      <a:r>
                        <a:rPr lang="fr-FR" sz="2000" dirty="0">
                          <a:effectLst/>
                        </a:rPr>
                        <a:t>175</a:t>
                      </a:r>
                      <a:endParaRPr lang="fr-FR" sz="2000" dirty="0">
                        <a:effectLst/>
                        <a:latin typeface="Calibri"/>
                        <a:ea typeface="Times New Roman"/>
                        <a:cs typeface="Arial"/>
                      </a:endParaRPr>
                    </a:p>
                  </a:txBody>
                  <a:tcPr marL="68580" marR="68580" marT="0" marB="0"/>
                </a:tc>
              </a:tr>
              <a:tr h="427364">
                <a:tc>
                  <a:txBody>
                    <a:bodyPr/>
                    <a:lstStyle/>
                    <a:p>
                      <a:pPr algn="just">
                        <a:lnSpc>
                          <a:spcPct val="150000"/>
                        </a:lnSpc>
                        <a:spcAft>
                          <a:spcPts val="0"/>
                        </a:spcAft>
                      </a:pPr>
                      <a:r>
                        <a:rPr lang="fr-FR" sz="1800" dirty="0">
                          <a:effectLst/>
                        </a:rPr>
                        <a:t>L’arbi Ben M’</a:t>
                      </a:r>
                      <a:r>
                        <a:rPr lang="fr-FR" sz="1800" dirty="0" err="1">
                          <a:effectLst/>
                        </a:rPr>
                        <a:t>hidi</a:t>
                      </a:r>
                      <a:endParaRPr lang="fr-FR" sz="1800" dirty="0">
                        <a:effectLst/>
                        <a:latin typeface="Calibri"/>
                        <a:ea typeface="Times New Roman"/>
                        <a:cs typeface="Arial"/>
                      </a:endParaRPr>
                    </a:p>
                  </a:txBody>
                  <a:tcPr marL="68580" marR="68580" marT="0" marB="0"/>
                </a:tc>
                <a:tc>
                  <a:txBody>
                    <a:bodyPr/>
                    <a:lstStyle/>
                    <a:p>
                      <a:pPr algn="ctr">
                        <a:lnSpc>
                          <a:spcPct val="150000"/>
                        </a:lnSpc>
                        <a:spcAft>
                          <a:spcPts val="0"/>
                        </a:spcAft>
                      </a:pPr>
                      <a:r>
                        <a:rPr lang="fr-FR" sz="2000" dirty="0">
                          <a:effectLst/>
                        </a:rPr>
                        <a:t>317</a:t>
                      </a:r>
                      <a:endParaRPr lang="fr-FR" sz="2000" dirty="0">
                        <a:effectLst/>
                        <a:latin typeface="Calibri"/>
                        <a:ea typeface="Times New Roman"/>
                        <a:cs typeface="Arial"/>
                      </a:endParaRPr>
                    </a:p>
                  </a:txBody>
                  <a:tcPr marL="68580" marR="68580" marT="0" marB="0"/>
                </a:tc>
              </a:tr>
              <a:tr h="427364">
                <a:tc>
                  <a:txBody>
                    <a:bodyPr/>
                    <a:lstStyle/>
                    <a:p>
                      <a:pPr algn="just">
                        <a:lnSpc>
                          <a:spcPct val="150000"/>
                        </a:lnSpc>
                        <a:spcAft>
                          <a:spcPts val="0"/>
                        </a:spcAft>
                      </a:pPr>
                      <a:r>
                        <a:rPr lang="fr-FR" sz="1200" dirty="0" err="1">
                          <a:effectLst/>
                        </a:rPr>
                        <a:t>Tatache</a:t>
                      </a:r>
                      <a:r>
                        <a:rPr lang="fr-FR" sz="1200" dirty="0">
                          <a:effectLst/>
                        </a:rPr>
                        <a:t> </a:t>
                      </a:r>
                      <a:r>
                        <a:rPr lang="fr-FR" sz="1200" dirty="0" err="1">
                          <a:effectLst/>
                        </a:rPr>
                        <a:t>Belkacem</a:t>
                      </a:r>
                      <a:endParaRPr lang="fr-FR" sz="1100" dirty="0">
                        <a:effectLst/>
                        <a:latin typeface="Calibri"/>
                        <a:ea typeface="Times New Roman"/>
                        <a:cs typeface="Arial"/>
                      </a:endParaRPr>
                    </a:p>
                  </a:txBody>
                  <a:tcPr marL="68580" marR="68580" marT="0" marB="0"/>
                </a:tc>
                <a:tc>
                  <a:txBody>
                    <a:bodyPr/>
                    <a:lstStyle/>
                    <a:p>
                      <a:pPr algn="ctr">
                        <a:lnSpc>
                          <a:spcPct val="150000"/>
                        </a:lnSpc>
                        <a:spcAft>
                          <a:spcPts val="0"/>
                        </a:spcAft>
                      </a:pPr>
                      <a:r>
                        <a:rPr lang="fr-FR" sz="2000" dirty="0">
                          <a:effectLst/>
                        </a:rPr>
                        <a:t>710</a:t>
                      </a:r>
                      <a:endParaRPr lang="fr-FR" sz="2000" dirty="0">
                        <a:effectLst/>
                        <a:latin typeface="Calibri"/>
                        <a:ea typeface="Times New Roman"/>
                        <a:cs typeface="Arial"/>
                      </a:endParaRPr>
                    </a:p>
                  </a:txBody>
                  <a:tcPr marL="68580" marR="68580" marT="0" marB="0"/>
                </a:tc>
              </a:tr>
            </a:tbl>
          </a:graphicData>
        </a:graphic>
      </p:graphicFrame>
      <p:sp>
        <p:nvSpPr>
          <p:cNvPr id="7" name="Rectangle 6"/>
          <p:cNvSpPr/>
          <p:nvPr/>
        </p:nvSpPr>
        <p:spPr>
          <a:xfrm rot="10800000" flipV="1">
            <a:off x="755576" y="5959442"/>
            <a:ext cx="4896544" cy="369332"/>
          </a:xfrm>
          <a:prstGeom prst="rect">
            <a:avLst/>
          </a:prstGeom>
        </p:spPr>
        <p:txBody>
          <a:bodyPr wrap="square">
            <a:spAutoFit/>
          </a:bodyPr>
          <a:lstStyle/>
          <a:p>
            <a:r>
              <a:rPr lang="fr-FR" dirty="0"/>
              <a:t>SOURCE : enquête sur terrain </a:t>
            </a:r>
          </a:p>
        </p:txBody>
      </p:sp>
    </p:spTree>
    <p:extLst>
      <p:ext uri="{BB962C8B-B14F-4D97-AF65-F5344CB8AC3E}">
        <p14:creationId xmlns:p14="http://schemas.microsoft.com/office/powerpoint/2010/main" val="40568400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0291" name="Rectangle 3"/>
          <p:cNvSpPr>
            <a:spLocks noGrp="1" noChangeArrowheads="1"/>
          </p:cNvSpPr>
          <p:nvPr>
            <p:ph idx="1"/>
          </p:nvPr>
        </p:nvSpPr>
        <p:spPr>
          <a:xfrm>
            <a:off x="0" y="260350"/>
            <a:ext cx="8458200" cy="6597650"/>
          </a:xfrm>
        </p:spPr>
        <p:txBody>
          <a:bodyPr/>
          <a:lstStyle/>
          <a:p>
            <a:pPr algn="ctr"/>
            <a:endParaRPr lang="fr-FR" b="1" dirty="0"/>
          </a:p>
          <a:p>
            <a:pPr algn="ctr"/>
            <a:endParaRPr lang="fr-FR" b="1" dirty="0"/>
          </a:p>
          <a:p>
            <a:pPr algn="ctr"/>
            <a:endParaRPr lang="fr-FR" b="1" dirty="0"/>
          </a:p>
          <a:p>
            <a:pPr algn="ctr">
              <a:buFontTx/>
              <a:buNone/>
            </a:pPr>
            <a:r>
              <a:rPr lang="fr-FR" sz="5400" b="1" u="sng" dirty="0">
                <a:solidFill>
                  <a:srgbClr val="7EF155"/>
                </a:solidFill>
                <a:latin typeface="Engravers MT" pitchFamily="18" charset="0"/>
              </a:rPr>
              <a:t>Analyse </a:t>
            </a:r>
          </a:p>
          <a:p>
            <a:pPr algn="ctr">
              <a:buFontTx/>
              <a:buNone/>
            </a:pPr>
            <a:r>
              <a:rPr lang="fr-FR" sz="4800" b="1" u="sng" dirty="0">
                <a:solidFill>
                  <a:srgbClr val="7EF155"/>
                </a:solidFill>
                <a:latin typeface="Engravers MT" pitchFamily="18" charset="0"/>
              </a:rPr>
              <a:t>typo morphologique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40291">
                                            <p:txEl>
                                              <p:pRg st="3" end="3"/>
                                            </p:txEl>
                                          </p:spTgt>
                                        </p:tgtEl>
                                        <p:attrNameLst>
                                          <p:attrName>style.visibility</p:attrName>
                                        </p:attrNameLst>
                                      </p:cBhvr>
                                      <p:to>
                                        <p:strVal val="visible"/>
                                      </p:to>
                                    </p:set>
                                    <p:animEffect transition="in" filter="fade">
                                      <p:cBhvr>
                                        <p:cTn id="7" dur="1000"/>
                                        <p:tgtEl>
                                          <p:spTgt spid="140291">
                                            <p:txEl>
                                              <p:pRg st="3" end="3"/>
                                            </p:txEl>
                                          </p:spTgt>
                                        </p:tgtEl>
                                      </p:cBhvr>
                                    </p:animEffect>
                                    <p:anim calcmode="lin" valueType="num">
                                      <p:cBhvr>
                                        <p:cTn id="8" dur="1000" fill="hold"/>
                                        <p:tgtEl>
                                          <p:spTgt spid="14029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14029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140291">
                                            <p:txEl>
                                              <p:pRg st="4" end="4"/>
                                            </p:txEl>
                                          </p:spTgt>
                                        </p:tgtEl>
                                        <p:attrNameLst>
                                          <p:attrName>style.visibility</p:attrName>
                                        </p:attrNameLst>
                                      </p:cBhvr>
                                      <p:to>
                                        <p:strVal val="visible"/>
                                      </p:to>
                                    </p:set>
                                    <p:animEffect transition="in" filter="fade">
                                      <p:cBhvr>
                                        <p:cTn id="14" dur="1000"/>
                                        <p:tgtEl>
                                          <p:spTgt spid="140291">
                                            <p:txEl>
                                              <p:pRg st="4" end="4"/>
                                            </p:txEl>
                                          </p:spTgt>
                                        </p:tgtEl>
                                      </p:cBhvr>
                                    </p:animEffect>
                                    <p:anim calcmode="lin" valueType="num">
                                      <p:cBhvr>
                                        <p:cTn id="15" dur="1000" fill="hold"/>
                                        <p:tgtEl>
                                          <p:spTgt spid="14029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14029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291" grpId="0" build="p"/>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7475" name="Rectangle 19"/>
          <p:cNvSpPr>
            <a:spLocks noChangeArrowheads="1"/>
          </p:cNvSpPr>
          <p:nvPr/>
        </p:nvSpPr>
        <p:spPr bwMode="auto">
          <a:xfrm>
            <a:off x="7092950" y="4149725"/>
            <a:ext cx="2051050" cy="503238"/>
          </a:xfrm>
          <a:prstGeom prst="rect">
            <a:avLst/>
          </a:prstGeom>
          <a:solidFill>
            <a:srgbClr val="00CC00"/>
          </a:solidFill>
          <a:ln w="9525">
            <a:solidFill>
              <a:schemeClr val="tx1"/>
            </a:solidFill>
            <a:miter lim="800000"/>
            <a:headEnd/>
            <a:tailEnd/>
          </a:ln>
          <a:effectLst/>
        </p:spPr>
        <p:txBody>
          <a:bodyPr wrap="none" anchor="ctr"/>
          <a:lstStyle/>
          <a:p>
            <a:endParaRPr lang="fr-FR"/>
          </a:p>
        </p:txBody>
      </p:sp>
      <p:sp>
        <p:nvSpPr>
          <p:cNvPr id="147473" name="Rectangle 17"/>
          <p:cNvSpPr>
            <a:spLocks noChangeArrowheads="1"/>
          </p:cNvSpPr>
          <p:nvPr/>
        </p:nvSpPr>
        <p:spPr bwMode="auto">
          <a:xfrm>
            <a:off x="250825" y="5300663"/>
            <a:ext cx="1873250" cy="720725"/>
          </a:xfrm>
          <a:prstGeom prst="rect">
            <a:avLst/>
          </a:prstGeom>
          <a:solidFill>
            <a:srgbClr val="00CC00"/>
          </a:solidFill>
          <a:ln w="9525">
            <a:solidFill>
              <a:schemeClr val="tx1"/>
            </a:solidFill>
            <a:miter lim="800000"/>
            <a:headEnd/>
            <a:tailEnd/>
          </a:ln>
          <a:effectLst/>
        </p:spPr>
        <p:txBody>
          <a:bodyPr wrap="none" anchor="ctr"/>
          <a:lstStyle/>
          <a:p>
            <a:endParaRPr lang="fr-FR"/>
          </a:p>
        </p:txBody>
      </p:sp>
      <p:sp>
        <p:nvSpPr>
          <p:cNvPr id="147458" name="Rectangle 2"/>
          <p:cNvSpPr>
            <a:spLocks noGrp="1" noRot="1" noChangeArrowheads="1"/>
          </p:cNvSpPr>
          <p:nvPr>
            <p:ph type="title"/>
          </p:nvPr>
        </p:nvSpPr>
        <p:spPr>
          <a:xfrm>
            <a:off x="301625" y="0"/>
            <a:ext cx="8510588" cy="692150"/>
          </a:xfrm>
        </p:spPr>
        <p:txBody>
          <a:bodyPr/>
          <a:lstStyle/>
          <a:p>
            <a:pPr marL="1117600" indent="-1117600"/>
            <a:r>
              <a:rPr lang="fr-FR" sz="2400" u="sng" dirty="0">
                <a:solidFill>
                  <a:srgbClr val="FFFF00"/>
                </a:solidFill>
                <a:latin typeface="Cooper Black" pitchFamily="18" charset="0"/>
              </a:rPr>
              <a:t>A</a:t>
            </a:r>
            <a:r>
              <a:rPr lang="fr-FR" sz="2400" b="1" u="sng" dirty="0">
                <a:solidFill>
                  <a:srgbClr val="FFFF00"/>
                </a:solidFill>
                <a:latin typeface="Cooper Black" pitchFamily="18" charset="0"/>
              </a:rPr>
              <a:t>- Éléments composants construit </a:t>
            </a:r>
            <a:r>
              <a:rPr lang="fr-FR" sz="2400" b="1" u="sng" dirty="0">
                <a:solidFill>
                  <a:srgbClr val="FFFF00"/>
                </a:solidFill>
                <a:latin typeface="Engravers MT" pitchFamily="18" charset="0"/>
              </a:rPr>
              <a:t>:</a:t>
            </a:r>
          </a:p>
        </p:txBody>
      </p:sp>
      <p:pic>
        <p:nvPicPr>
          <p:cNvPr id="147463" name="Picture 7"/>
          <p:cNvPicPr>
            <a:picLocks noChangeAspect="1" noChangeArrowheads="1"/>
          </p:cNvPicPr>
          <p:nvPr/>
        </p:nvPicPr>
        <p:blipFill>
          <a:blip r:embed="rId2"/>
          <a:srcRect/>
          <a:stretch>
            <a:fillRect/>
          </a:stretch>
        </p:blipFill>
        <p:spPr bwMode="auto">
          <a:xfrm>
            <a:off x="2627313" y="692150"/>
            <a:ext cx="3952875" cy="5702300"/>
          </a:xfrm>
          <a:prstGeom prst="rect">
            <a:avLst/>
          </a:prstGeom>
          <a:noFill/>
          <a:ln w="9525">
            <a:noFill/>
            <a:miter lim="800000"/>
            <a:headEnd/>
            <a:tailEnd/>
          </a:ln>
          <a:effectLst/>
        </p:spPr>
      </p:pic>
      <p:sp>
        <p:nvSpPr>
          <p:cNvPr id="147465" name="Oval 9"/>
          <p:cNvSpPr>
            <a:spLocks noChangeArrowheads="1"/>
          </p:cNvSpPr>
          <p:nvPr/>
        </p:nvSpPr>
        <p:spPr bwMode="auto">
          <a:xfrm>
            <a:off x="4500563" y="3500438"/>
            <a:ext cx="431800" cy="144462"/>
          </a:xfrm>
          <a:prstGeom prst="ellipse">
            <a:avLst/>
          </a:prstGeom>
          <a:noFill/>
          <a:ln w="9525">
            <a:solidFill>
              <a:srgbClr val="A50021"/>
            </a:solidFill>
            <a:round/>
            <a:headEnd/>
            <a:tailEnd/>
          </a:ln>
          <a:effectLst/>
        </p:spPr>
        <p:txBody>
          <a:bodyPr wrap="none" anchor="ctr"/>
          <a:lstStyle/>
          <a:p>
            <a:endParaRPr lang="fr-FR"/>
          </a:p>
        </p:txBody>
      </p:sp>
      <p:sp>
        <p:nvSpPr>
          <p:cNvPr id="147466" name="AutoShape 10"/>
          <p:cNvSpPr>
            <a:spLocks noChangeArrowheads="1"/>
          </p:cNvSpPr>
          <p:nvPr/>
        </p:nvSpPr>
        <p:spPr bwMode="auto">
          <a:xfrm>
            <a:off x="5003800" y="3429000"/>
            <a:ext cx="1873250" cy="215900"/>
          </a:xfrm>
          <a:prstGeom prst="leftArrow">
            <a:avLst>
              <a:gd name="adj1" fmla="val 50000"/>
              <a:gd name="adj2" fmla="val 216912"/>
            </a:avLst>
          </a:prstGeom>
          <a:solidFill>
            <a:srgbClr val="009900"/>
          </a:solidFill>
          <a:ln w="9525">
            <a:solidFill>
              <a:schemeClr val="tx1"/>
            </a:solidFill>
            <a:miter lim="800000"/>
            <a:headEnd/>
            <a:tailEnd/>
          </a:ln>
          <a:effectLst/>
        </p:spPr>
        <p:txBody>
          <a:bodyPr wrap="none" anchor="ctr"/>
          <a:lstStyle/>
          <a:p>
            <a:endParaRPr lang="fr-FR"/>
          </a:p>
        </p:txBody>
      </p:sp>
      <p:sp>
        <p:nvSpPr>
          <p:cNvPr id="147467" name="Oval 11"/>
          <p:cNvSpPr>
            <a:spLocks noChangeArrowheads="1"/>
          </p:cNvSpPr>
          <p:nvPr/>
        </p:nvSpPr>
        <p:spPr bwMode="auto">
          <a:xfrm>
            <a:off x="6983413" y="3141663"/>
            <a:ext cx="2160587" cy="792162"/>
          </a:xfrm>
          <a:prstGeom prst="ellipse">
            <a:avLst/>
          </a:prstGeom>
          <a:solidFill>
            <a:srgbClr val="B9B517"/>
          </a:solidFill>
          <a:ln w="9525">
            <a:solidFill>
              <a:schemeClr val="tx1"/>
            </a:solidFill>
            <a:round/>
            <a:headEnd/>
            <a:tailEnd/>
          </a:ln>
          <a:effectLst/>
        </p:spPr>
        <p:txBody>
          <a:bodyPr wrap="none" anchor="ctr"/>
          <a:lstStyle/>
          <a:p>
            <a:r>
              <a:rPr lang="fr-FR" sz="1400" u="none"/>
              <a:t>Îlot colonial</a:t>
            </a:r>
          </a:p>
        </p:txBody>
      </p:sp>
      <p:sp>
        <p:nvSpPr>
          <p:cNvPr id="147468" name="Oval 12"/>
          <p:cNvSpPr>
            <a:spLocks noChangeArrowheads="1"/>
          </p:cNvSpPr>
          <p:nvPr/>
        </p:nvSpPr>
        <p:spPr bwMode="auto">
          <a:xfrm>
            <a:off x="4356100" y="4508500"/>
            <a:ext cx="647700" cy="360363"/>
          </a:xfrm>
          <a:prstGeom prst="ellipse">
            <a:avLst/>
          </a:prstGeom>
          <a:noFill/>
          <a:ln w="9525">
            <a:solidFill>
              <a:srgbClr val="A50021"/>
            </a:solidFill>
            <a:round/>
            <a:headEnd/>
            <a:tailEnd/>
          </a:ln>
          <a:effectLst/>
        </p:spPr>
        <p:txBody>
          <a:bodyPr wrap="none" anchor="ctr"/>
          <a:lstStyle/>
          <a:p>
            <a:endParaRPr lang="fr-FR"/>
          </a:p>
        </p:txBody>
      </p:sp>
      <p:sp>
        <p:nvSpPr>
          <p:cNvPr id="147469" name="AutoShape 13"/>
          <p:cNvSpPr>
            <a:spLocks noChangeArrowheads="1"/>
          </p:cNvSpPr>
          <p:nvPr/>
        </p:nvSpPr>
        <p:spPr bwMode="auto">
          <a:xfrm>
            <a:off x="2484438" y="4581525"/>
            <a:ext cx="1871662" cy="288925"/>
          </a:xfrm>
          <a:prstGeom prst="rightArrow">
            <a:avLst>
              <a:gd name="adj1" fmla="val 50000"/>
              <a:gd name="adj2" fmla="val 161951"/>
            </a:avLst>
          </a:prstGeom>
          <a:solidFill>
            <a:srgbClr val="009900"/>
          </a:solidFill>
          <a:ln w="9525">
            <a:solidFill>
              <a:schemeClr val="tx1"/>
            </a:solidFill>
            <a:miter lim="800000"/>
            <a:headEnd/>
            <a:tailEnd/>
          </a:ln>
          <a:effectLst/>
        </p:spPr>
        <p:txBody>
          <a:bodyPr wrap="none" anchor="ctr"/>
          <a:lstStyle/>
          <a:p>
            <a:endParaRPr lang="fr-FR"/>
          </a:p>
        </p:txBody>
      </p:sp>
      <p:sp>
        <p:nvSpPr>
          <p:cNvPr id="147470" name="Oval 14"/>
          <p:cNvSpPr>
            <a:spLocks noChangeArrowheads="1"/>
          </p:cNvSpPr>
          <p:nvPr/>
        </p:nvSpPr>
        <p:spPr bwMode="auto">
          <a:xfrm>
            <a:off x="0" y="4221163"/>
            <a:ext cx="2376488" cy="865187"/>
          </a:xfrm>
          <a:prstGeom prst="ellipse">
            <a:avLst/>
          </a:prstGeom>
          <a:solidFill>
            <a:srgbClr val="FF9900"/>
          </a:solidFill>
          <a:ln w="9525">
            <a:solidFill>
              <a:schemeClr val="tx1"/>
            </a:solidFill>
            <a:round/>
            <a:headEnd/>
            <a:tailEnd/>
          </a:ln>
          <a:effectLst/>
        </p:spPr>
        <p:txBody>
          <a:bodyPr wrap="none" anchor="ctr"/>
          <a:lstStyle/>
          <a:p>
            <a:r>
              <a:rPr lang="fr-FR" sz="1200" u="none"/>
              <a:t>Îlot traditionnel</a:t>
            </a:r>
          </a:p>
        </p:txBody>
      </p:sp>
      <p:sp>
        <p:nvSpPr>
          <p:cNvPr id="147472" name="Rectangle 16"/>
          <p:cNvSpPr>
            <a:spLocks noChangeArrowheads="1"/>
          </p:cNvSpPr>
          <p:nvPr/>
        </p:nvSpPr>
        <p:spPr bwMode="auto">
          <a:xfrm>
            <a:off x="323850" y="5300663"/>
            <a:ext cx="1774825" cy="581025"/>
          </a:xfrm>
          <a:prstGeom prst="rect">
            <a:avLst/>
          </a:prstGeom>
          <a:noFill/>
          <a:ln w="9525">
            <a:noFill/>
            <a:miter lim="800000"/>
            <a:headEnd/>
            <a:tailEnd/>
          </a:ln>
          <a:effectLst/>
        </p:spPr>
        <p:txBody>
          <a:bodyPr wrap="none" anchor="ctr">
            <a:spAutoFit/>
          </a:bodyPr>
          <a:lstStyle/>
          <a:p>
            <a:pPr algn="l">
              <a:tabLst>
                <a:tab pos="1320800" algn="l"/>
              </a:tabLst>
            </a:pPr>
            <a:r>
              <a:rPr lang="fr-FR" sz="1600" u="none">
                <a:solidFill>
                  <a:schemeClr val="tx2"/>
                </a:solidFill>
                <a:latin typeface="Arial" charset="0"/>
                <a:cs typeface="Times New Roman" pitchFamily="18" charset="0"/>
              </a:rPr>
              <a:t>Place Ali Khodja</a:t>
            </a:r>
            <a:endParaRPr lang="fr-FR" sz="1600" u="none">
              <a:solidFill>
                <a:schemeClr val="tx2"/>
              </a:solidFill>
              <a:latin typeface="Arial" charset="0"/>
            </a:endParaRPr>
          </a:p>
          <a:p>
            <a:pPr algn="l" eaLnBrk="0" hangingPunct="0">
              <a:tabLst>
                <a:tab pos="1320800" algn="l"/>
              </a:tabLst>
            </a:pPr>
            <a:r>
              <a:rPr lang="fr-FR" sz="1600" u="none">
                <a:solidFill>
                  <a:schemeClr val="tx2"/>
                </a:solidFill>
                <a:latin typeface="Arial" charset="0"/>
                <a:cs typeface="Times New Roman" pitchFamily="18" charset="0"/>
              </a:rPr>
              <a:t>Maison Ben Bakir</a:t>
            </a:r>
          </a:p>
        </p:txBody>
      </p:sp>
      <p:sp>
        <p:nvSpPr>
          <p:cNvPr id="147474" name="Rectangle 18"/>
          <p:cNvSpPr>
            <a:spLocks noChangeArrowheads="1"/>
          </p:cNvSpPr>
          <p:nvPr/>
        </p:nvSpPr>
        <p:spPr bwMode="auto">
          <a:xfrm>
            <a:off x="7124700" y="4221163"/>
            <a:ext cx="2019300" cy="336550"/>
          </a:xfrm>
          <a:prstGeom prst="rect">
            <a:avLst/>
          </a:prstGeom>
          <a:noFill/>
          <a:ln w="9525">
            <a:noFill/>
            <a:miter lim="800000"/>
            <a:headEnd/>
            <a:tailEnd/>
          </a:ln>
          <a:effectLst/>
        </p:spPr>
        <p:txBody>
          <a:bodyPr wrap="none" anchor="ctr">
            <a:spAutoFit/>
          </a:bodyPr>
          <a:lstStyle/>
          <a:p>
            <a:pPr algn="l">
              <a:tabLst>
                <a:tab pos="2463800" algn="l"/>
              </a:tabLst>
            </a:pPr>
            <a:r>
              <a:rPr lang="fr-FR" sz="1600" u="none"/>
              <a:t>PLACE NEJMA</a:t>
            </a: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147458"/>
                                        </p:tgtEl>
                                        <p:attrNameLst>
                                          <p:attrName>style.visibility</p:attrName>
                                        </p:attrNameLst>
                                      </p:cBhvr>
                                      <p:to>
                                        <p:strVal val="visible"/>
                                      </p:to>
                                    </p:set>
                                    <p:anim calcmode="lin" valueType="num">
                                      <p:cBhvr>
                                        <p:cTn id="7" dur="2000" fill="hold"/>
                                        <p:tgtEl>
                                          <p:spTgt spid="147458"/>
                                        </p:tgtEl>
                                        <p:attrNameLst>
                                          <p:attrName>ppt_w</p:attrName>
                                        </p:attrNameLst>
                                      </p:cBhvr>
                                      <p:tavLst>
                                        <p:tav tm="0">
                                          <p:val>
                                            <p:strVal val="#ppt_w*2.5"/>
                                          </p:val>
                                        </p:tav>
                                        <p:tav tm="100000">
                                          <p:val>
                                            <p:strVal val="#ppt_w"/>
                                          </p:val>
                                        </p:tav>
                                      </p:tavLst>
                                    </p:anim>
                                    <p:anim calcmode="lin" valueType="num">
                                      <p:cBhvr>
                                        <p:cTn id="8" dur="2000" fill="hold"/>
                                        <p:tgtEl>
                                          <p:spTgt spid="147458"/>
                                        </p:tgtEl>
                                        <p:attrNameLst>
                                          <p:attrName>ppt_h</p:attrName>
                                        </p:attrNameLst>
                                      </p:cBhvr>
                                      <p:tavLst>
                                        <p:tav tm="0">
                                          <p:val>
                                            <p:strVal val="#ppt_h"/>
                                          </p:val>
                                        </p:tav>
                                        <p:tav tm="100000">
                                          <p:val>
                                            <p:strVal val="#ppt_h"/>
                                          </p:val>
                                        </p:tav>
                                      </p:tavLst>
                                    </p:anim>
                                    <p:anim calcmode="lin" valueType="num">
                                      <p:cBhvr>
                                        <p:cTn id="9" dur="2000" fill="hold"/>
                                        <p:tgtEl>
                                          <p:spTgt spid="147458"/>
                                        </p:tgtEl>
                                        <p:attrNameLst>
                                          <p:attrName>ppt_x</p:attrName>
                                        </p:attrNameLst>
                                      </p:cBhvr>
                                      <p:tavLst>
                                        <p:tav tm="0">
                                          <p:val>
                                            <p:strVal val="#ppt_x-.2"/>
                                          </p:val>
                                        </p:tav>
                                        <p:tav tm="50000">
                                          <p:val>
                                            <p:strVal val="#ppt_x+.1"/>
                                          </p:val>
                                        </p:tav>
                                        <p:tav tm="100000">
                                          <p:val>
                                            <p:strVal val="#ppt_x"/>
                                          </p:val>
                                        </p:tav>
                                      </p:tavLst>
                                    </p:anim>
                                    <p:anim calcmode="lin" valueType="num">
                                      <p:cBhvr>
                                        <p:cTn id="10" dur="2000" fill="hold"/>
                                        <p:tgtEl>
                                          <p:spTgt spid="147458"/>
                                        </p:tgtEl>
                                        <p:attrNameLst>
                                          <p:attrName>ppt_y</p:attrName>
                                        </p:attrNameLst>
                                      </p:cBhvr>
                                      <p:tavLst>
                                        <p:tav tm="0">
                                          <p:val>
                                            <p:strVal val="#ppt_y+1"/>
                                          </p:val>
                                        </p:tav>
                                        <p:tav tm="50000">
                                          <p:val>
                                            <p:strVal val="#ppt_y+.5"/>
                                          </p:val>
                                        </p:tav>
                                        <p:tav tm="100000">
                                          <p:val>
                                            <p:strVal val="#ppt_y"/>
                                          </p:val>
                                        </p:tav>
                                      </p:tavLst>
                                    </p:anim>
                                    <p:animEffect transition="in" filter="fade">
                                      <p:cBhvr>
                                        <p:cTn id="11" dur="2000"/>
                                        <p:tgtEl>
                                          <p:spTgt spid="147458"/>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nodeType="clickEffect">
                                  <p:stCondLst>
                                    <p:cond delay="0"/>
                                  </p:stCondLst>
                                  <p:childTnLst>
                                    <p:set>
                                      <p:cBhvr>
                                        <p:cTn id="15" dur="1" fill="hold">
                                          <p:stCondLst>
                                            <p:cond delay="0"/>
                                          </p:stCondLst>
                                        </p:cTn>
                                        <p:tgtEl>
                                          <p:spTgt spid="147463"/>
                                        </p:tgtEl>
                                        <p:attrNameLst>
                                          <p:attrName>style.visibility</p:attrName>
                                        </p:attrNameLst>
                                      </p:cBhvr>
                                      <p:to>
                                        <p:strVal val="visible"/>
                                      </p:to>
                                    </p:set>
                                    <p:animEffect transition="in" filter="diamond(in)">
                                      <p:cBhvr>
                                        <p:cTn id="16" dur="2000"/>
                                        <p:tgtEl>
                                          <p:spTgt spid="147463"/>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147467"/>
                                        </p:tgtEl>
                                        <p:attrNameLst>
                                          <p:attrName>style.visibility</p:attrName>
                                        </p:attrNameLst>
                                      </p:cBhvr>
                                      <p:to>
                                        <p:strVal val="visible"/>
                                      </p:to>
                                    </p:set>
                                    <p:animEffect transition="in" filter="checkerboard(across)">
                                      <p:cBhvr>
                                        <p:cTn id="21" dur="500"/>
                                        <p:tgtEl>
                                          <p:spTgt spid="147467"/>
                                        </p:tgtEl>
                                      </p:cBhvr>
                                    </p:animEffect>
                                  </p:childTnLst>
                                </p:cTn>
                              </p:par>
                            </p:childTnLst>
                          </p:cTn>
                        </p:par>
                      </p:childTnLst>
                    </p:cTn>
                  </p:par>
                  <p:par>
                    <p:cTn id="22" fill="hold">
                      <p:stCondLst>
                        <p:cond delay="indefinite"/>
                      </p:stCondLst>
                      <p:childTnLst>
                        <p:par>
                          <p:cTn id="23" fill="hold">
                            <p:stCondLst>
                              <p:cond delay="0"/>
                            </p:stCondLst>
                            <p:childTnLst>
                              <p:par>
                                <p:cTn id="24" presetID="7" presetClass="entr" presetSubtype="4" fill="hold" grpId="0" nodeType="clickEffect">
                                  <p:stCondLst>
                                    <p:cond delay="0"/>
                                  </p:stCondLst>
                                  <p:childTnLst>
                                    <p:set>
                                      <p:cBhvr>
                                        <p:cTn id="25" dur="1" fill="hold">
                                          <p:stCondLst>
                                            <p:cond delay="0"/>
                                          </p:stCondLst>
                                        </p:cTn>
                                        <p:tgtEl>
                                          <p:spTgt spid="147466"/>
                                        </p:tgtEl>
                                        <p:attrNameLst>
                                          <p:attrName>style.visibility</p:attrName>
                                        </p:attrNameLst>
                                      </p:cBhvr>
                                      <p:to>
                                        <p:strVal val="visible"/>
                                      </p:to>
                                    </p:set>
                                    <p:anim calcmode="lin" valueType="num">
                                      <p:cBhvr additive="base">
                                        <p:cTn id="26" dur="5000" fill="hold"/>
                                        <p:tgtEl>
                                          <p:spTgt spid="147466"/>
                                        </p:tgtEl>
                                        <p:attrNameLst>
                                          <p:attrName>ppt_x</p:attrName>
                                        </p:attrNameLst>
                                      </p:cBhvr>
                                      <p:tavLst>
                                        <p:tav tm="0">
                                          <p:val>
                                            <p:strVal val="#ppt_x"/>
                                          </p:val>
                                        </p:tav>
                                        <p:tav tm="100000">
                                          <p:val>
                                            <p:strVal val="#ppt_x"/>
                                          </p:val>
                                        </p:tav>
                                      </p:tavLst>
                                    </p:anim>
                                    <p:anim calcmode="lin" valueType="num">
                                      <p:cBhvr additive="base">
                                        <p:cTn id="27" dur="5000" fill="hold"/>
                                        <p:tgtEl>
                                          <p:spTgt spid="147466"/>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47465"/>
                                        </p:tgtEl>
                                        <p:attrNameLst>
                                          <p:attrName>style.visibility</p:attrName>
                                        </p:attrNameLst>
                                      </p:cBhvr>
                                      <p:to>
                                        <p:strVal val="visible"/>
                                      </p:to>
                                    </p:set>
                                    <p:animEffect transition="in" filter="blinds(horizontal)">
                                      <p:cBhvr>
                                        <p:cTn id="32" dur="500"/>
                                        <p:tgtEl>
                                          <p:spTgt spid="147465"/>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147470"/>
                                        </p:tgtEl>
                                        <p:attrNameLst>
                                          <p:attrName>style.visibility</p:attrName>
                                        </p:attrNameLst>
                                      </p:cBhvr>
                                      <p:to>
                                        <p:strVal val="visible"/>
                                      </p:to>
                                    </p:set>
                                    <p:animEffect transition="in" filter="checkerboard(across)">
                                      <p:cBhvr>
                                        <p:cTn id="37" dur="500"/>
                                        <p:tgtEl>
                                          <p:spTgt spid="147470"/>
                                        </p:tgtEl>
                                      </p:cBhvr>
                                    </p:animEffect>
                                  </p:childTnLst>
                                </p:cTn>
                              </p:par>
                            </p:childTnLst>
                          </p:cTn>
                        </p:par>
                      </p:childTnLst>
                    </p:cTn>
                  </p:par>
                  <p:par>
                    <p:cTn id="38" fill="hold">
                      <p:stCondLst>
                        <p:cond delay="indefinite"/>
                      </p:stCondLst>
                      <p:childTnLst>
                        <p:par>
                          <p:cTn id="39" fill="hold">
                            <p:stCondLst>
                              <p:cond delay="0"/>
                            </p:stCondLst>
                            <p:childTnLst>
                              <p:par>
                                <p:cTn id="40" presetID="7" presetClass="entr" presetSubtype="4" fill="hold" grpId="0" nodeType="clickEffect">
                                  <p:stCondLst>
                                    <p:cond delay="0"/>
                                  </p:stCondLst>
                                  <p:childTnLst>
                                    <p:set>
                                      <p:cBhvr>
                                        <p:cTn id="41" dur="1" fill="hold">
                                          <p:stCondLst>
                                            <p:cond delay="0"/>
                                          </p:stCondLst>
                                        </p:cTn>
                                        <p:tgtEl>
                                          <p:spTgt spid="147469"/>
                                        </p:tgtEl>
                                        <p:attrNameLst>
                                          <p:attrName>style.visibility</p:attrName>
                                        </p:attrNameLst>
                                      </p:cBhvr>
                                      <p:to>
                                        <p:strVal val="visible"/>
                                      </p:to>
                                    </p:set>
                                    <p:anim calcmode="lin" valueType="num">
                                      <p:cBhvr additive="base">
                                        <p:cTn id="42" dur="5000" fill="hold"/>
                                        <p:tgtEl>
                                          <p:spTgt spid="147469"/>
                                        </p:tgtEl>
                                        <p:attrNameLst>
                                          <p:attrName>ppt_x</p:attrName>
                                        </p:attrNameLst>
                                      </p:cBhvr>
                                      <p:tavLst>
                                        <p:tav tm="0">
                                          <p:val>
                                            <p:strVal val="#ppt_x"/>
                                          </p:val>
                                        </p:tav>
                                        <p:tav tm="100000">
                                          <p:val>
                                            <p:strVal val="#ppt_x"/>
                                          </p:val>
                                        </p:tav>
                                      </p:tavLst>
                                    </p:anim>
                                    <p:anim calcmode="lin" valueType="num">
                                      <p:cBhvr additive="base">
                                        <p:cTn id="43" dur="5000" fill="hold"/>
                                        <p:tgtEl>
                                          <p:spTgt spid="147469"/>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147468"/>
                                        </p:tgtEl>
                                        <p:attrNameLst>
                                          <p:attrName>style.visibility</p:attrName>
                                        </p:attrNameLst>
                                      </p:cBhvr>
                                      <p:to>
                                        <p:strVal val="visible"/>
                                      </p:to>
                                    </p:set>
                                    <p:animEffect transition="in" filter="blinds(horizontal)">
                                      <p:cBhvr>
                                        <p:cTn id="48" dur="500"/>
                                        <p:tgtEl>
                                          <p:spTgt spid="147468"/>
                                        </p:tgtEl>
                                      </p:cBhvr>
                                    </p:animEffect>
                                  </p:childTnLst>
                                </p:cTn>
                              </p:par>
                            </p:childTnLst>
                          </p:cTn>
                        </p:par>
                      </p:childTnLst>
                    </p:cTn>
                  </p:par>
                  <p:par>
                    <p:cTn id="49" fill="hold">
                      <p:stCondLst>
                        <p:cond delay="indefinite"/>
                      </p:stCondLst>
                      <p:childTnLst>
                        <p:par>
                          <p:cTn id="50" fill="hold">
                            <p:stCondLst>
                              <p:cond delay="0"/>
                            </p:stCondLst>
                            <p:childTnLst>
                              <p:par>
                                <p:cTn id="51" presetID="45" presetClass="entr" presetSubtype="0" fill="hold" grpId="0" nodeType="clickEffect">
                                  <p:stCondLst>
                                    <p:cond delay="0"/>
                                  </p:stCondLst>
                                  <p:iterate type="lt">
                                    <p:tmPct val="10000"/>
                                  </p:iterate>
                                  <p:childTnLst>
                                    <p:set>
                                      <p:cBhvr>
                                        <p:cTn id="52" dur="1" fill="hold">
                                          <p:stCondLst>
                                            <p:cond delay="0"/>
                                          </p:stCondLst>
                                        </p:cTn>
                                        <p:tgtEl>
                                          <p:spTgt spid="147472"/>
                                        </p:tgtEl>
                                        <p:attrNameLst>
                                          <p:attrName>style.visibility</p:attrName>
                                        </p:attrNameLst>
                                      </p:cBhvr>
                                      <p:to>
                                        <p:strVal val="visible"/>
                                      </p:to>
                                    </p:set>
                                    <p:animEffect transition="in" filter="fade">
                                      <p:cBhvr>
                                        <p:cTn id="53" dur="2000"/>
                                        <p:tgtEl>
                                          <p:spTgt spid="147472"/>
                                        </p:tgtEl>
                                      </p:cBhvr>
                                    </p:animEffect>
                                    <p:anim calcmode="lin" valueType="num">
                                      <p:cBhvr>
                                        <p:cTn id="54" dur="2000" fill="hold"/>
                                        <p:tgtEl>
                                          <p:spTgt spid="147472"/>
                                        </p:tgtEl>
                                        <p:attrNameLst>
                                          <p:attrName>ppt_w</p:attrName>
                                        </p:attrNameLst>
                                      </p:cBhvr>
                                      <p:tavLst>
                                        <p:tav tm="0" fmla="#ppt_w*sin(2.5*pi*$)">
                                          <p:val>
                                            <p:fltVal val="0"/>
                                          </p:val>
                                        </p:tav>
                                        <p:tav tm="100000">
                                          <p:val>
                                            <p:fltVal val="1"/>
                                          </p:val>
                                        </p:tav>
                                      </p:tavLst>
                                    </p:anim>
                                    <p:anim calcmode="lin" valueType="num">
                                      <p:cBhvr>
                                        <p:cTn id="55" dur="2000" fill="hold"/>
                                        <p:tgtEl>
                                          <p:spTgt spid="147472"/>
                                        </p:tgtEl>
                                        <p:attrNameLst>
                                          <p:attrName>ppt_h</p:attrName>
                                        </p:attrNameLst>
                                      </p:cBhvr>
                                      <p:tavLst>
                                        <p:tav tm="0">
                                          <p:val>
                                            <p:strVal val="#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21" presetClass="entr" presetSubtype="4" fill="hold" grpId="0" nodeType="clickEffect">
                                  <p:stCondLst>
                                    <p:cond delay="0"/>
                                  </p:stCondLst>
                                  <p:childTnLst>
                                    <p:set>
                                      <p:cBhvr>
                                        <p:cTn id="59" dur="1" fill="hold">
                                          <p:stCondLst>
                                            <p:cond delay="0"/>
                                          </p:stCondLst>
                                        </p:cTn>
                                        <p:tgtEl>
                                          <p:spTgt spid="147474"/>
                                        </p:tgtEl>
                                        <p:attrNameLst>
                                          <p:attrName>style.visibility</p:attrName>
                                        </p:attrNameLst>
                                      </p:cBhvr>
                                      <p:to>
                                        <p:strVal val="visible"/>
                                      </p:to>
                                    </p:set>
                                    <p:animEffect transition="in" filter="wheel(4)">
                                      <p:cBhvr>
                                        <p:cTn id="60" dur="2000"/>
                                        <p:tgtEl>
                                          <p:spTgt spid="147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8" grpId="0"/>
      <p:bldP spid="147465" grpId="0" animBg="1"/>
      <p:bldP spid="147466" grpId="0" animBg="1"/>
      <p:bldP spid="147467" grpId="0" animBg="1"/>
      <p:bldP spid="147468" grpId="0" animBg="1"/>
      <p:bldP spid="147469" grpId="0" animBg="1"/>
      <p:bldP spid="147470" grpId="0" animBg="1"/>
      <p:bldP spid="147472" grpId="0"/>
      <p:bldP spid="14747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48484" name="Picture 4">
            <a:hlinkHover r:id="" action="ppaction://hlinkshowjump?jump=previousslide" highlightClick="1">
              <a:snd r:embed="rId2" name="applause.wav"/>
            </a:hlinkHover>
          </p:cNvPr>
          <p:cNvPicPr>
            <a:picLocks noGrp="1" noChangeAspect="1" noChangeArrowheads="1"/>
          </p:cNvPicPr>
          <p:nvPr>
            <p:ph idx="1"/>
          </p:nvPr>
        </p:nvPicPr>
        <p:blipFill>
          <a:blip r:embed="rId3"/>
          <a:stretch>
            <a:fillRect/>
          </a:stretch>
        </p:blipFill>
        <p:spPr>
          <a:xfrm>
            <a:off x="2920644" y="3284984"/>
            <a:ext cx="3429000" cy="316835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48482" name="Rectangle 2"/>
          <p:cNvSpPr>
            <a:spLocks noGrp="1" noChangeArrowheads="1"/>
          </p:cNvSpPr>
          <p:nvPr>
            <p:ph type="title"/>
          </p:nvPr>
        </p:nvSpPr>
        <p:spPr>
          <a:xfrm>
            <a:off x="685800" y="0"/>
            <a:ext cx="7772400" cy="1268413"/>
          </a:xfrm>
        </p:spPr>
        <p:txBody>
          <a:bodyPr>
            <a:normAutofit fontScale="90000"/>
          </a:bodyPr>
          <a:lstStyle/>
          <a:p>
            <a:r>
              <a:rPr lang="fr-FR" sz="2800" u="sng" dirty="0">
                <a:solidFill>
                  <a:srgbClr val="FFFF00"/>
                </a:solidFill>
                <a:latin typeface="Cooper Black" pitchFamily="18" charset="0"/>
              </a:rPr>
              <a:t>A-1-Système constructif :</a:t>
            </a:r>
            <a:r>
              <a:rPr lang="fr-FR" sz="2800" dirty="0">
                <a:solidFill>
                  <a:srgbClr val="FFFF00"/>
                </a:solidFill>
                <a:latin typeface="Cooper Black" pitchFamily="18" charset="0"/>
              </a:rPr>
              <a:t/>
            </a:r>
            <a:br>
              <a:rPr lang="fr-FR" sz="2800" dirty="0">
                <a:solidFill>
                  <a:srgbClr val="FFFF00"/>
                </a:solidFill>
                <a:latin typeface="Cooper Black" pitchFamily="18" charset="0"/>
              </a:rPr>
            </a:br>
            <a:r>
              <a:rPr lang="fr-FR" sz="2800" dirty="0">
                <a:solidFill>
                  <a:srgbClr val="FFFF00"/>
                </a:solidFill>
                <a:latin typeface="Cooper Black" pitchFamily="18" charset="0"/>
              </a:rPr>
              <a:t>A-1-1-Système porteur</a:t>
            </a:r>
            <a:r>
              <a:rPr lang="fr-FR" sz="2800" dirty="0">
                <a:solidFill>
                  <a:srgbClr val="FF9900"/>
                </a:solidFill>
                <a:latin typeface="Engravers MT" pitchFamily="18" charset="0"/>
              </a:rPr>
              <a:t/>
            </a:r>
            <a:br>
              <a:rPr lang="fr-FR" sz="2800" dirty="0">
                <a:solidFill>
                  <a:srgbClr val="FF9900"/>
                </a:solidFill>
                <a:latin typeface="Engravers MT" pitchFamily="18" charset="0"/>
              </a:rPr>
            </a:br>
            <a:r>
              <a:rPr lang="fr-FR" sz="2800" dirty="0" smtClean="0">
                <a:solidFill>
                  <a:srgbClr val="FF9900"/>
                </a:solidFill>
                <a:latin typeface="Engravers MT" pitchFamily="18" charset="0"/>
              </a:rPr>
              <a:t>                                                                                                                                                                                                                                                                                                                      </a:t>
            </a:r>
            <a:endParaRPr lang="fr-FR" sz="2800" dirty="0">
              <a:solidFill>
                <a:srgbClr val="FF9900"/>
              </a:solidFill>
              <a:latin typeface="Engravers MT" pitchFamily="18" charset="0"/>
            </a:endParaRPr>
          </a:p>
        </p:txBody>
      </p:sp>
      <p:sp>
        <p:nvSpPr>
          <p:cNvPr id="148486" name="Rectangle 6"/>
          <p:cNvSpPr>
            <a:spLocks noChangeArrowheads="1"/>
          </p:cNvSpPr>
          <p:nvPr/>
        </p:nvSpPr>
        <p:spPr bwMode="auto">
          <a:xfrm>
            <a:off x="179512" y="913331"/>
            <a:ext cx="2844676" cy="461665"/>
          </a:xfrm>
          <a:prstGeom prst="rect">
            <a:avLst/>
          </a:prstGeom>
          <a:noFill/>
          <a:ln w="9525">
            <a:noFill/>
            <a:miter lim="800000"/>
            <a:headEnd/>
            <a:tailEnd/>
          </a:ln>
          <a:effectLst/>
        </p:spPr>
        <p:txBody>
          <a:bodyPr wrap="square" anchor="ctr">
            <a:spAutoFit/>
          </a:bodyPr>
          <a:lstStyle/>
          <a:p>
            <a:r>
              <a:rPr lang="fr-FR" sz="2400" b="1" dirty="0">
                <a:solidFill>
                  <a:schemeClr val="accent2">
                    <a:lumMod val="40000"/>
                    <a:lumOff val="60000"/>
                  </a:schemeClr>
                </a:solidFill>
              </a:rPr>
              <a:t>Îlot traditionnel</a:t>
            </a:r>
          </a:p>
        </p:txBody>
      </p:sp>
      <p:pic>
        <p:nvPicPr>
          <p:cNvPr id="148488" name="Picture 8"/>
          <p:cNvPicPr>
            <a:picLocks noChangeAspect="1" noChangeArrowheads="1"/>
          </p:cNvPicPr>
          <p:nvPr/>
        </p:nvPicPr>
        <p:blipFill>
          <a:blip r:embed="rId4"/>
          <a:srcRect/>
          <a:stretch>
            <a:fillRect/>
          </a:stretch>
        </p:blipFill>
        <p:spPr bwMode="auto">
          <a:xfrm>
            <a:off x="179512" y="1374996"/>
            <a:ext cx="2591693" cy="2342036"/>
          </a:xfrm>
          <a:prstGeom prst="rect">
            <a:avLst/>
          </a:prstGeom>
          <a:ln>
            <a:noFill/>
          </a:ln>
          <a:effectLst>
            <a:softEdge rad="112500"/>
          </a:effectLst>
        </p:spPr>
      </p:pic>
      <p:pic>
        <p:nvPicPr>
          <p:cNvPr id="148489" name="Picture 9"/>
          <p:cNvPicPr>
            <a:picLocks noChangeAspect="1" noChangeArrowheads="1"/>
          </p:cNvPicPr>
          <p:nvPr/>
        </p:nvPicPr>
        <p:blipFill>
          <a:blip r:embed="rId5" cstate="print"/>
          <a:srcRect/>
          <a:stretch>
            <a:fillRect/>
          </a:stretch>
        </p:blipFill>
        <p:spPr bwMode="auto">
          <a:xfrm>
            <a:off x="6372225" y="1374997"/>
            <a:ext cx="2520950" cy="2054004"/>
          </a:xfrm>
          <a:prstGeom prst="rect">
            <a:avLst/>
          </a:prstGeom>
          <a:ln>
            <a:noFill/>
          </a:ln>
          <a:effectLst>
            <a:softEdge rad="112500"/>
          </a:effectLst>
        </p:spPr>
      </p:pic>
      <p:sp>
        <p:nvSpPr>
          <p:cNvPr id="2" name="Oval 1"/>
          <p:cNvSpPr/>
          <p:nvPr/>
        </p:nvSpPr>
        <p:spPr>
          <a:xfrm>
            <a:off x="2771205" y="1374996"/>
            <a:ext cx="3601019" cy="176597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Le système porteur </a:t>
            </a:r>
            <a:r>
              <a:rPr lang="fr-FR" dirty="0" err="1" smtClean="0"/>
              <a:t>utulisé</a:t>
            </a:r>
            <a:r>
              <a:rPr lang="fr-FR" dirty="0" smtClean="0"/>
              <a:t> c’est les piliers en </a:t>
            </a:r>
            <a:r>
              <a:rPr lang="fr-FR" dirty="0" err="1" smtClean="0"/>
              <a:t>brique,la</a:t>
            </a:r>
            <a:r>
              <a:rPr lang="fr-FR" dirty="0" smtClean="0"/>
              <a:t> pierre et le ciment, la pierre et le bois</a:t>
            </a:r>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48482"/>
                                        </p:tgtEl>
                                        <p:attrNameLst>
                                          <p:attrName>style.visibility</p:attrName>
                                        </p:attrNameLst>
                                      </p:cBhvr>
                                      <p:to>
                                        <p:strVal val="visible"/>
                                      </p:to>
                                    </p:set>
                                    <p:animEffect transition="in" filter="checkerboard(across)">
                                      <p:cBhvr>
                                        <p:cTn id="7" dur="500"/>
                                        <p:tgtEl>
                                          <p:spTgt spid="14848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48486"/>
                                        </p:tgtEl>
                                        <p:attrNameLst>
                                          <p:attrName>style.visibility</p:attrName>
                                        </p:attrNameLst>
                                      </p:cBhvr>
                                      <p:to>
                                        <p:strVal val="visible"/>
                                      </p:to>
                                    </p:set>
                                    <p:animEffect transition="in" filter="box(in)">
                                      <p:cBhvr>
                                        <p:cTn id="12" dur="500"/>
                                        <p:tgtEl>
                                          <p:spTgt spid="14848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48489"/>
                                        </p:tgtEl>
                                        <p:attrNameLst>
                                          <p:attrName>style.visibility</p:attrName>
                                        </p:attrNameLst>
                                      </p:cBhvr>
                                      <p:to>
                                        <p:strVal val="visible"/>
                                      </p:to>
                                    </p:set>
                                    <p:anim calcmode="lin" valueType="num">
                                      <p:cBhvr additive="base">
                                        <p:cTn id="17" dur="500" fill="hold"/>
                                        <p:tgtEl>
                                          <p:spTgt spid="148489"/>
                                        </p:tgtEl>
                                        <p:attrNameLst>
                                          <p:attrName>ppt_x</p:attrName>
                                        </p:attrNameLst>
                                      </p:cBhvr>
                                      <p:tavLst>
                                        <p:tav tm="0">
                                          <p:val>
                                            <p:strVal val="#ppt_x"/>
                                          </p:val>
                                        </p:tav>
                                        <p:tav tm="100000">
                                          <p:val>
                                            <p:strVal val="#ppt_x"/>
                                          </p:val>
                                        </p:tav>
                                      </p:tavLst>
                                    </p:anim>
                                    <p:anim calcmode="lin" valueType="num">
                                      <p:cBhvr additive="base">
                                        <p:cTn id="18" dur="500" fill="hold"/>
                                        <p:tgtEl>
                                          <p:spTgt spid="14848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48484"/>
                                        </p:tgtEl>
                                        <p:attrNameLst>
                                          <p:attrName>style.visibility</p:attrName>
                                        </p:attrNameLst>
                                      </p:cBhvr>
                                      <p:to>
                                        <p:strVal val="visible"/>
                                      </p:to>
                                    </p:set>
                                    <p:animEffect transition="in" filter="fade">
                                      <p:cBhvr>
                                        <p:cTn id="23" dur="2000"/>
                                        <p:tgtEl>
                                          <p:spTgt spid="148484"/>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148488"/>
                                        </p:tgtEl>
                                        <p:attrNameLst>
                                          <p:attrName>style.visibility</p:attrName>
                                        </p:attrNameLst>
                                      </p:cBhvr>
                                      <p:to>
                                        <p:strVal val="visible"/>
                                      </p:to>
                                    </p:set>
                                    <p:animEffect transition="in" filter="diamond(in)">
                                      <p:cBhvr>
                                        <p:cTn id="28" dur="2000"/>
                                        <p:tgtEl>
                                          <p:spTgt spid="1484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482" grpId="0"/>
      <p:bldP spid="14848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237" name="Picture 5"/>
          <p:cNvPicPr>
            <a:picLocks noChangeAspect="1" noChangeArrowheads="1"/>
          </p:cNvPicPr>
          <p:nvPr/>
        </p:nvPicPr>
        <p:blipFill>
          <a:blip r:embed="rId2"/>
          <a:srcRect/>
          <a:stretch>
            <a:fillRect/>
          </a:stretch>
        </p:blipFill>
        <p:spPr bwMode="auto">
          <a:xfrm>
            <a:off x="271441" y="3659317"/>
            <a:ext cx="3735336" cy="254635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223239" name="Rectangle 7"/>
          <p:cNvSpPr>
            <a:spLocks noGrp="1" noChangeArrowheads="1"/>
          </p:cNvSpPr>
          <p:nvPr>
            <p:ph type="title"/>
          </p:nvPr>
        </p:nvSpPr>
        <p:spPr>
          <a:xfrm>
            <a:off x="2232025" y="116632"/>
            <a:ext cx="4318000" cy="606425"/>
          </a:xfrm>
          <a:noFill/>
          <a:ln/>
        </p:spPr>
        <p:txBody>
          <a:bodyPr>
            <a:normAutofit fontScale="90000"/>
          </a:bodyPr>
          <a:lstStyle/>
          <a:p>
            <a:r>
              <a:rPr lang="fr-FR" sz="4000" u="sng">
                <a:latin typeface="Algerian" pitchFamily="82" charset="0"/>
              </a:rPr>
              <a:t>Îlot colonial</a:t>
            </a:r>
            <a:r>
              <a:rPr lang="fr-FR" sz="4000"/>
              <a:t> </a:t>
            </a:r>
          </a:p>
        </p:txBody>
      </p:sp>
      <p:pic>
        <p:nvPicPr>
          <p:cNvPr id="223241" name="Picture 9"/>
          <p:cNvPicPr>
            <a:picLocks noChangeAspect="1" noChangeArrowheads="1"/>
          </p:cNvPicPr>
          <p:nvPr/>
        </p:nvPicPr>
        <p:blipFill>
          <a:blip r:embed="rId3"/>
          <a:srcRect/>
          <a:stretch>
            <a:fillRect/>
          </a:stretch>
        </p:blipFill>
        <p:spPr bwMode="auto">
          <a:xfrm>
            <a:off x="395288" y="620713"/>
            <a:ext cx="3744912" cy="228758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223242" name="Rectangle 10"/>
          <p:cNvSpPr>
            <a:spLocks noChangeArrowheads="1"/>
          </p:cNvSpPr>
          <p:nvPr/>
        </p:nvSpPr>
        <p:spPr bwMode="auto">
          <a:xfrm>
            <a:off x="381173" y="3024645"/>
            <a:ext cx="3456632" cy="50450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r>
              <a:rPr lang="fr-FR" sz="1200" u="none" dirty="0">
                <a:solidFill>
                  <a:schemeClr val="bg1"/>
                </a:solidFill>
              </a:rPr>
              <a:t>Photo N°01- rue </a:t>
            </a:r>
            <a:r>
              <a:rPr lang="fr-FR" sz="1200" u="none" dirty="0" err="1">
                <a:solidFill>
                  <a:schemeClr val="bg1"/>
                </a:solidFill>
              </a:rPr>
              <a:t>larbi</a:t>
            </a:r>
            <a:r>
              <a:rPr lang="fr-FR" sz="1200" u="none" dirty="0">
                <a:solidFill>
                  <a:schemeClr val="bg1"/>
                </a:solidFill>
              </a:rPr>
              <a:t> ben </a:t>
            </a:r>
            <a:r>
              <a:rPr lang="fr-FR" sz="1200" u="none" dirty="0" err="1">
                <a:solidFill>
                  <a:schemeClr val="bg1"/>
                </a:solidFill>
              </a:rPr>
              <a:t>mhidi</a:t>
            </a:r>
            <a:endParaRPr lang="en-US" sz="1200" u="none" dirty="0">
              <a:solidFill>
                <a:schemeClr val="bg1"/>
              </a:solidFill>
            </a:endParaRPr>
          </a:p>
        </p:txBody>
      </p:sp>
      <p:sp>
        <p:nvSpPr>
          <p:cNvPr id="223243" name="Rectangle 11"/>
          <p:cNvSpPr>
            <a:spLocks noChangeArrowheads="1"/>
          </p:cNvSpPr>
          <p:nvPr/>
        </p:nvSpPr>
        <p:spPr bwMode="auto">
          <a:xfrm>
            <a:off x="296562" y="6205668"/>
            <a:ext cx="3541244" cy="276999"/>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wrap="square">
            <a:spAutoFit/>
          </a:bodyPr>
          <a:lstStyle/>
          <a:p>
            <a:pPr algn="l"/>
            <a:r>
              <a:rPr lang="fr-FR" sz="1200" u="none" dirty="0">
                <a:solidFill>
                  <a:schemeClr val="bg1"/>
                </a:solidFill>
              </a:rPr>
              <a:t>Photo N°02- rue </a:t>
            </a:r>
            <a:r>
              <a:rPr lang="fr-FR" sz="1200" u="none" dirty="0" err="1">
                <a:solidFill>
                  <a:schemeClr val="bg1"/>
                </a:solidFill>
              </a:rPr>
              <a:t>larbi</a:t>
            </a:r>
            <a:r>
              <a:rPr lang="fr-FR" sz="1200" u="none" dirty="0">
                <a:solidFill>
                  <a:schemeClr val="bg1"/>
                </a:solidFill>
              </a:rPr>
              <a:t> ben </a:t>
            </a:r>
            <a:r>
              <a:rPr lang="fr-FR" sz="1200" u="none" dirty="0" err="1">
                <a:solidFill>
                  <a:schemeClr val="bg1"/>
                </a:solidFill>
              </a:rPr>
              <a:t>mhidi</a:t>
            </a:r>
            <a:endParaRPr lang="en-US" sz="1200" u="none" dirty="0">
              <a:solidFill>
                <a:schemeClr val="bg1"/>
              </a:solidFill>
            </a:endParaRPr>
          </a:p>
        </p:txBody>
      </p:sp>
      <p:sp>
        <p:nvSpPr>
          <p:cNvPr id="2" name="Vertical Scroll 1"/>
          <p:cNvSpPr/>
          <p:nvPr/>
        </p:nvSpPr>
        <p:spPr>
          <a:xfrm>
            <a:off x="4716016" y="1556792"/>
            <a:ext cx="3960440" cy="3816424"/>
          </a:xfrm>
          <a:prstGeom prst="verticalScroll">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FR" dirty="0" smtClean="0"/>
              <a:t>Le système porteur </a:t>
            </a:r>
            <a:r>
              <a:rPr lang="fr-FR" dirty="0" err="1" smtClean="0"/>
              <a:t>utulisé</a:t>
            </a:r>
            <a:r>
              <a:rPr lang="fr-FR" dirty="0" smtClean="0"/>
              <a:t> par les </a:t>
            </a:r>
            <a:r>
              <a:rPr lang="fr-FR" dirty="0" err="1" smtClean="0"/>
              <a:t>francais</a:t>
            </a:r>
            <a:r>
              <a:rPr lang="fr-FR" dirty="0" smtClean="0"/>
              <a:t> c’est  beaucoup plus  la pierre de taille lourde et les poutrelles en fer </a:t>
            </a:r>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23241"/>
                                        </p:tgtEl>
                                        <p:attrNameLst>
                                          <p:attrName>style.visibility</p:attrName>
                                        </p:attrNameLst>
                                      </p:cBhvr>
                                      <p:to>
                                        <p:strVal val="visible"/>
                                      </p:to>
                                    </p:set>
                                    <p:animEffect transition="in" filter="checkerboard(across)">
                                      <p:cBhvr>
                                        <p:cTn id="7" dur="500"/>
                                        <p:tgtEl>
                                          <p:spTgt spid="22324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23242"/>
                                        </p:tgtEl>
                                        <p:attrNameLst>
                                          <p:attrName>style.visibility</p:attrName>
                                        </p:attrNameLst>
                                      </p:cBhvr>
                                      <p:to>
                                        <p:strVal val="visible"/>
                                      </p:to>
                                    </p:set>
                                    <p:animEffect transition="in" filter="checkerboard(across)">
                                      <p:cBhvr>
                                        <p:cTn id="12" dur="500"/>
                                        <p:tgtEl>
                                          <p:spTgt spid="22324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23237"/>
                                        </p:tgtEl>
                                        <p:attrNameLst>
                                          <p:attrName>style.visibility</p:attrName>
                                        </p:attrNameLst>
                                      </p:cBhvr>
                                      <p:to>
                                        <p:strVal val="visible"/>
                                      </p:to>
                                    </p:set>
                                    <p:animEffect transition="in" filter="box(in)">
                                      <p:cBhvr>
                                        <p:cTn id="17" dur="500"/>
                                        <p:tgtEl>
                                          <p:spTgt spid="22323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23243"/>
                                        </p:tgtEl>
                                        <p:attrNameLst>
                                          <p:attrName>style.visibility</p:attrName>
                                        </p:attrNameLst>
                                      </p:cBhvr>
                                      <p:to>
                                        <p:strVal val="visible"/>
                                      </p:to>
                                    </p:set>
                                    <p:anim calcmode="lin" valueType="num">
                                      <p:cBhvr additive="base">
                                        <p:cTn id="22" dur="500" fill="hold"/>
                                        <p:tgtEl>
                                          <p:spTgt spid="223243"/>
                                        </p:tgtEl>
                                        <p:attrNameLst>
                                          <p:attrName>ppt_x</p:attrName>
                                        </p:attrNameLst>
                                      </p:cBhvr>
                                      <p:tavLst>
                                        <p:tav tm="0">
                                          <p:val>
                                            <p:strVal val="#ppt_x"/>
                                          </p:val>
                                        </p:tav>
                                        <p:tav tm="100000">
                                          <p:val>
                                            <p:strVal val="#ppt_x"/>
                                          </p:val>
                                        </p:tav>
                                      </p:tavLst>
                                    </p:anim>
                                    <p:anim calcmode="lin" valueType="num">
                                      <p:cBhvr additive="base">
                                        <p:cTn id="23" dur="500" fill="hold"/>
                                        <p:tgtEl>
                                          <p:spTgt spid="2232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42" grpId="0" animBg="1"/>
      <p:bldP spid="223243"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43" name="Rectangle 3"/>
          <p:cNvSpPr>
            <a:spLocks noGrp="1" noChangeArrowheads="1"/>
          </p:cNvSpPr>
          <p:nvPr>
            <p:ph idx="1"/>
          </p:nvPr>
        </p:nvSpPr>
        <p:spPr>
          <a:xfrm>
            <a:off x="0" y="765175"/>
            <a:ext cx="9396413" cy="6092825"/>
          </a:xfrm>
        </p:spPr>
        <p:txBody>
          <a:bodyPr/>
          <a:lstStyle/>
          <a:p>
            <a:pPr>
              <a:buFontTx/>
              <a:buNone/>
            </a:pPr>
            <a:endParaRPr lang="fr-FR" sz="2400" u="sng" dirty="0">
              <a:latin typeface="Algerian" pitchFamily="82" charset="0"/>
            </a:endParaRPr>
          </a:p>
          <a:p>
            <a:pPr>
              <a:buFontTx/>
              <a:buNone/>
            </a:pPr>
            <a:r>
              <a:rPr lang="fr-FR" sz="2400" u="sng" dirty="0">
                <a:latin typeface="Algerian" pitchFamily="82" charset="0"/>
              </a:rPr>
              <a:t>îlot </a:t>
            </a:r>
            <a:r>
              <a:rPr lang="fr-FR" sz="2400" u="sng" dirty="0" smtClean="0">
                <a:latin typeface="Algerian" pitchFamily="82" charset="0"/>
              </a:rPr>
              <a:t>traditionnel </a:t>
            </a:r>
            <a:endParaRPr lang="fr-FR" sz="2400" u="sng" dirty="0">
              <a:latin typeface="Algerian" pitchFamily="82" charset="0"/>
            </a:endParaRPr>
          </a:p>
        </p:txBody>
      </p:sp>
      <p:sp>
        <p:nvSpPr>
          <p:cNvPr id="163842" name="Rectangle 2"/>
          <p:cNvSpPr>
            <a:spLocks noGrp="1" noChangeArrowheads="1"/>
          </p:cNvSpPr>
          <p:nvPr>
            <p:ph type="title"/>
          </p:nvPr>
        </p:nvSpPr>
        <p:spPr>
          <a:xfrm>
            <a:off x="0" y="0"/>
            <a:ext cx="9144000" cy="692150"/>
          </a:xfrm>
        </p:spPr>
        <p:txBody>
          <a:bodyPr>
            <a:normAutofit/>
          </a:bodyPr>
          <a:lstStyle/>
          <a:p>
            <a:r>
              <a:rPr lang="fr-FR" sz="3200" u="sng" dirty="0">
                <a:solidFill>
                  <a:srgbClr val="FFFF00"/>
                </a:solidFill>
                <a:latin typeface="Cooper Black" pitchFamily="18" charset="0"/>
              </a:rPr>
              <a:t>A-1-2-Système de couverture</a:t>
            </a:r>
          </a:p>
        </p:txBody>
      </p:sp>
      <p:pic>
        <p:nvPicPr>
          <p:cNvPr id="163845" name="Picture 5"/>
          <p:cNvPicPr>
            <a:picLocks noChangeAspect="1" noChangeArrowheads="1"/>
          </p:cNvPicPr>
          <p:nvPr/>
        </p:nvPicPr>
        <p:blipFill>
          <a:blip r:embed="rId2"/>
          <a:srcRect/>
          <a:stretch>
            <a:fillRect/>
          </a:stretch>
        </p:blipFill>
        <p:spPr bwMode="auto">
          <a:xfrm>
            <a:off x="5940425" y="981075"/>
            <a:ext cx="2914650" cy="2133600"/>
          </a:xfrm>
          <a:prstGeom prst="rect">
            <a:avLst/>
          </a:prstGeom>
          <a:ln>
            <a:noFill/>
          </a:ln>
          <a:effectLst>
            <a:outerShdw blurRad="292100" dist="139700" dir="2700000" algn="tl" rotWithShape="0">
              <a:srgbClr val="333333">
                <a:alpha val="65000"/>
              </a:srgbClr>
            </a:outerShdw>
          </a:effectLst>
        </p:spPr>
      </p:pic>
      <p:pic>
        <p:nvPicPr>
          <p:cNvPr id="163847" name="Picture 7"/>
          <p:cNvPicPr>
            <a:picLocks noChangeAspect="1" noChangeArrowheads="1"/>
          </p:cNvPicPr>
          <p:nvPr/>
        </p:nvPicPr>
        <p:blipFill>
          <a:blip r:embed="rId3"/>
          <a:srcRect/>
          <a:stretch>
            <a:fillRect/>
          </a:stretch>
        </p:blipFill>
        <p:spPr bwMode="auto">
          <a:xfrm>
            <a:off x="5940425" y="4076700"/>
            <a:ext cx="2952750" cy="20256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3848" name="Picture 8"/>
          <p:cNvPicPr>
            <a:picLocks noChangeAspect="1" noChangeArrowheads="1"/>
          </p:cNvPicPr>
          <p:nvPr/>
        </p:nvPicPr>
        <p:blipFill>
          <a:blip r:embed="rId4"/>
          <a:srcRect/>
          <a:stretch>
            <a:fillRect/>
          </a:stretch>
        </p:blipFill>
        <p:spPr bwMode="auto">
          <a:xfrm>
            <a:off x="321277" y="2348880"/>
            <a:ext cx="2580674" cy="2874498"/>
          </a:xfrm>
          <a:prstGeom prst="rect">
            <a:avLst/>
          </a:prstGeom>
          <a:ln>
            <a:noFill/>
          </a:ln>
          <a:effectLst>
            <a:outerShdw blurRad="190500" algn="tl" rotWithShape="0">
              <a:srgbClr val="000000">
                <a:alpha val="70000"/>
              </a:srgbClr>
            </a:outerShdw>
          </a:effectLst>
        </p:spPr>
      </p:pic>
      <p:sp>
        <p:nvSpPr>
          <p:cNvPr id="163853" name="Rectangle 13"/>
          <p:cNvSpPr>
            <a:spLocks noChangeArrowheads="1"/>
          </p:cNvSpPr>
          <p:nvPr/>
        </p:nvSpPr>
        <p:spPr bwMode="auto">
          <a:xfrm>
            <a:off x="6156176" y="3398023"/>
            <a:ext cx="2304256" cy="246221"/>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square">
            <a:spAutoFit/>
          </a:bodyPr>
          <a:lstStyle/>
          <a:p>
            <a:pPr algn="l"/>
            <a:r>
              <a:rPr lang="fr-FR" sz="1000" u="none">
                <a:solidFill>
                  <a:schemeClr val="bg1"/>
                </a:solidFill>
              </a:rPr>
              <a:t>Photo N°01- maison ben bakir</a:t>
            </a:r>
            <a:endParaRPr lang="en-US" sz="1000" u="none">
              <a:solidFill>
                <a:schemeClr val="bg1"/>
              </a:solidFill>
            </a:endParaRPr>
          </a:p>
        </p:txBody>
      </p:sp>
      <p:sp>
        <p:nvSpPr>
          <p:cNvPr id="163854" name="Rectangle 14"/>
          <p:cNvSpPr>
            <a:spLocks noChangeArrowheads="1"/>
          </p:cNvSpPr>
          <p:nvPr/>
        </p:nvSpPr>
        <p:spPr bwMode="auto">
          <a:xfrm>
            <a:off x="6156176" y="6308725"/>
            <a:ext cx="2345273" cy="246221"/>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square">
            <a:spAutoFit/>
          </a:bodyPr>
          <a:lstStyle/>
          <a:p>
            <a:pPr algn="l"/>
            <a:r>
              <a:rPr lang="fr-FR" sz="1000" u="none" dirty="0">
                <a:solidFill>
                  <a:schemeClr val="bg1"/>
                </a:solidFill>
              </a:rPr>
              <a:t>Photo N°02- maison ben </a:t>
            </a:r>
            <a:r>
              <a:rPr lang="fr-FR" sz="1000" u="none" dirty="0" err="1">
                <a:solidFill>
                  <a:schemeClr val="bg1"/>
                </a:solidFill>
              </a:rPr>
              <a:t>bakir</a:t>
            </a:r>
            <a:endParaRPr lang="en-US" sz="1000" u="none" dirty="0">
              <a:solidFill>
                <a:schemeClr val="bg1"/>
              </a:solidFill>
            </a:endParaRPr>
          </a:p>
        </p:txBody>
      </p:sp>
      <p:sp>
        <p:nvSpPr>
          <p:cNvPr id="163855" name="Rectangle 15"/>
          <p:cNvSpPr>
            <a:spLocks noChangeArrowheads="1"/>
          </p:cNvSpPr>
          <p:nvPr/>
        </p:nvSpPr>
        <p:spPr bwMode="auto">
          <a:xfrm>
            <a:off x="467545" y="5373217"/>
            <a:ext cx="2090304" cy="246221"/>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algn="l"/>
            <a:r>
              <a:rPr lang="fr-FR" sz="1000" u="none" dirty="0">
                <a:solidFill>
                  <a:schemeClr val="bg1"/>
                </a:solidFill>
              </a:rPr>
              <a:t>Photo N°03- maison ben </a:t>
            </a:r>
            <a:r>
              <a:rPr lang="fr-FR" sz="1000" u="none" dirty="0" err="1">
                <a:solidFill>
                  <a:schemeClr val="bg1"/>
                </a:solidFill>
              </a:rPr>
              <a:t>bakir</a:t>
            </a:r>
            <a:endParaRPr lang="en-US" sz="1000" u="none" dirty="0">
              <a:solidFill>
                <a:schemeClr val="bg1"/>
              </a:solidFill>
            </a:endParaRPr>
          </a:p>
        </p:txBody>
      </p:sp>
      <p:sp>
        <p:nvSpPr>
          <p:cNvPr id="2" name="Rounded Rectangle 1"/>
          <p:cNvSpPr/>
          <p:nvPr/>
        </p:nvSpPr>
        <p:spPr>
          <a:xfrm>
            <a:off x="3275856" y="1844825"/>
            <a:ext cx="2376264" cy="3835684"/>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fr-FR" dirty="0" smtClean="0"/>
              <a:t>Le système de couverture  ce compose par les matériaux suivant le </a:t>
            </a:r>
            <a:r>
              <a:rPr lang="fr-FR" dirty="0" err="1" smtClean="0"/>
              <a:t>bois,la</a:t>
            </a:r>
            <a:r>
              <a:rPr lang="fr-FR" dirty="0" smtClean="0"/>
              <a:t> tuile canal ,genévrier </a:t>
            </a:r>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63842"/>
                                        </p:tgtEl>
                                        <p:attrNameLst>
                                          <p:attrName>style.visibility</p:attrName>
                                        </p:attrNameLst>
                                      </p:cBhvr>
                                      <p:to>
                                        <p:strVal val="visible"/>
                                      </p:to>
                                    </p:set>
                                    <p:anim calcmode="lin" valueType="num">
                                      <p:cBhvr>
                                        <p:cTn id="7" dur="500" fill="hold"/>
                                        <p:tgtEl>
                                          <p:spTgt spid="163842"/>
                                        </p:tgtEl>
                                        <p:attrNameLst>
                                          <p:attrName>ppt_w</p:attrName>
                                        </p:attrNameLst>
                                      </p:cBhvr>
                                      <p:tavLst>
                                        <p:tav tm="0">
                                          <p:val>
                                            <p:fltVal val="0"/>
                                          </p:val>
                                        </p:tav>
                                        <p:tav tm="100000">
                                          <p:val>
                                            <p:strVal val="#ppt_w"/>
                                          </p:val>
                                        </p:tav>
                                      </p:tavLst>
                                    </p:anim>
                                    <p:anim calcmode="lin" valueType="num">
                                      <p:cBhvr>
                                        <p:cTn id="8" dur="500" fill="hold"/>
                                        <p:tgtEl>
                                          <p:spTgt spid="163842"/>
                                        </p:tgtEl>
                                        <p:attrNameLst>
                                          <p:attrName>ppt_h</p:attrName>
                                        </p:attrNameLst>
                                      </p:cBhvr>
                                      <p:tavLst>
                                        <p:tav tm="0">
                                          <p:val>
                                            <p:fltVal val="0"/>
                                          </p:val>
                                        </p:tav>
                                        <p:tav tm="100000">
                                          <p:val>
                                            <p:strVal val="#ppt_h"/>
                                          </p:val>
                                        </p:tav>
                                      </p:tavLst>
                                    </p:anim>
                                    <p:animEffect transition="in" filter="fade">
                                      <p:cBhvr>
                                        <p:cTn id="9" dur="500"/>
                                        <p:tgtEl>
                                          <p:spTgt spid="16384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63843">
                                            <p:txEl>
                                              <p:pRg st="1" end="1"/>
                                            </p:txEl>
                                          </p:spTgt>
                                        </p:tgtEl>
                                        <p:attrNameLst>
                                          <p:attrName>style.visibility</p:attrName>
                                        </p:attrNameLst>
                                      </p:cBhvr>
                                      <p:to>
                                        <p:strVal val="visible"/>
                                      </p:to>
                                    </p:set>
                                    <p:animEffect transition="in" filter="fade">
                                      <p:cBhvr>
                                        <p:cTn id="14" dur="1000">
                                          <p:stCondLst>
                                            <p:cond delay="0"/>
                                          </p:stCondLst>
                                        </p:cTn>
                                        <p:tgtEl>
                                          <p:spTgt spid="16384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163845"/>
                                        </p:tgtEl>
                                        <p:attrNameLst>
                                          <p:attrName>style.visibility</p:attrName>
                                        </p:attrNameLst>
                                      </p:cBhvr>
                                      <p:to>
                                        <p:strVal val="visible"/>
                                      </p:to>
                                    </p:set>
                                    <p:animEffect transition="in" filter="checkerboard(across)">
                                      <p:cBhvr>
                                        <p:cTn id="19" dur="500"/>
                                        <p:tgtEl>
                                          <p:spTgt spid="163845"/>
                                        </p:tgtEl>
                                      </p:cBhvr>
                                    </p:animEffec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163853"/>
                                        </p:tgtEl>
                                        <p:attrNameLst>
                                          <p:attrName>style.visibility</p:attrName>
                                        </p:attrNameLst>
                                      </p:cBhvr>
                                      <p:to>
                                        <p:strVal val="visible"/>
                                      </p:to>
                                    </p:set>
                                    <p:animEffect transition="in" filter="checkerboard(across)">
                                      <p:cBhvr>
                                        <p:cTn id="24" dur="500"/>
                                        <p:tgtEl>
                                          <p:spTgt spid="163853"/>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163847"/>
                                        </p:tgtEl>
                                        <p:attrNameLst>
                                          <p:attrName>style.visibility</p:attrName>
                                        </p:attrNameLst>
                                      </p:cBhvr>
                                      <p:to>
                                        <p:strVal val="visible"/>
                                      </p:to>
                                    </p:set>
                                    <p:animEffect transition="in" filter="diamond(in)">
                                      <p:cBhvr>
                                        <p:cTn id="29" dur="2000"/>
                                        <p:tgtEl>
                                          <p:spTgt spid="163847"/>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163854"/>
                                        </p:tgtEl>
                                        <p:attrNameLst>
                                          <p:attrName>style.visibility</p:attrName>
                                        </p:attrNameLst>
                                      </p:cBhvr>
                                      <p:to>
                                        <p:strVal val="visible"/>
                                      </p:to>
                                    </p:set>
                                    <p:animEffect transition="in" filter="checkerboard(across)">
                                      <p:cBhvr>
                                        <p:cTn id="34" dur="500"/>
                                        <p:tgtEl>
                                          <p:spTgt spid="163854"/>
                                        </p:tgtEl>
                                      </p:cBhvr>
                                    </p:animEffect>
                                  </p:childTnLst>
                                </p:cTn>
                              </p:par>
                            </p:childTnLst>
                          </p:cTn>
                        </p:par>
                      </p:childTnLst>
                    </p:cTn>
                  </p:par>
                  <p:par>
                    <p:cTn id="35" fill="hold">
                      <p:stCondLst>
                        <p:cond delay="indefinite"/>
                      </p:stCondLst>
                      <p:childTnLst>
                        <p:par>
                          <p:cTn id="36" fill="hold">
                            <p:stCondLst>
                              <p:cond delay="0"/>
                            </p:stCondLst>
                            <p:childTnLst>
                              <p:par>
                                <p:cTn id="37" presetID="4" presetClass="entr" presetSubtype="16" fill="hold" nodeType="clickEffect">
                                  <p:stCondLst>
                                    <p:cond delay="0"/>
                                  </p:stCondLst>
                                  <p:childTnLst>
                                    <p:set>
                                      <p:cBhvr>
                                        <p:cTn id="38" dur="1" fill="hold">
                                          <p:stCondLst>
                                            <p:cond delay="0"/>
                                          </p:stCondLst>
                                        </p:cTn>
                                        <p:tgtEl>
                                          <p:spTgt spid="163848"/>
                                        </p:tgtEl>
                                        <p:attrNameLst>
                                          <p:attrName>style.visibility</p:attrName>
                                        </p:attrNameLst>
                                      </p:cBhvr>
                                      <p:to>
                                        <p:strVal val="visible"/>
                                      </p:to>
                                    </p:set>
                                    <p:animEffect transition="in" filter="box(in)">
                                      <p:cBhvr>
                                        <p:cTn id="39" dur="500"/>
                                        <p:tgtEl>
                                          <p:spTgt spid="163848"/>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163855"/>
                                        </p:tgtEl>
                                        <p:attrNameLst>
                                          <p:attrName>style.visibility</p:attrName>
                                        </p:attrNameLst>
                                      </p:cBhvr>
                                      <p:to>
                                        <p:strVal val="visible"/>
                                      </p:to>
                                    </p:set>
                                    <p:animEffect transition="in" filter="checkerboard(across)">
                                      <p:cBhvr>
                                        <p:cTn id="44" dur="500"/>
                                        <p:tgtEl>
                                          <p:spTgt spid="1638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43" grpId="0" build="p"/>
      <p:bldP spid="163842" grpId="0"/>
      <p:bldP spid="163853" grpId="0" animBg="1"/>
      <p:bldP spid="163854" grpId="0" animBg="1"/>
      <p:bldP spid="16385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0404" name="Picture 4"/>
          <p:cNvPicPr>
            <a:picLocks noGrp="1" noChangeAspect="1" noChangeArrowheads="1"/>
          </p:cNvPicPr>
          <p:nvPr>
            <p:ph idx="1"/>
          </p:nvPr>
        </p:nvPicPr>
        <p:blipFill>
          <a:blip r:embed="rId2"/>
          <a:srcRect/>
          <a:stretch>
            <a:fillRect/>
          </a:stretch>
        </p:blipFill>
        <p:spPr>
          <a:xfrm>
            <a:off x="467544" y="1340768"/>
            <a:ext cx="4002856" cy="35804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30402" name="Rectangle 2"/>
          <p:cNvSpPr>
            <a:spLocks noGrp="1" noChangeArrowheads="1"/>
          </p:cNvSpPr>
          <p:nvPr>
            <p:ph type="title"/>
          </p:nvPr>
        </p:nvSpPr>
        <p:spPr>
          <a:xfrm>
            <a:off x="2771775" y="301625"/>
            <a:ext cx="4105275" cy="463550"/>
          </a:xfrm>
        </p:spPr>
        <p:txBody>
          <a:bodyPr>
            <a:normAutofit fontScale="90000"/>
          </a:bodyPr>
          <a:lstStyle/>
          <a:p>
            <a:r>
              <a:rPr lang="fr-FR" sz="4000" u="sng">
                <a:latin typeface="Algerian" pitchFamily="82" charset="0"/>
              </a:rPr>
              <a:t>Îlot colonial</a:t>
            </a:r>
            <a:endParaRPr lang="en-US" sz="4000" u="sng">
              <a:latin typeface="Algerian" pitchFamily="82" charset="0"/>
            </a:endParaRPr>
          </a:p>
        </p:txBody>
      </p:sp>
      <p:sp>
        <p:nvSpPr>
          <p:cNvPr id="230405" name="Rectangle 5"/>
          <p:cNvSpPr>
            <a:spLocks noChangeArrowheads="1"/>
          </p:cNvSpPr>
          <p:nvPr/>
        </p:nvSpPr>
        <p:spPr bwMode="auto">
          <a:xfrm rot="10800000" flipV="1">
            <a:off x="4788024" y="1664804"/>
            <a:ext cx="4032448" cy="1938992"/>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wrap="square" anchor="ctr">
            <a:spAutoFit/>
          </a:bodyPr>
          <a:lstStyle/>
          <a:p>
            <a:r>
              <a:rPr lang="fr-FR" sz="2000" u="none" dirty="0" smtClean="0"/>
              <a:t>Le </a:t>
            </a:r>
            <a:r>
              <a:rPr lang="fr-FR" sz="2000" u="none" dirty="0"/>
              <a:t>système de couverture </a:t>
            </a:r>
          </a:p>
          <a:p>
            <a:r>
              <a:rPr lang="fr-FR" sz="2000" u="none" dirty="0" smtClean="0"/>
              <a:t> </a:t>
            </a:r>
            <a:r>
              <a:rPr lang="fr-FR" sz="2000" u="none" dirty="0"/>
              <a:t>entre les </a:t>
            </a:r>
            <a:r>
              <a:rPr lang="fr-FR" sz="2000" u="none" dirty="0" smtClean="0"/>
              <a:t>étages se compose  </a:t>
            </a:r>
            <a:endParaRPr lang="fr-FR" sz="2000" u="none" dirty="0"/>
          </a:p>
          <a:p>
            <a:r>
              <a:rPr lang="fr-FR" sz="2000" u="none" dirty="0" smtClean="0"/>
              <a:t>  des matériaux</a:t>
            </a:r>
            <a:r>
              <a:rPr lang="fr-FR" sz="2000" dirty="0" smtClean="0"/>
              <a:t>  suivants ,</a:t>
            </a:r>
            <a:r>
              <a:rPr lang="fr-FR" sz="2000" u="none" dirty="0" smtClean="0"/>
              <a:t> </a:t>
            </a:r>
            <a:r>
              <a:rPr lang="fr-FR" sz="2000" u="none" dirty="0"/>
              <a:t>les poutres IPN, ciment </a:t>
            </a:r>
          </a:p>
          <a:p>
            <a:r>
              <a:rPr lang="fr-FR" sz="2000" u="none" dirty="0"/>
              <a:t>La </a:t>
            </a:r>
            <a:r>
              <a:rPr lang="fr-FR" sz="2000" u="none" dirty="0" smtClean="0"/>
              <a:t>brique , le bois , la tuile mécanique </a:t>
            </a:r>
            <a:endParaRPr lang="fr-FR" sz="2000" u="none" dirty="0"/>
          </a:p>
        </p:txBody>
      </p:sp>
      <p:sp>
        <p:nvSpPr>
          <p:cNvPr id="230407" name="Rectangle 7"/>
          <p:cNvSpPr>
            <a:spLocks noChangeArrowheads="1"/>
          </p:cNvSpPr>
          <p:nvPr/>
        </p:nvSpPr>
        <p:spPr bwMode="auto">
          <a:xfrm>
            <a:off x="971550" y="5373688"/>
            <a:ext cx="3143250" cy="254000"/>
          </a:xfrm>
          <a:prstGeom prst="rect">
            <a:avLst/>
          </a:prstGeom>
          <a:ln>
            <a:headEnd/>
            <a:tailEnd/>
          </a:ln>
        </p:spPr>
        <p:style>
          <a:lnRef idx="1">
            <a:schemeClr val="accent6"/>
          </a:lnRef>
          <a:fillRef idx="3">
            <a:schemeClr val="accent6"/>
          </a:fillRef>
          <a:effectRef idx="2">
            <a:schemeClr val="accent6"/>
          </a:effectRef>
          <a:fontRef idx="minor">
            <a:schemeClr val="lt1"/>
          </a:fontRef>
        </p:style>
        <p:txBody>
          <a:bodyPr wrap="none">
            <a:spAutoFit/>
          </a:bodyPr>
          <a:lstStyle/>
          <a:p>
            <a:pPr algn="l"/>
            <a:r>
              <a:rPr lang="fr-FR" sz="1000" u="none">
                <a:solidFill>
                  <a:schemeClr val="bg1"/>
                </a:solidFill>
              </a:rPr>
              <a:t>Photo N°01- rue larbi ben mhidi</a:t>
            </a:r>
            <a:endParaRPr lang="en-US" sz="1000" u="none">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230404"/>
                                        </p:tgtEl>
                                        <p:attrNameLst>
                                          <p:attrName>style.visibility</p:attrName>
                                        </p:attrNameLst>
                                      </p:cBhvr>
                                      <p:to>
                                        <p:strVal val="visible"/>
                                      </p:to>
                                    </p:set>
                                    <p:anim calcmode="lin" valueType="num">
                                      <p:cBhvr additive="base">
                                        <p:cTn id="7" dur="5000" fill="hold"/>
                                        <p:tgtEl>
                                          <p:spTgt spid="230404"/>
                                        </p:tgtEl>
                                        <p:attrNameLst>
                                          <p:attrName>ppt_x</p:attrName>
                                        </p:attrNameLst>
                                      </p:cBhvr>
                                      <p:tavLst>
                                        <p:tav tm="0">
                                          <p:val>
                                            <p:strVal val="#ppt_x"/>
                                          </p:val>
                                        </p:tav>
                                        <p:tav tm="100000">
                                          <p:val>
                                            <p:strVal val="#ppt_x"/>
                                          </p:val>
                                        </p:tav>
                                      </p:tavLst>
                                    </p:anim>
                                    <p:anim calcmode="lin" valueType="num">
                                      <p:cBhvr additive="base">
                                        <p:cTn id="8" dur="5000" fill="hold"/>
                                        <p:tgtEl>
                                          <p:spTgt spid="23040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0407"/>
                                        </p:tgtEl>
                                        <p:attrNameLst>
                                          <p:attrName>style.visibility</p:attrName>
                                        </p:attrNameLst>
                                      </p:cBhvr>
                                      <p:to>
                                        <p:strVal val="visible"/>
                                      </p:to>
                                    </p:set>
                                    <p:anim calcmode="lin" valueType="num">
                                      <p:cBhvr additive="base">
                                        <p:cTn id="13" dur="500" fill="hold"/>
                                        <p:tgtEl>
                                          <p:spTgt spid="230407"/>
                                        </p:tgtEl>
                                        <p:attrNameLst>
                                          <p:attrName>ppt_x</p:attrName>
                                        </p:attrNameLst>
                                      </p:cBhvr>
                                      <p:tavLst>
                                        <p:tav tm="0">
                                          <p:val>
                                            <p:strVal val="#ppt_x"/>
                                          </p:val>
                                        </p:tav>
                                        <p:tav tm="100000">
                                          <p:val>
                                            <p:strVal val="#ppt_x"/>
                                          </p:val>
                                        </p:tav>
                                      </p:tavLst>
                                    </p:anim>
                                    <p:anim calcmode="lin" valueType="num">
                                      <p:cBhvr additive="base">
                                        <p:cTn id="14" dur="500" fill="hold"/>
                                        <p:tgtEl>
                                          <p:spTgt spid="23040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230405"/>
                                        </p:tgtEl>
                                        <p:attrNameLst>
                                          <p:attrName>style.visibility</p:attrName>
                                        </p:attrNameLst>
                                      </p:cBhvr>
                                      <p:to>
                                        <p:strVal val="visible"/>
                                      </p:to>
                                    </p:set>
                                    <p:animEffect transition="in" filter="diamond(in)">
                                      <p:cBhvr>
                                        <p:cTn id="19" dur="2000"/>
                                        <p:tgtEl>
                                          <p:spTgt spid="2304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05" grpId="0" animBg="1"/>
      <p:bldP spid="230407"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a:xfrm>
            <a:off x="0" y="0"/>
            <a:ext cx="9144000" cy="836613"/>
          </a:xfrm>
        </p:spPr>
        <p:txBody>
          <a:bodyPr/>
          <a:lstStyle/>
          <a:p>
            <a:r>
              <a:rPr lang="fr-FR" sz="3600" u="sng" dirty="0">
                <a:solidFill>
                  <a:srgbClr val="FFFF00"/>
                </a:solidFill>
                <a:latin typeface="Cooper Black" pitchFamily="18" charset="0"/>
              </a:rPr>
              <a:t>A-1-3-les murs porteurs</a:t>
            </a:r>
          </a:p>
        </p:txBody>
      </p:sp>
      <p:sp>
        <p:nvSpPr>
          <p:cNvPr id="166918" name="Rectangle 6"/>
          <p:cNvSpPr>
            <a:spLocks noChangeArrowheads="1"/>
          </p:cNvSpPr>
          <p:nvPr/>
        </p:nvSpPr>
        <p:spPr bwMode="auto">
          <a:xfrm>
            <a:off x="2268538" y="966788"/>
            <a:ext cx="3546475" cy="366712"/>
          </a:xfrm>
          <a:prstGeom prst="rect">
            <a:avLst/>
          </a:prstGeom>
          <a:noFill/>
          <a:ln w="9525">
            <a:noFill/>
            <a:miter lim="800000"/>
            <a:headEnd/>
            <a:tailEnd/>
          </a:ln>
          <a:effectLst/>
        </p:spPr>
        <p:txBody>
          <a:bodyPr anchor="ctr">
            <a:spAutoFit/>
          </a:bodyPr>
          <a:lstStyle/>
          <a:p>
            <a:r>
              <a:rPr lang="fr-FR" sz="1800"/>
              <a:t>Îlot traditionnel</a:t>
            </a:r>
            <a:r>
              <a:rPr lang="fr-FR" sz="1800" u="none"/>
              <a:t> </a:t>
            </a:r>
          </a:p>
        </p:txBody>
      </p:sp>
      <p:pic>
        <p:nvPicPr>
          <p:cNvPr id="166922" name="Picture 10"/>
          <p:cNvPicPr>
            <a:picLocks noChangeAspect="1" noChangeArrowheads="1"/>
          </p:cNvPicPr>
          <p:nvPr/>
        </p:nvPicPr>
        <p:blipFill>
          <a:blip r:embed="rId2"/>
          <a:srcRect/>
          <a:stretch>
            <a:fillRect/>
          </a:stretch>
        </p:blipFill>
        <p:spPr bwMode="auto">
          <a:xfrm>
            <a:off x="4288696" y="1677003"/>
            <a:ext cx="4221163" cy="4163417"/>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66927" name="Rectangle 15"/>
          <p:cNvSpPr>
            <a:spLocks noChangeArrowheads="1"/>
          </p:cNvSpPr>
          <p:nvPr/>
        </p:nvSpPr>
        <p:spPr bwMode="auto">
          <a:xfrm>
            <a:off x="6042454" y="6092825"/>
            <a:ext cx="2489986" cy="314325"/>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square" anchor="ctr">
            <a:spAutoFit/>
          </a:bodyPr>
          <a:lstStyle/>
          <a:p>
            <a:pPr algn="r" rtl="1"/>
            <a:r>
              <a:rPr lang="fr-FR" sz="1400" u="none" dirty="0">
                <a:solidFill>
                  <a:schemeClr val="bg1"/>
                </a:solidFill>
              </a:rPr>
              <a:t>Photo N°01 maison ben </a:t>
            </a:r>
            <a:r>
              <a:rPr lang="fr-FR" sz="1400" u="none" dirty="0" err="1">
                <a:solidFill>
                  <a:schemeClr val="bg1"/>
                </a:solidFill>
              </a:rPr>
              <a:t>bakir</a:t>
            </a:r>
            <a:endParaRPr lang="fr-FR" sz="1400" u="none" dirty="0">
              <a:solidFill>
                <a:schemeClr val="bg1"/>
              </a:solidFill>
            </a:endParaRPr>
          </a:p>
        </p:txBody>
      </p:sp>
      <p:sp>
        <p:nvSpPr>
          <p:cNvPr id="2" name="Right Arrow Callout 1"/>
          <p:cNvSpPr/>
          <p:nvPr/>
        </p:nvSpPr>
        <p:spPr>
          <a:xfrm>
            <a:off x="1259632" y="1677002"/>
            <a:ext cx="2782143" cy="4339961"/>
          </a:xfrm>
          <a:prstGeom prst="rightArrowCallout">
            <a:avLst>
              <a:gd name="adj1" fmla="val 19487"/>
              <a:gd name="adj2" fmla="val 25000"/>
              <a:gd name="adj3" fmla="val 25000"/>
              <a:gd name="adj4" fmla="val 6497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dirty="0" smtClean="0"/>
              <a:t>Le système de remplissage en pierre taillé, et a l’extérieure  remplissage des murs avec </a:t>
            </a:r>
            <a:r>
              <a:rPr lang="fr-FR" dirty="0" err="1" smtClean="0"/>
              <a:t>toube</a:t>
            </a:r>
            <a:r>
              <a:rPr lang="fr-FR" dirty="0" smtClean="0"/>
              <a:t>  et chaux</a:t>
            </a:r>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p:tgtEl>
                                          <p:spTgt spid="166914"/>
                                        </p:tgtEl>
                                      </p:cBhvr>
                                    </p:animEffect>
                                    <p:animScale>
                                      <p:cBhvr>
                                        <p:cTn id="7" dur="250" autoRev="1" fill="hold"/>
                                        <p:tgtEl>
                                          <p:spTgt spid="16691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166922"/>
                                        </p:tgtEl>
                                        <p:attrNameLst>
                                          <p:attrName>style.visibility</p:attrName>
                                        </p:attrNameLst>
                                      </p:cBhvr>
                                      <p:to>
                                        <p:strVal val="visible"/>
                                      </p:to>
                                    </p:set>
                                    <p:animEffect transition="in" filter="wheel(4)">
                                      <p:cBhvr>
                                        <p:cTn id="12" dur="2000"/>
                                        <p:tgtEl>
                                          <p:spTgt spid="16692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66927"/>
                                        </p:tgtEl>
                                        <p:attrNameLst>
                                          <p:attrName>style.visibility</p:attrName>
                                        </p:attrNameLst>
                                      </p:cBhvr>
                                      <p:to>
                                        <p:strVal val="visible"/>
                                      </p:to>
                                    </p:set>
                                    <p:animEffect transition="in" filter="checkerboard(across)">
                                      <p:cBhvr>
                                        <p:cTn id="17" dur="500"/>
                                        <p:tgtEl>
                                          <p:spTgt spid="1669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4" grpId="0"/>
      <p:bldP spid="16692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Grp="1" noRot="1" noChangeArrowheads="1"/>
          </p:cNvSpPr>
          <p:nvPr>
            <p:ph idx="1"/>
          </p:nvPr>
        </p:nvSpPr>
        <p:spPr>
          <a:xfrm>
            <a:off x="323850" y="1571612"/>
            <a:ext cx="8540750" cy="4422775"/>
          </a:xfrm>
        </p:spPr>
        <p:txBody>
          <a:bodyPr/>
          <a:lstStyle/>
          <a:p>
            <a:pPr algn="just">
              <a:lnSpc>
                <a:spcPct val="90000"/>
              </a:lnSpc>
              <a:buFont typeface="Wingdings" pitchFamily="2" charset="2"/>
              <a:buNone/>
            </a:pPr>
            <a:r>
              <a:rPr lang="fr-FR" sz="2400" dirty="0">
                <a:effectLst>
                  <a:outerShdw blurRad="38100" dist="38100" dir="2700000" algn="tl">
                    <a:srgbClr val="FFFFFF"/>
                  </a:outerShdw>
                </a:effectLst>
                <a:latin typeface="Engravers MT" pitchFamily="18" charset="0"/>
                <a:cs typeface="Times New Roman" pitchFamily="18" charset="0"/>
              </a:rPr>
              <a:t>        </a:t>
            </a:r>
            <a:r>
              <a:rPr lang="fr-FR" sz="2400" dirty="0">
                <a:solidFill>
                  <a:schemeClr val="bg1"/>
                </a:solidFill>
              </a:rPr>
              <a:t>La vieille ville de Constantine ou le rocher, malgré son importance comme héritage et patrimoine ancien, il était le point de convergence et changement commercial entre </a:t>
            </a:r>
            <a:r>
              <a:rPr lang="fr-FR" sz="2400" dirty="0" smtClean="0">
                <a:solidFill>
                  <a:schemeClr val="bg1"/>
                </a:solidFill>
              </a:rPr>
              <a:t>l’Est , l’Ouest , Nord </a:t>
            </a:r>
            <a:r>
              <a:rPr lang="fr-FR" sz="2400" dirty="0">
                <a:solidFill>
                  <a:schemeClr val="bg1"/>
                </a:solidFill>
              </a:rPr>
              <a:t>et Sud.</a:t>
            </a:r>
          </a:p>
          <a:p>
            <a:pPr algn="just">
              <a:lnSpc>
                <a:spcPct val="90000"/>
              </a:lnSpc>
              <a:buFont typeface="Wingdings" pitchFamily="2" charset="2"/>
              <a:buNone/>
            </a:pPr>
            <a:r>
              <a:rPr lang="fr-FR" sz="2400" dirty="0">
                <a:solidFill>
                  <a:schemeClr val="bg1"/>
                </a:solidFill>
              </a:rPr>
              <a:t>        Aussi le passage de différentes civilisations.</a:t>
            </a:r>
          </a:p>
          <a:p>
            <a:pPr algn="just">
              <a:lnSpc>
                <a:spcPct val="90000"/>
              </a:lnSpc>
              <a:buFont typeface="Wingdings" pitchFamily="2" charset="2"/>
              <a:buNone/>
            </a:pPr>
            <a:r>
              <a:rPr lang="fr-FR" sz="2400" dirty="0">
                <a:solidFill>
                  <a:schemeClr val="bg1"/>
                </a:solidFill>
              </a:rPr>
              <a:t>        La vieille ville aujourd’hui ignorer par les autorités et les gents concernés    </a:t>
            </a:r>
          </a:p>
        </p:txBody>
      </p:sp>
      <p:sp>
        <p:nvSpPr>
          <p:cNvPr id="36866" name="Rectangle 2"/>
          <p:cNvSpPr>
            <a:spLocks noGrp="1" noRot="1" noChangeArrowheads="1"/>
          </p:cNvSpPr>
          <p:nvPr>
            <p:ph type="title"/>
          </p:nvPr>
        </p:nvSpPr>
        <p:spPr>
          <a:xfrm>
            <a:off x="842994" y="-71462"/>
            <a:ext cx="8229600" cy="1219200"/>
          </a:xfrm>
        </p:spPr>
        <p:txBody>
          <a:bodyPr/>
          <a:lstStyle/>
          <a:p>
            <a:r>
              <a:rPr lang="fr-FR" u="sng" dirty="0">
                <a:solidFill>
                  <a:schemeClr val="hlink"/>
                </a:solidFill>
                <a:latin typeface="Engravers MT" pitchFamily="18" charset="0"/>
              </a:rPr>
              <a:t>introduction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checkerboard(across)">
                                      <p:cBhvr>
                                        <p:cTn id="7" dur="500"/>
                                        <p:tgtEl>
                                          <p:spTgt spid="3686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36867">
                                            <p:txEl>
                                              <p:pRg st="0" end="0"/>
                                            </p:txEl>
                                          </p:spTgt>
                                        </p:tgtEl>
                                        <p:attrNameLst>
                                          <p:attrName>style.visibility</p:attrName>
                                        </p:attrNameLst>
                                      </p:cBhvr>
                                      <p:to>
                                        <p:strVal val="visible"/>
                                      </p:to>
                                    </p:set>
                                    <p:animEffect transition="in" filter="blinds(horizontal)">
                                      <p:cBhvr>
                                        <p:cTn id="12" dur="500"/>
                                        <p:tgtEl>
                                          <p:spTgt spid="3686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1" nodeType="clickEffect">
                                  <p:stCondLst>
                                    <p:cond delay="0"/>
                                  </p:stCondLst>
                                  <p:childTnLst>
                                    <p:set>
                                      <p:cBhvr>
                                        <p:cTn id="16" dur="1" fill="hold">
                                          <p:stCondLst>
                                            <p:cond delay="0"/>
                                          </p:stCondLst>
                                        </p:cTn>
                                        <p:tgtEl>
                                          <p:spTgt spid="36867">
                                            <p:txEl>
                                              <p:pRg st="1" end="1"/>
                                            </p:txEl>
                                          </p:spTgt>
                                        </p:tgtEl>
                                        <p:attrNameLst>
                                          <p:attrName>style.visibility</p:attrName>
                                        </p:attrNameLst>
                                      </p:cBhvr>
                                      <p:to>
                                        <p:strVal val="visible"/>
                                      </p:to>
                                    </p:set>
                                    <p:animEffect transition="in" filter="blinds(horizontal)">
                                      <p:cBhvr>
                                        <p:cTn id="17" dur="500"/>
                                        <p:tgtEl>
                                          <p:spTgt spid="3686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1" nodeType="clickEffect">
                                  <p:stCondLst>
                                    <p:cond delay="0"/>
                                  </p:stCondLst>
                                  <p:childTnLst>
                                    <p:set>
                                      <p:cBhvr>
                                        <p:cTn id="21" dur="1" fill="hold">
                                          <p:stCondLst>
                                            <p:cond delay="0"/>
                                          </p:stCondLst>
                                        </p:cTn>
                                        <p:tgtEl>
                                          <p:spTgt spid="36867">
                                            <p:txEl>
                                              <p:pRg st="2" end="2"/>
                                            </p:txEl>
                                          </p:spTgt>
                                        </p:tgtEl>
                                        <p:attrNameLst>
                                          <p:attrName>style.visibility</p:attrName>
                                        </p:attrNameLst>
                                      </p:cBhvr>
                                      <p:to>
                                        <p:strVal val="visible"/>
                                      </p:to>
                                    </p:set>
                                    <p:animEffect transition="in" filter="blinds(horizontal)">
                                      <p:cBhvr>
                                        <p:cTn id="22" dur="500"/>
                                        <p:tgtEl>
                                          <p:spTgt spid="368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1" uiExpand="1" build="p"/>
      <p:bldP spid="3686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2452" name="Picture 4"/>
          <p:cNvPicPr>
            <a:picLocks noGrp="1" noChangeAspect="1" noChangeArrowheads="1"/>
          </p:cNvPicPr>
          <p:nvPr>
            <p:ph idx="1"/>
          </p:nvPr>
        </p:nvPicPr>
        <p:blipFill>
          <a:blip r:embed="rId2"/>
          <a:srcRect/>
          <a:stretch>
            <a:fillRect/>
          </a:stretch>
        </p:blipFill>
        <p:spPr>
          <a:xfrm>
            <a:off x="6300788" y="1341438"/>
            <a:ext cx="2646362" cy="3529012"/>
          </a:xfrm>
          <a:noFill/>
          <a:ln w="76200" cmpd="tri">
            <a:solidFill>
              <a:srgbClr val="CC3300"/>
            </a:solidFill>
          </a:ln>
        </p:spPr>
      </p:pic>
      <p:sp>
        <p:nvSpPr>
          <p:cNvPr id="232455" name="Rectangle 7"/>
          <p:cNvSpPr>
            <a:spLocks noGrp="1" noChangeArrowheads="1"/>
          </p:cNvSpPr>
          <p:nvPr>
            <p:ph type="title"/>
          </p:nvPr>
        </p:nvSpPr>
        <p:spPr>
          <a:xfrm>
            <a:off x="2700338" y="301625"/>
            <a:ext cx="3816350" cy="463550"/>
          </a:xfrm>
          <a:noFill/>
          <a:ln/>
        </p:spPr>
        <p:txBody>
          <a:bodyPr>
            <a:normAutofit fontScale="90000"/>
          </a:bodyPr>
          <a:lstStyle/>
          <a:p>
            <a:r>
              <a:rPr lang="fr-FR" sz="4000" u="sng" dirty="0">
                <a:solidFill>
                  <a:srgbClr val="CC3300"/>
                </a:solidFill>
                <a:latin typeface="Algerian" pitchFamily="82" charset="0"/>
              </a:rPr>
              <a:t>îlot colonial</a:t>
            </a:r>
            <a:r>
              <a:rPr lang="fr-FR" sz="4000" dirty="0">
                <a:solidFill>
                  <a:srgbClr val="CC3300"/>
                </a:solidFill>
                <a:latin typeface="Algerian" pitchFamily="82" charset="0"/>
              </a:rPr>
              <a:t> </a:t>
            </a:r>
          </a:p>
        </p:txBody>
      </p:sp>
      <p:sp>
        <p:nvSpPr>
          <p:cNvPr id="232453" name="Rectangle 5"/>
          <p:cNvSpPr>
            <a:spLocks noChangeArrowheads="1"/>
          </p:cNvSpPr>
          <p:nvPr/>
        </p:nvSpPr>
        <p:spPr bwMode="auto">
          <a:xfrm>
            <a:off x="3275856" y="2060848"/>
            <a:ext cx="2875663" cy="2554545"/>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wrap="square" anchor="ctr">
            <a:spAutoFit/>
          </a:bodyPr>
          <a:lstStyle/>
          <a:p>
            <a:r>
              <a:rPr lang="fr-FR" sz="2000" u="none" dirty="0"/>
              <a:t>Le système de remplissage de la maison</a:t>
            </a:r>
          </a:p>
          <a:p>
            <a:r>
              <a:rPr lang="fr-FR" sz="2000" u="none" dirty="0"/>
              <a:t>Coloniale, les murs extérieurs avec la pierre de taille,</a:t>
            </a:r>
          </a:p>
          <a:p>
            <a:r>
              <a:rPr lang="fr-FR" sz="2000" u="none" dirty="0"/>
              <a:t>Et la brique  pleine </a:t>
            </a:r>
            <a:endParaRPr lang="fr-FR" sz="2000" u="none" dirty="0">
              <a:solidFill>
                <a:schemeClr val="tx2"/>
              </a:solidFill>
            </a:endParaRPr>
          </a:p>
          <a:p>
            <a:r>
              <a:rPr lang="fr-FR" sz="2000" u="none" dirty="0">
                <a:solidFill>
                  <a:schemeClr val="tx2"/>
                </a:solidFill>
              </a:rPr>
              <a:t>  </a:t>
            </a:r>
          </a:p>
        </p:txBody>
      </p:sp>
      <p:pic>
        <p:nvPicPr>
          <p:cNvPr id="232454" name="Picture 6"/>
          <p:cNvPicPr>
            <a:picLocks noChangeAspect="1" noChangeArrowheads="1"/>
          </p:cNvPicPr>
          <p:nvPr/>
        </p:nvPicPr>
        <p:blipFill>
          <a:blip r:embed="rId3"/>
          <a:srcRect/>
          <a:stretch>
            <a:fillRect/>
          </a:stretch>
        </p:blipFill>
        <p:spPr bwMode="auto">
          <a:xfrm>
            <a:off x="323850" y="1125538"/>
            <a:ext cx="2749550" cy="3744912"/>
          </a:xfrm>
          <a:prstGeom prst="rect">
            <a:avLst/>
          </a:prstGeom>
          <a:noFill/>
          <a:ln w="76200" cmpd="tri">
            <a:solidFill>
              <a:srgbClr val="CC3300"/>
            </a:solidFill>
            <a:miter lim="800000"/>
            <a:headEnd/>
            <a:tailEnd/>
          </a:ln>
          <a:effectLst/>
        </p:spPr>
      </p:pic>
      <p:sp>
        <p:nvSpPr>
          <p:cNvPr id="232456" name="Rectangle 8"/>
          <p:cNvSpPr>
            <a:spLocks noChangeArrowheads="1"/>
          </p:cNvSpPr>
          <p:nvPr/>
        </p:nvSpPr>
        <p:spPr bwMode="auto">
          <a:xfrm rot="10800000" flipV="1">
            <a:off x="6598508" y="5049950"/>
            <a:ext cx="2005939" cy="246221"/>
          </a:xfrm>
          <a:prstGeom prst="rect">
            <a:avLst/>
          </a:prstGeom>
          <a:solidFill>
            <a:schemeClr val="tx2"/>
          </a:solidFill>
          <a:ln w="9525">
            <a:solidFill>
              <a:srgbClr val="CC3300"/>
            </a:solidFill>
            <a:miter lim="800000"/>
            <a:headEnd/>
            <a:tailEnd/>
          </a:ln>
          <a:effectLst/>
        </p:spPr>
        <p:txBody>
          <a:bodyPr wrap="square" anchor="ctr">
            <a:spAutoFit/>
          </a:bodyPr>
          <a:lstStyle/>
          <a:p>
            <a:pPr algn="r" rtl="1"/>
            <a:r>
              <a:rPr lang="fr-FR" sz="1000" u="none" dirty="0">
                <a:solidFill>
                  <a:schemeClr val="bg1"/>
                </a:solidFill>
              </a:rPr>
              <a:t>Photo N°01- rue ben </a:t>
            </a:r>
            <a:r>
              <a:rPr lang="fr-FR" sz="1000" u="none" dirty="0" err="1">
                <a:solidFill>
                  <a:schemeClr val="bg1"/>
                </a:solidFill>
              </a:rPr>
              <a:t>mhidi</a:t>
            </a:r>
            <a:endParaRPr lang="fr-FR" sz="1000" u="none" dirty="0">
              <a:solidFill>
                <a:schemeClr val="bg1"/>
              </a:solidFill>
            </a:endParaRPr>
          </a:p>
        </p:txBody>
      </p:sp>
      <p:sp>
        <p:nvSpPr>
          <p:cNvPr id="232458" name="Rectangle 10"/>
          <p:cNvSpPr>
            <a:spLocks noChangeArrowheads="1"/>
          </p:cNvSpPr>
          <p:nvPr/>
        </p:nvSpPr>
        <p:spPr bwMode="auto">
          <a:xfrm>
            <a:off x="755577" y="5049950"/>
            <a:ext cx="1728192" cy="246221"/>
          </a:xfrm>
          <a:prstGeom prst="rect">
            <a:avLst/>
          </a:prstGeom>
          <a:solidFill>
            <a:schemeClr val="tx2"/>
          </a:solidFill>
          <a:ln w="9525">
            <a:solidFill>
              <a:srgbClr val="CC3300"/>
            </a:solidFill>
            <a:miter lim="800000"/>
            <a:headEnd/>
            <a:tailEnd/>
          </a:ln>
          <a:effectLst/>
        </p:spPr>
        <p:txBody>
          <a:bodyPr wrap="square" anchor="ctr">
            <a:spAutoFit/>
          </a:bodyPr>
          <a:lstStyle/>
          <a:p>
            <a:pPr algn="r" rtl="1"/>
            <a:r>
              <a:rPr lang="fr-FR" sz="1000" u="none">
                <a:solidFill>
                  <a:schemeClr val="bg1"/>
                </a:solidFill>
              </a:rPr>
              <a:t>Photo N°02- rue ben mhidi</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32452"/>
                                        </p:tgtEl>
                                        <p:attrNameLst>
                                          <p:attrName>style.visibility</p:attrName>
                                        </p:attrNameLst>
                                      </p:cBhvr>
                                      <p:to>
                                        <p:strVal val="visible"/>
                                      </p:to>
                                    </p:set>
                                    <p:animEffect transition="in" filter="blinds(horizontal)">
                                      <p:cBhvr>
                                        <p:cTn id="7" dur="500"/>
                                        <p:tgtEl>
                                          <p:spTgt spid="232452"/>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232453"/>
                                        </p:tgtEl>
                                        <p:attrNameLst>
                                          <p:attrName>style.visibility</p:attrName>
                                        </p:attrNameLst>
                                      </p:cBhvr>
                                      <p:to>
                                        <p:strVal val="visible"/>
                                      </p:to>
                                    </p:set>
                                    <p:animEffect transition="in" filter="plus(in)">
                                      <p:cBhvr>
                                        <p:cTn id="12" dur="2000"/>
                                        <p:tgtEl>
                                          <p:spTgt spid="23245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232454"/>
                                        </p:tgtEl>
                                        <p:attrNameLst>
                                          <p:attrName>style.visibility</p:attrName>
                                        </p:attrNameLst>
                                      </p:cBhvr>
                                      <p:to>
                                        <p:strVal val="visible"/>
                                      </p:to>
                                    </p:set>
                                    <p:animEffect transition="in" filter="strips(downLeft)">
                                      <p:cBhvr>
                                        <p:cTn id="17" dur="500"/>
                                        <p:tgtEl>
                                          <p:spTgt spid="232454"/>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32456"/>
                                        </p:tgtEl>
                                        <p:attrNameLst>
                                          <p:attrName>style.visibility</p:attrName>
                                        </p:attrNameLst>
                                      </p:cBhvr>
                                      <p:to>
                                        <p:strVal val="visible"/>
                                      </p:to>
                                    </p:set>
                                    <p:animEffect transition="in" filter="checkerboard(across)">
                                      <p:cBhvr>
                                        <p:cTn id="22" dur="500"/>
                                        <p:tgtEl>
                                          <p:spTgt spid="23245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32458"/>
                                        </p:tgtEl>
                                        <p:attrNameLst>
                                          <p:attrName>style.visibility</p:attrName>
                                        </p:attrNameLst>
                                      </p:cBhvr>
                                      <p:to>
                                        <p:strVal val="visible"/>
                                      </p:to>
                                    </p:set>
                                    <p:animEffect transition="in" filter="checkerboard(across)">
                                      <p:cBhvr>
                                        <p:cTn id="27" dur="500"/>
                                        <p:tgtEl>
                                          <p:spTgt spid="232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453" grpId="0" animBg="1"/>
      <p:bldP spid="232456" grpId="0" animBg="1"/>
      <p:bldP spid="232458"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a:xfrm>
            <a:off x="0" y="-142900"/>
            <a:ext cx="9144000" cy="765175"/>
          </a:xfrm>
        </p:spPr>
        <p:txBody>
          <a:bodyPr/>
          <a:lstStyle/>
          <a:p>
            <a:r>
              <a:rPr lang="fr-FR" sz="2800" u="sng" dirty="0">
                <a:solidFill>
                  <a:srgbClr val="FFFF00"/>
                </a:solidFill>
                <a:latin typeface="Cooper Black" pitchFamily="18" charset="0"/>
              </a:rPr>
              <a:t>A-1-4-Système</a:t>
            </a:r>
            <a:r>
              <a:rPr lang="fr-FR" sz="2800" u="sng" dirty="0">
                <a:solidFill>
                  <a:schemeClr val="accent2">
                    <a:lumMod val="75000"/>
                  </a:schemeClr>
                </a:solidFill>
                <a:latin typeface="Cooper Black" pitchFamily="18" charset="0"/>
              </a:rPr>
              <a:t> </a:t>
            </a:r>
            <a:r>
              <a:rPr lang="fr-FR" sz="2800" u="sng" dirty="0">
                <a:solidFill>
                  <a:srgbClr val="FFFF00"/>
                </a:solidFill>
                <a:latin typeface="Cooper Black" pitchFamily="18" charset="0"/>
              </a:rPr>
              <a:t>des ouvertures</a:t>
            </a:r>
          </a:p>
        </p:txBody>
      </p:sp>
      <p:sp>
        <p:nvSpPr>
          <p:cNvPr id="167940" name="Rectangle 4"/>
          <p:cNvSpPr>
            <a:spLocks noChangeArrowheads="1"/>
          </p:cNvSpPr>
          <p:nvPr/>
        </p:nvSpPr>
        <p:spPr bwMode="auto">
          <a:xfrm>
            <a:off x="2268538" y="620713"/>
            <a:ext cx="4375150" cy="457200"/>
          </a:xfrm>
          <a:prstGeom prst="rect">
            <a:avLst/>
          </a:prstGeom>
          <a:noFill/>
          <a:ln w="9525">
            <a:noFill/>
            <a:miter lim="800000"/>
            <a:headEnd/>
            <a:tailEnd/>
          </a:ln>
          <a:effectLst/>
        </p:spPr>
        <p:txBody>
          <a:bodyPr>
            <a:spAutoFit/>
          </a:bodyPr>
          <a:lstStyle/>
          <a:p>
            <a:pPr algn="l">
              <a:spcBef>
                <a:spcPct val="20000"/>
              </a:spcBef>
              <a:buClr>
                <a:schemeClr val="hlink"/>
              </a:buClr>
            </a:pPr>
            <a:r>
              <a:rPr lang="fr-FR" sz="2400">
                <a:solidFill>
                  <a:schemeClr val="tx2"/>
                </a:solidFill>
              </a:rPr>
              <a:t>îlot traditionnel</a:t>
            </a:r>
          </a:p>
        </p:txBody>
      </p:sp>
      <p:pic>
        <p:nvPicPr>
          <p:cNvPr id="167943" name="Picture 7"/>
          <p:cNvPicPr>
            <a:picLocks noChangeAspect="1" noChangeArrowheads="1"/>
          </p:cNvPicPr>
          <p:nvPr/>
        </p:nvPicPr>
        <p:blipFill>
          <a:blip r:embed="rId2" cstate="print"/>
          <a:srcRect/>
          <a:stretch>
            <a:fillRect/>
          </a:stretch>
        </p:blipFill>
        <p:spPr bwMode="auto">
          <a:xfrm>
            <a:off x="6337935" y="1208903"/>
            <a:ext cx="2501265" cy="189777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67944" name="Picture 8"/>
          <p:cNvPicPr>
            <a:picLocks noChangeAspect="1" noChangeArrowheads="1"/>
          </p:cNvPicPr>
          <p:nvPr/>
        </p:nvPicPr>
        <p:blipFill>
          <a:blip r:embed="rId3"/>
          <a:srcRect/>
          <a:stretch>
            <a:fillRect/>
          </a:stretch>
        </p:blipFill>
        <p:spPr bwMode="auto">
          <a:xfrm>
            <a:off x="6407150" y="4076700"/>
            <a:ext cx="2432050" cy="221527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67945" name="Picture 9"/>
          <p:cNvPicPr>
            <a:picLocks noChangeAspect="1" noChangeArrowheads="1"/>
          </p:cNvPicPr>
          <p:nvPr/>
        </p:nvPicPr>
        <p:blipFill>
          <a:blip r:embed="rId4" cstate="print"/>
          <a:srcRect/>
          <a:stretch>
            <a:fillRect/>
          </a:stretch>
        </p:blipFill>
        <p:spPr bwMode="auto">
          <a:xfrm>
            <a:off x="3348038" y="1208904"/>
            <a:ext cx="2620275" cy="189777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67946" name="Picture 10"/>
          <p:cNvPicPr>
            <a:picLocks noChangeAspect="1" noChangeArrowheads="1"/>
          </p:cNvPicPr>
          <p:nvPr/>
        </p:nvPicPr>
        <p:blipFill>
          <a:blip r:embed="rId5"/>
          <a:srcRect/>
          <a:stretch>
            <a:fillRect/>
          </a:stretch>
        </p:blipFill>
        <p:spPr bwMode="auto">
          <a:xfrm>
            <a:off x="3348038" y="4059360"/>
            <a:ext cx="2620275" cy="223261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67951" name="Rectangle 15"/>
          <p:cNvSpPr>
            <a:spLocks noChangeArrowheads="1"/>
          </p:cNvSpPr>
          <p:nvPr/>
        </p:nvSpPr>
        <p:spPr bwMode="auto">
          <a:xfrm>
            <a:off x="247136" y="1959970"/>
            <a:ext cx="2150076" cy="3693319"/>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square" anchor="ctr">
            <a:spAutoFit/>
          </a:bodyPr>
          <a:lstStyle/>
          <a:p>
            <a:r>
              <a:rPr lang="fr-FR" sz="1800" u="none" dirty="0"/>
              <a:t>Le système des ouvertures de la maison musulman </a:t>
            </a:r>
          </a:p>
          <a:p>
            <a:r>
              <a:rPr lang="fr-FR" sz="1800" u="none" dirty="0" smtClean="0"/>
              <a:t> </a:t>
            </a:r>
            <a:r>
              <a:rPr lang="fr-FR" sz="1800" u="none" dirty="0"/>
              <a:t>à une petite échelle, surtout les fenêtres </a:t>
            </a:r>
          </a:p>
          <a:p>
            <a:r>
              <a:rPr lang="fr-FR" sz="1800" u="none" dirty="0"/>
              <a:t>Pour garder leurs HARMA, mais les ouvertures principales </a:t>
            </a:r>
          </a:p>
          <a:p>
            <a:r>
              <a:rPr lang="fr-FR" sz="1800" u="none" dirty="0"/>
              <a:t>À l’intérieur de la maison </a:t>
            </a:r>
            <a:endParaRPr lang="fr-FR" sz="1800" u="none" dirty="0">
              <a:solidFill>
                <a:schemeClr val="tx2"/>
              </a:solidFill>
            </a:endParaRPr>
          </a:p>
          <a:p>
            <a:pPr eaLnBrk="0" hangingPunct="0"/>
            <a:endParaRPr lang="fr-FR" sz="1800" u="none" dirty="0">
              <a:solidFill>
                <a:schemeClr val="tx2"/>
              </a:solidFill>
              <a:latin typeface="Arial" charset="0"/>
            </a:endParaRPr>
          </a:p>
        </p:txBody>
      </p:sp>
      <p:sp>
        <p:nvSpPr>
          <p:cNvPr id="167953" name="Rectangle 17"/>
          <p:cNvSpPr>
            <a:spLocks noChangeArrowheads="1"/>
          </p:cNvSpPr>
          <p:nvPr/>
        </p:nvSpPr>
        <p:spPr bwMode="auto">
          <a:xfrm>
            <a:off x="6588125" y="3432604"/>
            <a:ext cx="1728292" cy="246221"/>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square" anchor="ctr">
            <a:spAutoFit/>
          </a:bodyPr>
          <a:lstStyle/>
          <a:p>
            <a:pPr algn="r" rtl="1"/>
            <a:r>
              <a:rPr lang="fr-FR" sz="1000" u="none" dirty="0" err="1">
                <a:solidFill>
                  <a:schemeClr val="bg1"/>
                </a:solidFill>
              </a:rPr>
              <a:t>Pho</a:t>
            </a:r>
            <a:r>
              <a:rPr lang="fr-FR" sz="1000" u="none" dirty="0">
                <a:solidFill>
                  <a:schemeClr val="bg1"/>
                </a:solidFill>
              </a:rPr>
              <a:t> N°01-maison ben </a:t>
            </a:r>
            <a:r>
              <a:rPr lang="fr-FR" sz="1000" u="none" dirty="0" err="1">
                <a:solidFill>
                  <a:schemeClr val="bg1"/>
                </a:solidFill>
              </a:rPr>
              <a:t>bakiri</a:t>
            </a:r>
            <a:endParaRPr lang="fr-FR" sz="1000" u="none" dirty="0">
              <a:solidFill>
                <a:schemeClr val="bg1"/>
              </a:solidFill>
            </a:endParaRPr>
          </a:p>
        </p:txBody>
      </p:sp>
      <p:sp>
        <p:nvSpPr>
          <p:cNvPr id="167954" name="Rectangle 18"/>
          <p:cNvSpPr>
            <a:spLocks noChangeArrowheads="1"/>
          </p:cNvSpPr>
          <p:nvPr/>
        </p:nvSpPr>
        <p:spPr bwMode="auto">
          <a:xfrm rot="10800000" flipV="1">
            <a:off x="3548877" y="3467789"/>
            <a:ext cx="1888095" cy="230832"/>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square" anchor="ctr">
            <a:spAutoFit/>
          </a:bodyPr>
          <a:lstStyle/>
          <a:p>
            <a:pPr algn="r" rtl="1"/>
            <a:r>
              <a:rPr lang="fr-FR" sz="900" u="none" dirty="0" err="1">
                <a:solidFill>
                  <a:schemeClr val="bg1"/>
                </a:solidFill>
              </a:rPr>
              <a:t>Pho</a:t>
            </a:r>
            <a:r>
              <a:rPr lang="fr-FR" sz="900" u="none" dirty="0">
                <a:solidFill>
                  <a:schemeClr val="bg1"/>
                </a:solidFill>
              </a:rPr>
              <a:t> N°03- maison ben </a:t>
            </a:r>
            <a:r>
              <a:rPr lang="fr-FR" sz="900" u="none" dirty="0" err="1">
                <a:solidFill>
                  <a:schemeClr val="bg1"/>
                </a:solidFill>
              </a:rPr>
              <a:t>bakir</a:t>
            </a:r>
            <a:endParaRPr lang="fr-FR" sz="900" u="none" dirty="0">
              <a:solidFill>
                <a:schemeClr val="bg1"/>
              </a:solidFill>
            </a:endParaRPr>
          </a:p>
        </p:txBody>
      </p:sp>
      <p:sp>
        <p:nvSpPr>
          <p:cNvPr id="167955" name="Rectangle 19"/>
          <p:cNvSpPr>
            <a:spLocks noChangeArrowheads="1"/>
          </p:cNvSpPr>
          <p:nvPr/>
        </p:nvSpPr>
        <p:spPr bwMode="auto">
          <a:xfrm>
            <a:off x="3548877" y="6480889"/>
            <a:ext cx="2088753" cy="246221"/>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square" anchor="ctr">
            <a:spAutoFit/>
          </a:bodyPr>
          <a:lstStyle/>
          <a:p>
            <a:pPr rtl="1"/>
            <a:r>
              <a:rPr lang="fr-FR" sz="1000" u="none" dirty="0">
                <a:solidFill>
                  <a:schemeClr val="bg1"/>
                </a:solidFill>
              </a:rPr>
              <a:t>Photo N°04-ali </a:t>
            </a:r>
            <a:r>
              <a:rPr lang="fr-FR" sz="1000" u="none" dirty="0" err="1">
                <a:solidFill>
                  <a:schemeClr val="bg1"/>
                </a:solidFill>
              </a:rPr>
              <a:t>khodja</a:t>
            </a:r>
            <a:endParaRPr lang="fr-FR" sz="1000" u="none" dirty="0">
              <a:solidFill>
                <a:schemeClr val="bg1"/>
              </a:solidFill>
            </a:endParaRPr>
          </a:p>
        </p:txBody>
      </p:sp>
      <p:sp>
        <p:nvSpPr>
          <p:cNvPr id="167956" name="Rectangle 20"/>
          <p:cNvSpPr>
            <a:spLocks noChangeArrowheads="1"/>
          </p:cNvSpPr>
          <p:nvPr/>
        </p:nvSpPr>
        <p:spPr bwMode="auto">
          <a:xfrm>
            <a:off x="6643688" y="6530187"/>
            <a:ext cx="1672728" cy="246221"/>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wrap="square" anchor="ctr">
            <a:spAutoFit/>
          </a:bodyPr>
          <a:lstStyle/>
          <a:p>
            <a:pPr algn="r" rtl="1"/>
            <a:r>
              <a:rPr lang="fr-FR" sz="1000" u="none" dirty="0">
                <a:solidFill>
                  <a:schemeClr val="bg1"/>
                </a:solidFill>
              </a:rPr>
              <a:t>Photo N°02-ali </a:t>
            </a:r>
            <a:r>
              <a:rPr lang="fr-FR" sz="1000" u="none" dirty="0" err="1">
                <a:solidFill>
                  <a:schemeClr val="bg1"/>
                </a:solidFill>
              </a:rPr>
              <a:t>khodja</a:t>
            </a:r>
            <a:endParaRPr lang="fr-FR" sz="1000" u="none" dirty="0">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67938"/>
                                        </p:tgtEl>
                                        <p:attrNameLst>
                                          <p:attrName>style.visibility</p:attrName>
                                        </p:attrNameLst>
                                      </p:cBhvr>
                                      <p:to>
                                        <p:strVal val="visible"/>
                                      </p:to>
                                    </p:set>
                                    <p:animEffect transition="in" filter="randombar(horizontal)">
                                      <p:cBhvr>
                                        <p:cTn id="7" dur="600">
                                          <p:stCondLst>
                                            <p:cond delay="0"/>
                                          </p:stCondLst>
                                        </p:cTn>
                                        <p:tgtEl>
                                          <p:spTgt spid="167938"/>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167943"/>
                                        </p:tgtEl>
                                        <p:attrNameLst>
                                          <p:attrName>style.visibility</p:attrName>
                                        </p:attrNameLst>
                                      </p:cBhvr>
                                      <p:to>
                                        <p:strVal val="visible"/>
                                      </p:to>
                                    </p:set>
                                    <p:anim calcmode="lin" valueType="num">
                                      <p:cBhvr additive="base">
                                        <p:cTn id="12" dur="5000" fill="hold"/>
                                        <p:tgtEl>
                                          <p:spTgt spid="167943"/>
                                        </p:tgtEl>
                                        <p:attrNameLst>
                                          <p:attrName>ppt_x</p:attrName>
                                        </p:attrNameLst>
                                      </p:cBhvr>
                                      <p:tavLst>
                                        <p:tav tm="0">
                                          <p:val>
                                            <p:strVal val="#ppt_x"/>
                                          </p:val>
                                        </p:tav>
                                        <p:tav tm="100000">
                                          <p:val>
                                            <p:strVal val="#ppt_x"/>
                                          </p:val>
                                        </p:tav>
                                      </p:tavLst>
                                    </p:anim>
                                    <p:anim calcmode="lin" valueType="num">
                                      <p:cBhvr additive="base">
                                        <p:cTn id="13" dur="5000" fill="hold"/>
                                        <p:tgtEl>
                                          <p:spTgt spid="16794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67944"/>
                                        </p:tgtEl>
                                        <p:attrNameLst>
                                          <p:attrName>style.visibility</p:attrName>
                                        </p:attrNameLst>
                                      </p:cBhvr>
                                      <p:to>
                                        <p:strVal val="visible"/>
                                      </p:to>
                                    </p:set>
                                    <p:animEffect transition="in" filter="diamond(in)">
                                      <p:cBhvr>
                                        <p:cTn id="18" dur="2000"/>
                                        <p:tgtEl>
                                          <p:spTgt spid="16794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67945"/>
                                        </p:tgtEl>
                                        <p:attrNameLst>
                                          <p:attrName>style.visibility</p:attrName>
                                        </p:attrNameLst>
                                      </p:cBhvr>
                                      <p:to>
                                        <p:strVal val="visible"/>
                                      </p:to>
                                    </p:set>
                                    <p:animEffect transition="in" filter="fade">
                                      <p:cBhvr>
                                        <p:cTn id="23" dur="2000"/>
                                        <p:tgtEl>
                                          <p:spTgt spid="167945"/>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67946"/>
                                        </p:tgtEl>
                                        <p:attrNameLst>
                                          <p:attrName>style.visibility</p:attrName>
                                        </p:attrNameLst>
                                      </p:cBhvr>
                                      <p:to>
                                        <p:strVal val="visible"/>
                                      </p:to>
                                    </p:set>
                                    <p:animEffect transition="in" filter="blinds(horizontal)">
                                      <p:cBhvr>
                                        <p:cTn id="28" dur="500"/>
                                        <p:tgtEl>
                                          <p:spTgt spid="167946"/>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4" fill="hold" grpId="0" nodeType="clickEffect">
                                  <p:stCondLst>
                                    <p:cond delay="0"/>
                                  </p:stCondLst>
                                  <p:childTnLst>
                                    <p:set>
                                      <p:cBhvr>
                                        <p:cTn id="32" dur="1" fill="hold">
                                          <p:stCondLst>
                                            <p:cond delay="0"/>
                                          </p:stCondLst>
                                        </p:cTn>
                                        <p:tgtEl>
                                          <p:spTgt spid="167951"/>
                                        </p:tgtEl>
                                        <p:attrNameLst>
                                          <p:attrName>style.visibility</p:attrName>
                                        </p:attrNameLst>
                                      </p:cBhvr>
                                      <p:to>
                                        <p:strVal val="visible"/>
                                      </p:to>
                                    </p:set>
                                    <p:animEffect transition="in" filter="wheel(4)">
                                      <p:cBhvr>
                                        <p:cTn id="33" dur="2000"/>
                                        <p:tgtEl>
                                          <p:spTgt spid="167951"/>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167953"/>
                                        </p:tgtEl>
                                        <p:attrNameLst>
                                          <p:attrName>style.visibility</p:attrName>
                                        </p:attrNameLst>
                                      </p:cBhvr>
                                      <p:to>
                                        <p:strVal val="visible"/>
                                      </p:to>
                                    </p:set>
                                    <p:animEffect transition="in" filter="checkerboard(across)">
                                      <p:cBhvr>
                                        <p:cTn id="38" dur="500"/>
                                        <p:tgtEl>
                                          <p:spTgt spid="167953"/>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167954"/>
                                        </p:tgtEl>
                                        <p:attrNameLst>
                                          <p:attrName>style.visibility</p:attrName>
                                        </p:attrNameLst>
                                      </p:cBhvr>
                                      <p:to>
                                        <p:strVal val="visible"/>
                                      </p:to>
                                    </p:set>
                                    <p:animEffect transition="in" filter="checkerboard(across)">
                                      <p:cBhvr>
                                        <p:cTn id="43" dur="500"/>
                                        <p:tgtEl>
                                          <p:spTgt spid="167954"/>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167955"/>
                                        </p:tgtEl>
                                        <p:attrNameLst>
                                          <p:attrName>style.visibility</p:attrName>
                                        </p:attrNameLst>
                                      </p:cBhvr>
                                      <p:to>
                                        <p:strVal val="visible"/>
                                      </p:to>
                                    </p:set>
                                    <p:animEffect transition="in" filter="checkerboard(across)">
                                      <p:cBhvr>
                                        <p:cTn id="48" dur="500"/>
                                        <p:tgtEl>
                                          <p:spTgt spid="167955"/>
                                        </p:tgtEl>
                                      </p:cBhvr>
                                    </p:animEffect>
                                  </p:childTnLst>
                                </p:cTn>
                              </p:par>
                            </p:childTnLst>
                          </p:cTn>
                        </p:par>
                      </p:childTnLst>
                    </p:cTn>
                  </p:par>
                  <p:par>
                    <p:cTn id="49" fill="hold">
                      <p:stCondLst>
                        <p:cond delay="indefinite"/>
                      </p:stCondLst>
                      <p:childTnLst>
                        <p:par>
                          <p:cTn id="50" fill="hold">
                            <p:stCondLst>
                              <p:cond delay="0"/>
                            </p:stCondLst>
                            <p:childTnLst>
                              <p:par>
                                <p:cTn id="51" presetID="5" presetClass="entr" presetSubtype="10" fill="hold" grpId="0" nodeType="clickEffect">
                                  <p:stCondLst>
                                    <p:cond delay="0"/>
                                  </p:stCondLst>
                                  <p:childTnLst>
                                    <p:set>
                                      <p:cBhvr>
                                        <p:cTn id="52" dur="1" fill="hold">
                                          <p:stCondLst>
                                            <p:cond delay="0"/>
                                          </p:stCondLst>
                                        </p:cTn>
                                        <p:tgtEl>
                                          <p:spTgt spid="167956"/>
                                        </p:tgtEl>
                                        <p:attrNameLst>
                                          <p:attrName>style.visibility</p:attrName>
                                        </p:attrNameLst>
                                      </p:cBhvr>
                                      <p:to>
                                        <p:strVal val="visible"/>
                                      </p:to>
                                    </p:set>
                                    <p:animEffect transition="in" filter="checkerboard(across)">
                                      <p:cBhvr>
                                        <p:cTn id="53" dur="500"/>
                                        <p:tgtEl>
                                          <p:spTgt spid="1679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8" grpId="0"/>
      <p:bldP spid="167951" grpId="0" animBg="1"/>
      <p:bldP spid="167953" grpId="0" animBg="1"/>
      <p:bldP spid="167954" grpId="0" animBg="1"/>
      <p:bldP spid="167955" grpId="0" animBg="1"/>
      <p:bldP spid="16795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6548" name="Picture 4"/>
          <p:cNvPicPr>
            <a:picLocks noChangeAspect="1" noChangeArrowheads="1"/>
          </p:cNvPicPr>
          <p:nvPr/>
        </p:nvPicPr>
        <p:blipFill>
          <a:blip r:embed="rId2"/>
          <a:srcRect/>
          <a:stretch>
            <a:fillRect/>
          </a:stretch>
        </p:blipFill>
        <p:spPr bwMode="auto">
          <a:xfrm>
            <a:off x="6227763" y="1052513"/>
            <a:ext cx="2698750" cy="20240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36549" name="Picture 5"/>
          <p:cNvPicPr>
            <a:picLocks noChangeAspect="1" noChangeArrowheads="1"/>
          </p:cNvPicPr>
          <p:nvPr/>
        </p:nvPicPr>
        <p:blipFill>
          <a:blip r:embed="rId3"/>
          <a:srcRect/>
          <a:stretch>
            <a:fillRect/>
          </a:stretch>
        </p:blipFill>
        <p:spPr bwMode="auto">
          <a:xfrm>
            <a:off x="6300788" y="4076700"/>
            <a:ext cx="2551112" cy="22320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36550" name="Picture 6"/>
          <p:cNvPicPr>
            <a:picLocks noChangeAspect="1" noChangeArrowheads="1"/>
          </p:cNvPicPr>
          <p:nvPr/>
        </p:nvPicPr>
        <p:blipFill>
          <a:blip r:embed="rId4"/>
          <a:srcRect/>
          <a:stretch>
            <a:fillRect/>
          </a:stretch>
        </p:blipFill>
        <p:spPr bwMode="auto">
          <a:xfrm>
            <a:off x="3563888" y="1052513"/>
            <a:ext cx="2447975" cy="2035175"/>
          </a:xfrm>
          <a:prstGeom prst="rect">
            <a:avLst/>
          </a:prstGeom>
          <a:ln>
            <a:noFill/>
          </a:ln>
          <a:effectLst>
            <a:softEdge rad="112500"/>
          </a:effectLst>
        </p:spPr>
      </p:pic>
      <p:pic>
        <p:nvPicPr>
          <p:cNvPr id="236552" name="Picture 8"/>
          <p:cNvPicPr>
            <a:picLocks noGrp="1" noChangeAspect="1" noChangeArrowheads="1"/>
          </p:cNvPicPr>
          <p:nvPr>
            <p:ph idx="1"/>
          </p:nvPr>
        </p:nvPicPr>
        <p:blipFill>
          <a:blip r:embed="rId5"/>
          <a:stretch>
            <a:fillRect/>
          </a:stretch>
        </p:blipFill>
        <p:spPr>
          <a:xfrm>
            <a:off x="3563888" y="3985568"/>
            <a:ext cx="2599822" cy="2414287"/>
          </a:xfrm>
          <a:prstGeom prst="rect">
            <a:avLst/>
          </a:prstGeom>
          <a:ln>
            <a:noFill/>
          </a:ln>
          <a:effectLst>
            <a:softEdge rad="112500"/>
          </a:effectLst>
        </p:spPr>
      </p:pic>
      <p:sp>
        <p:nvSpPr>
          <p:cNvPr id="236553" name="Rectangle 9"/>
          <p:cNvSpPr>
            <a:spLocks noGrp="1" noChangeArrowheads="1"/>
          </p:cNvSpPr>
          <p:nvPr>
            <p:ph type="title"/>
          </p:nvPr>
        </p:nvSpPr>
        <p:spPr>
          <a:xfrm>
            <a:off x="2200276" y="260648"/>
            <a:ext cx="4100512" cy="463550"/>
          </a:xfrm>
          <a:noFill/>
          <a:ln/>
        </p:spPr>
        <p:txBody>
          <a:bodyPr>
            <a:normAutofit fontScale="90000"/>
          </a:bodyPr>
          <a:lstStyle/>
          <a:p>
            <a:r>
              <a:rPr lang="fr-FR" sz="4000" u="sng" dirty="0">
                <a:solidFill>
                  <a:schemeClr val="accent6">
                    <a:lumMod val="75000"/>
                  </a:schemeClr>
                </a:solidFill>
                <a:latin typeface="Algerian" pitchFamily="82" charset="0"/>
              </a:rPr>
              <a:t>Îlot colonial</a:t>
            </a:r>
          </a:p>
        </p:txBody>
      </p:sp>
      <p:sp>
        <p:nvSpPr>
          <p:cNvPr id="236554" name="Rectangle 10"/>
          <p:cNvSpPr>
            <a:spLocks noChangeArrowheads="1"/>
          </p:cNvSpPr>
          <p:nvPr/>
        </p:nvSpPr>
        <p:spPr bwMode="auto">
          <a:xfrm>
            <a:off x="6804247" y="3256052"/>
            <a:ext cx="1857839" cy="246221"/>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p>
            <a:pPr algn="r" rtl="1"/>
            <a:r>
              <a:rPr lang="fr-FR" sz="1000" u="none" dirty="0">
                <a:solidFill>
                  <a:schemeClr val="bg1"/>
                </a:solidFill>
              </a:rPr>
              <a:t>Photo N°01- rue ben </a:t>
            </a:r>
            <a:r>
              <a:rPr lang="fr-FR" sz="1000" u="none" dirty="0" err="1">
                <a:solidFill>
                  <a:schemeClr val="bg1"/>
                </a:solidFill>
              </a:rPr>
              <a:t>mhidi</a:t>
            </a:r>
            <a:endParaRPr lang="fr-FR" sz="1000" u="none" dirty="0">
              <a:solidFill>
                <a:schemeClr val="bg1"/>
              </a:solidFill>
            </a:endParaRPr>
          </a:p>
        </p:txBody>
      </p:sp>
      <p:sp>
        <p:nvSpPr>
          <p:cNvPr id="236555" name="Rectangle 11"/>
          <p:cNvSpPr>
            <a:spLocks noChangeArrowheads="1"/>
          </p:cNvSpPr>
          <p:nvPr/>
        </p:nvSpPr>
        <p:spPr bwMode="auto">
          <a:xfrm>
            <a:off x="3995936" y="3279394"/>
            <a:ext cx="1835671" cy="246221"/>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p>
            <a:pPr algn="r" rtl="1"/>
            <a:r>
              <a:rPr lang="fr-FR" sz="1000" u="none" dirty="0">
                <a:solidFill>
                  <a:schemeClr val="bg1"/>
                </a:solidFill>
              </a:rPr>
              <a:t>Photo N°03- rue ben </a:t>
            </a:r>
            <a:r>
              <a:rPr lang="fr-FR" sz="1000" u="none" dirty="0" err="1">
                <a:solidFill>
                  <a:schemeClr val="bg1"/>
                </a:solidFill>
              </a:rPr>
              <a:t>mhidi</a:t>
            </a:r>
            <a:endParaRPr lang="fr-FR" sz="1000" u="none" dirty="0">
              <a:solidFill>
                <a:schemeClr val="bg1"/>
              </a:solidFill>
            </a:endParaRPr>
          </a:p>
        </p:txBody>
      </p:sp>
      <p:sp>
        <p:nvSpPr>
          <p:cNvPr id="236556" name="Rectangle 12"/>
          <p:cNvSpPr>
            <a:spLocks noChangeArrowheads="1"/>
          </p:cNvSpPr>
          <p:nvPr/>
        </p:nvSpPr>
        <p:spPr bwMode="auto">
          <a:xfrm>
            <a:off x="3995936" y="6499684"/>
            <a:ext cx="1835671" cy="246221"/>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p>
            <a:pPr algn="r" rtl="1"/>
            <a:r>
              <a:rPr lang="fr-FR" sz="1000" u="none" dirty="0">
                <a:solidFill>
                  <a:schemeClr val="bg1"/>
                </a:solidFill>
              </a:rPr>
              <a:t>Photo N°04- rue ben </a:t>
            </a:r>
            <a:r>
              <a:rPr lang="fr-FR" sz="1000" u="none" dirty="0" err="1">
                <a:solidFill>
                  <a:schemeClr val="bg1"/>
                </a:solidFill>
              </a:rPr>
              <a:t>mhidi</a:t>
            </a:r>
            <a:endParaRPr lang="fr-FR" sz="1000" u="none" dirty="0">
              <a:solidFill>
                <a:schemeClr val="bg1"/>
              </a:solidFill>
            </a:endParaRPr>
          </a:p>
        </p:txBody>
      </p:sp>
      <p:sp>
        <p:nvSpPr>
          <p:cNvPr id="236557" name="Rectangle 13"/>
          <p:cNvSpPr>
            <a:spLocks noChangeArrowheads="1"/>
          </p:cNvSpPr>
          <p:nvPr/>
        </p:nvSpPr>
        <p:spPr bwMode="auto">
          <a:xfrm>
            <a:off x="6804247" y="6490287"/>
            <a:ext cx="1857839" cy="255618"/>
          </a:xfrm>
          <a:prstGeom prst="rect">
            <a:avLst/>
          </a:prstGeom>
          <a:ln>
            <a:headEnd/>
            <a:tailEnd/>
          </a:ln>
        </p:spPr>
        <p:style>
          <a:lnRef idx="2">
            <a:schemeClr val="accent6">
              <a:shade val="50000"/>
            </a:schemeClr>
          </a:lnRef>
          <a:fillRef idx="1">
            <a:schemeClr val="accent6"/>
          </a:fillRef>
          <a:effectRef idx="0">
            <a:schemeClr val="accent6"/>
          </a:effectRef>
          <a:fontRef idx="minor">
            <a:schemeClr val="lt1"/>
          </a:fontRef>
        </p:style>
        <p:txBody>
          <a:bodyPr wrap="square" anchor="ctr">
            <a:spAutoFit/>
          </a:bodyPr>
          <a:lstStyle/>
          <a:p>
            <a:pPr algn="r" rtl="1"/>
            <a:r>
              <a:rPr lang="fr-FR" sz="1000" u="none" dirty="0">
                <a:solidFill>
                  <a:schemeClr val="bg1"/>
                </a:solidFill>
              </a:rPr>
              <a:t>Photo N°02- rue ben </a:t>
            </a:r>
            <a:r>
              <a:rPr lang="fr-FR" sz="1000" u="none" dirty="0" err="1">
                <a:solidFill>
                  <a:schemeClr val="bg1"/>
                </a:solidFill>
              </a:rPr>
              <a:t>mhidi</a:t>
            </a:r>
            <a:endParaRPr lang="fr-FR" sz="1000" u="none" dirty="0">
              <a:solidFill>
                <a:schemeClr val="bg1"/>
              </a:solidFill>
            </a:endParaRPr>
          </a:p>
        </p:txBody>
      </p:sp>
      <p:sp>
        <p:nvSpPr>
          <p:cNvPr id="3" name="Horizontal Scroll 2"/>
          <p:cNvSpPr/>
          <p:nvPr/>
        </p:nvSpPr>
        <p:spPr>
          <a:xfrm>
            <a:off x="512664" y="908720"/>
            <a:ext cx="2736304" cy="5616623"/>
          </a:xfrm>
          <a:prstGeom prst="horizontalScroll">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fr-FR" dirty="0"/>
              <a:t>Le système des ouvertures de la maison coloniale,</a:t>
            </a:r>
          </a:p>
          <a:p>
            <a:pPr algn="ctr"/>
            <a:r>
              <a:rPr lang="fr-FR" dirty="0"/>
              <a:t>Et bien orienté, presque 30 % de la surface du mur sont des ouvertures</a:t>
            </a:r>
          </a:p>
          <a:p>
            <a:pPr algn="ctr"/>
            <a:r>
              <a:rPr lang="fr-FR" dirty="0"/>
              <a:t>Pour ornementation et l’aération, ensoleillement. mais </a:t>
            </a:r>
            <a:r>
              <a:rPr lang="fr-FR" dirty="0" smtClean="0"/>
              <a:t>vers </a:t>
            </a:r>
            <a:r>
              <a:rPr lang="fr-FR" dirty="0"/>
              <a:t>l’extérieur.( voir photos 1,2,3,4).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36548"/>
                                        </p:tgtEl>
                                        <p:attrNameLst>
                                          <p:attrName>style.visibility</p:attrName>
                                        </p:attrNameLst>
                                      </p:cBhvr>
                                      <p:to>
                                        <p:strVal val="visible"/>
                                      </p:to>
                                    </p:set>
                                    <p:animEffect transition="in" filter="strips(downLeft)">
                                      <p:cBhvr>
                                        <p:cTn id="7" dur="500"/>
                                        <p:tgtEl>
                                          <p:spTgt spid="23654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36549"/>
                                        </p:tgtEl>
                                        <p:attrNameLst>
                                          <p:attrName>style.visibility</p:attrName>
                                        </p:attrNameLst>
                                      </p:cBhvr>
                                      <p:to>
                                        <p:strVal val="visible"/>
                                      </p:to>
                                    </p:set>
                                    <p:animEffect transition="in" filter="diamond(in)">
                                      <p:cBhvr>
                                        <p:cTn id="12" dur="2000"/>
                                        <p:tgtEl>
                                          <p:spTgt spid="236549"/>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4" fill="hold" nodeType="clickEffect">
                                  <p:stCondLst>
                                    <p:cond delay="0"/>
                                  </p:stCondLst>
                                  <p:childTnLst>
                                    <p:set>
                                      <p:cBhvr>
                                        <p:cTn id="16" dur="1" fill="hold">
                                          <p:stCondLst>
                                            <p:cond delay="0"/>
                                          </p:stCondLst>
                                        </p:cTn>
                                        <p:tgtEl>
                                          <p:spTgt spid="236550"/>
                                        </p:tgtEl>
                                        <p:attrNameLst>
                                          <p:attrName>style.visibility</p:attrName>
                                        </p:attrNameLst>
                                      </p:cBhvr>
                                      <p:to>
                                        <p:strVal val="visible"/>
                                      </p:to>
                                    </p:set>
                                    <p:animEffect transition="in" filter="wheel(4)">
                                      <p:cBhvr>
                                        <p:cTn id="17" dur="2000"/>
                                        <p:tgtEl>
                                          <p:spTgt spid="23655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36552"/>
                                        </p:tgtEl>
                                        <p:attrNameLst>
                                          <p:attrName>style.visibility</p:attrName>
                                        </p:attrNameLst>
                                      </p:cBhvr>
                                      <p:to>
                                        <p:strVal val="visible"/>
                                      </p:to>
                                    </p:set>
                                    <p:animEffect transition="in" filter="blinds(horizontal)">
                                      <p:cBhvr>
                                        <p:cTn id="22" dur="500"/>
                                        <p:tgtEl>
                                          <p:spTgt spid="236552"/>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36554"/>
                                        </p:tgtEl>
                                        <p:attrNameLst>
                                          <p:attrName>style.visibility</p:attrName>
                                        </p:attrNameLst>
                                      </p:cBhvr>
                                      <p:to>
                                        <p:strVal val="visible"/>
                                      </p:to>
                                    </p:set>
                                    <p:animEffect transition="in" filter="checkerboard(across)">
                                      <p:cBhvr>
                                        <p:cTn id="27" dur="500"/>
                                        <p:tgtEl>
                                          <p:spTgt spid="236554"/>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36555"/>
                                        </p:tgtEl>
                                        <p:attrNameLst>
                                          <p:attrName>style.visibility</p:attrName>
                                        </p:attrNameLst>
                                      </p:cBhvr>
                                      <p:to>
                                        <p:strVal val="visible"/>
                                      </p:to>
                                    </p:set>
                                    <p:animEffect transition="in" filter="checkerboard(across)">
                                      <p:cBhvr>
                                        <p:cTn id="32" dur="500"/>
                                        <p:tgtEl>
                                          <p:spTgt spid="236555"/>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36556"/>
                                        </p:tgtEl>
                                        <p:attrNameLst>
                                          <p:attrName>style.visibility</p:attrName>
                                        </p:attrNameLst>
                                      </p:cBhvr>
                                      <p:to>
                                        <p:strVal val="visible"/>
                                      </p:to>
                                    </p:set>
                                    <p:animEffect transition="in" filter="checkerboard(across)">
                                      <p:cBhvr>
                                        <p:cTn id="37" dur="500"/>
                                        <p:tgtEl>
                                          <p:spTgt spid="236556"/>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236557"/>
                                        </p:tgtEl>
                                        <p:attrNameLst>
                                          <p:attrName>style.visibility</p:attrName>
                                        </p:attrNameLst>
                                      </p:cBhvr>
                                      <p:to>
                                        <p:strVal val="visible"/>
                                      </p:to>
                                    </p:set>
                                    <p:animEffect transition="in" filter="checkerboard(across)">
                                      <p:cBhvr>
                                        <p:cTn id="42" dur="500"/>
                                        <p:tgtEl>
                                          <p:spTgt spid="236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554" grpId="0" animBg="1"/>
      <p:bldP spid="236555" grpId="0" animBg="1"/>
      <p:bldP spid="236556" grpId="0" animBg="1"/>
      <p:bldP spid="236557"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a:xfrm>
            <a:off x="0" y="260350"/>
            <a:ext cx="9144000" cy="720725"/>
          </a:xfrm>
        </p:spPr>
        <p:txBody>
          <a:bodyPr>
            <a:normAutofit fontScale="90000"/>
          </a:bodyPr>
          <a:lstStyle/>
          <a:p>
            <a:r>
              <a:rPr lang="fr-FR" sz="2000" b="1" u="sng" dirty="0">
                <a:solidFill>
                  <a:schemeClr val="bg1"/>
                </a:solidFill>
                <a:latin typeface="Engravers MT" pitchFamily="18" charset="0"/>
              </a:rPr>
              <a:t>A-2-Unité de bâti</a:t>
            </a:r>
            <a:r>
              <a:rPr lang="fr-FR" sz="2000" b="1" u="sng" dirty="0">
                <a:latin typeface="Engravers MT" pitchFamily="18" charset="0"/>
              </a:rPr>
              <a:t> :</a:t>
            </a:r>
            <a:br>
              <a:rPr lang="fr-FR" sz="2000" b="1" u="sng" dirty="0">
                <a:latin typeface="Engravers MT" pitchFamily="18" charset="0"/>
              </a:rPr>
            </a:br>
            <a:r>
              <a:rPr lang="fr-FR" sz="2000" b="1" u="sng" dirty="0">
                <a:solidFill>
                  <a:schemeClr val="accent4">
                    <a:lumMod val="50000"/>
                  </a:schemeClr>
                </a:solidFill>
                <a:latin typeface="Engravers MT" pitchFamily="18" charset="0"/>
              </a:rPr>
              <a:t>A-2-1-L’organisation interne</a:t>
            </a:r>
            <a:r>
              <a:rPr lang="fr-FR" sz="2000" b="1" dirty="0">
                <a:solidFill>
                  <a:schemeClr val="accent4">
                    <a:lumMod val="50000"/>
                  </a:schemeClr>
                </a:solidFill>
                <a:latin typeface="Engravers MT" pitchFamily="18" charset="0"/>
              </a:rPr>
              <a:t> </a:t>
            </a:r>
            <a:br>
              <a:rPr lang="fr-FR" sz="2000" b="1" dirty="0">
                <a:solidFill>
                  <a:schemeClr val="accent4">
                    <a:lumMod val="50000"/>
                  </a:schemeClr>
                </a:solidFill>
                <a:latin typeface="Engravers MT" pitchFamily="18" charset="0"/>
              </a:rPr>
            </a:br>
            <a:endParaRPr lang="fr-FR" sz="2000" b="1" dirty="0">
              <a:solidFill>
                <a:schemeClr val="accent4">
                  <a:lumMod val="50000"/>
                </a:schemeClr>
              </a:solidFill>
              <a:latin typeface="Engravers MT" pitchFamily="18" charset="0"/>
            </a:endParaRPr>
          </a:p>
        </p:txBody>
      </p:sp>
      <p:sp>
        <p:nvSpPr>
          <p:cNvPr id="162820" name="Rectangle 4"/>
          <p:cNvSpPr>
            <a:spLocks noChangeArrowheads="1"/>
          </p:cNvSpPr>
          <p:nvPr/>
        </p:nvSpPr>
        <p:spPr bwMode="auto">
          <a:xfrm>
            <a:off x="6167438" y="836613"/>
            <a:ext cx="2976562" cy="336550"/>
          </a:xfrm>
          <a:prstGeom prst="rect">
            <a:avLst/>
          </a:prstGeom>
          <a:noFill/>
          <a:ln w="9525">
            <a:noFill/>
            <a:miter lim="800000"/>
            <a:headEnd/>
            <a:tailEnd/>
          </a:ln>
          <a:effectLst/>
        </p:spPr>
        <p:txBody>
          <a:bodyPr wrap="none">
            <a:spAutoFit/>
          </a:bodyPr>
          <a:lstStyle/>
          <a:p>
            <a:pPr algn="l"/>
            <a:r>
              <a:rPr lang="fr-FR" sz="1600">
                <a:solidFill>
                  <a:srgbClr val="00FF00"/>
                </a:solidFill>
              </a:rPr>
              <a:t>îlot traditionnel</a:t>
            </a:r>
          </a:p>
        </p:txBody>
      </p:sp>
      <p:pic>
        <p:nvPicPr>
          <p:cNvPr id="162823" name="Picture 7"/>
          <p:cNvPicPr>
            <a:picLocks noChangeAspect="1" noChangeArrowheads="1"/>
          </p:cNvPicPr>
          <p:nvPr/>
        </p:nvPicPr>
        <p:blipFill>
          <a:blip r:embed="rId3"/>
          <a:srcRect/>
          <a:stretch>
            <a:fillRect/>
          </a:stretch>
        </p:blipFill>
        <p:spPr bwMode="auto">
          <a:xfrm>
            <a:off x="6659563" y="1268413"/>
            <a:ext cx="2484437" cy="2187575"/>
          </a:xfrm>
          <a:prstGeom prst="rect">
            <a:avLst/>
          </a:prstGeom>
          <a:ln>
            <a:noFill/>
          </a:ln>
          <a:effectLst>
            <a:outerShdw blurRad="292100" dist="139700" dir="2700000" algn="tl" rotWithShape="0">
              <a:srgbClr val="333333">
                <a:alpha val="65000"/>
              </a:srgbClr>
            </a:outerShdw>
          </a:effectLst>
        </p:spPr>
      </p:pic>
      <p:pic>
        <p:nvPicPr>
          <p:cNvPr id="162824" name="Picture 8"/>
          <p:cNvPicPr>
            <a:picLocks noChangeAspect="1" noChangeArrowheads="1"/>
          </p:cNvPicPr>
          <p:nvPr/>
        </p:nvPicPr>
        <p:blipFill>
          <a:blip r:embed="rId4"/>
          <a:srcRect/>
          <a:stretch>
            <a:fillRect/>
          </a:stretch>
        </p:blipFill>
        <p:spPr bwMode="auto">
          <a:xfrm>
            <a:off x="2339975" y="4149725"/>
            <a:ext cx="2624138" cy="2232025"/>
          </a:xfrm>
          <a:prstGeom prst="rect">
            <a:avLst/>
          </a:prstGeom>
          <a:ln>
            <a:noFill/>
          </a:ln>
          <a:effectLst>
            <a:outerShdw blurRad="292100" dist="139700" dir="2700000" algn="tl" rotWithShape="0">
              <a:srgbClr val="333333">
                <a:alpha val="65000"/>
              </a:srgbClr>
            </a:outerShdw>
          </a:effectLst>
        </p:spPr>
      </p:pic>
      <p:pic>
        <p:nvPicPr>
          <p:cNvPr id="162825" name="Picture 9"/>
          <p:cNvPicPr>
            <a:picLocks noChangeAspect="1" noChangeArrowheads="1"/>
          </p:cNvPicPr>
          <p:nvPr/>
        </p:nvPicPr>
        <p:blipFill>
          <a:blip r:embed="rId5" cstate="print"/>
          <a:srcRect/>
          <a:stretch>
            <a:fillRect/>
          </a:stretch>
        </p:blipFill>
        <p:spPr bwMode="auto">
          <a:xfrm>
            <a:off x="7235825" y="4149725"/>
            <a:ext cx="1619250" cy="2160588"/>
          </a:xfrm>
          <a:prstGeom prst="rect">
            <a:avLst/>
          </a:prstGeom>
          <a:ln>
            <a:noFill/>
          </a:ln>
          <a:effectLst>
            <a:outerShdw blurRad="292100" dist="139700" dir="2700000" algn="tl" rotWithShape="0">
              <a:srgbClr val="333333">
                <a:alpha val="65000"/>
              </a:srgbClr>
            </a:outerShdw>
          </a:effectLst>
        </p:spPr>
      </p:pic>
      <p:pic>
        <p:nvPicPr>
          <p:cNvPr id="162826" name="Picture 10"/>
          <p:cNvPicPr>
            <a:picLocks noChangeAspect="1" noChangeArrowheads="1"/>
          </p:cNvPicPr>
          <p:nvPr/>
        </p:nvPicPr>
        <p:blipFill>
          <a:blip r:embed="rId6" cstate="print"/>
          <a:srcRect/>
          <a:stretch>
            <a:fillRect/>
          </a:stretch>
        </p:blipFill>
        <p:spPr bwMode="auto">
          <a:xfrm>
            <a:off x="5292725" y="4149725"/>
            <a:ext cx="1674813" cy="2232025"/>
          </a:xfrm>
          <a:prstGeom prst="rect">
            <a:avLst/>
          </a:prstGeom>
          <a:ln>
            <a:noFill/>
          </a:ln>
          <a:effectLst>
            <a:outerShdw blurRad="292100" dist="139700" dir="2700000" algn="tl" rotWithShape="0">
              <a:srgbClr val="333333">
                <a:alpha val="65000"/>
              </a:srgbClr>
            </a:outerShdw>
          </a:effectLst>
        </p:spPr>
      </p:pic>
      <p:pic>
        <p:nvPicPr>
          <p:cNvPr id="162827" name="Picture 11"/>
          <p:cNvPicPr>
            <a:picLocks noChangeAspect="1" noChangeArrowheads="1"/>
          </p:cNvPicPr>
          <p:nvPr/>
        </p:nvPicPr>
        <p:blipFill>
          <a:blip r:embed="rId7" cstate="print"/>
          <a:srcRect/>
          <a:stretch>
            <a:fillRect/>
          </a:stretch>
        </p:blipFill>
        <p:spPr bwMode="auto">
          <a:xfrm>
            <a:off x="250825" y="4149725"/>
            <a:ext cx="1836738" cy="2232025"/>
          </a:xfrm>
          <a:prstGeom prst="rect">
            <a:avLst/>
          </a:prstGeom>
          <a:ln>
            <a:noFill/>
          </a:ln>
          <a:effectLst>
            <a:outerShdw blurRad="292100" dist="139700" dir="2700000" algn="tl" rotWithShape="0">
              <a:srgbClr val="333333">
                <a:alpha val="65000"/>
              </a:srgbClr>
            </a:outerShdw>
          </a:effectLst>
        </p:spPr>
      </p:pic>
      <p:pic>
        <p:nvPicPr>
          <p:cNvPr id="162828" name="Picture 12"/>
          <p:cNvPicPr>
            <a:picLocks noChangeAspect="1" noChangeArrowheads="1"/>
          </p:cNvPicPr>
          <p:nvPr/>
        </p:nvPicPr>
        <p:blipFill>
          <a:blip r:embed="rId8" cstate="print"/>
          <a:srcRect/>
          <a:stretch>
            <a:fillRect/>
          </a:stretch>
        </p:blipFill>
        <p:spPr bwMode="auto">
          <a:xfrm>
            <a:off x="250825" y="1268413"/>
            <a:ext cx="1727200" cy="2303462"/>
          </a:xfrm>
          <a:prstGeom prst="rect">
            <a:avLst/>
          </a:prstGeom>
          <a:ln>
            <a:noFill/>
          </a:ln>
          <a:effectLst>
            <a:outerShdw blurRad="292100" dist="139700" dir="2700000" algn="tl" rotWithShape="0">
              <a:srgbClr val="333333">
                <a:alpha val="65000"/>
              </a:srgbClr>
            </a:outerShdw>
          </a:effectLst>
        </p:spPr>
      </p:pic>
      <p:sp>
        <p:nvSpPr>
          <p:cNvPr id="162829" name="Rectangle 13"/>
          <p:cNvSpPr>
            <a:spLocks noChangeArrowheads="1"/>
          </p:cNvSpPr>
          <p:nvPr/>
        </p:nvSpPr>
        <p:spPr bwMode="auto">
          <a:xfrm>
            <a:off x="2276775" y="1471940"/>
            <a:ext cx="3771567" cy="2062103"/>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square" anchor="ctr">
            <a:spAutoFit/>
          </a:bodyPr>
          <a:lstStyle/>
          <a:p>
            <a:r>
              <a:rPr lang="fr-FR" sz="1600" u="none" dirty="0">
                <a:solidFill>
                  <a:schemeClr val="bg1"/>
                </a:solidFill>
              </a:rPr>
              <a:t>L’organisation de la maison traditionnelle </a:t>
            </a:r>
          </a:p>
          <a:p>
            <a:r>
              <a:rPr lang="fr-FR" sz="1600" u="none" dirty="0">
                <a:solidFill>
                  <a:schemeClr val="bg1"/>
                </a:solidFill>
              </a:rPr>
              <a:t>Et d’abord composé par une ou deux étages</a:t>
            </a:r>
          </a:p>
          <a:p>
            <a:r>
              <a:rPr lang="fr-FR" sz="1600" u="none" dirty="0">
                <a:solidFill>
                  <a:schemeClr val="bg1"/>
                </a:solidFill>
              </a:rPr>
              <a:t>En premier lieu c’est </a:t>
            </a:r>
            <a:r>
              <a:rPr lang="fr-FR" sz="1600" u="none" dirty="0" err="1">
                <a:solidFill>
                  <a:schemeClr val="bg1"/>
                </a:solidFill>
              </a:rPr>
              <a:t>waste</a:t>
            </a:r>
            <a:r>
              <a:rPr lang="fr-FR" sz="1600" u="none" dirty="0">
                <a:solidFill>
                  <a:schemeClr val="bg1"/>
                </a:solidFill>
              </a:rPr>
              <a:t> adar, un petit puits (photo 02), </a:t>
            </a:r>
          </a:p>
          <a:p>
            <a:r>
              <a:rPr lang="fr-FR" sz="1600" u="none" dirty="0">
                <a:solidFill>
                  <a:schemeClr val="bg1"/>
                </a:solidFill>
              </a:rPr>
              <a:t>Escalier, el </a:t>
            </a:r>
            <a:r>
              <a:rPr lang="fr-FR" sz="1600" u="none" dirty="0" err="1">
                <a:solidFill>
                  <a:schemeClr val="bg1"/>
                </a:solidFill>
              </a:rPr>
              <a:t>majlesse</a:t>
            </a:r>
            <a:r>
              <a:rPr lang="fr-FR" sz="1600" u="none" dirty="0">
                <a:solidFill>
                  <a:schemeClr val="bg1"/>
                </a:solidFill>
              </a:rPr>
              <a:t> (photos 1,3), </a:t>
            </a:r>
            <a:r>
              <a:rPr lang="fr-FR" sz="1600" u="none" dirty="0" err="1">
                <a:solidFill>
                  <a:schemeClr val="bg1"/>
                </a:solidFill>
              </a:rPr>
              <a:t>makssora</a:t>
            </a:r>
            <a:r>
              <a:rPr lang="fr-FR" sz="1600" u="none" dirty="0">
                <a:solidFill>
                  <a:schemeClr val="bg1"/>
                </a:solidFill>
              </a:rPr>
              <a:t> (photo 6 ),</a:t>
            </a:r>
          </a:p>
        </p:txBody>
      </p:sp>
      <p:sp>
        <p:nvSpPr>
          <p:cNvPr id="162830" name="Rectangle 14"/>
          <p:cNvSpPr>
            <a:spLocks noChangeArrowheads="1"/>
          </p:cNvSpPr>
          <p:nvPr/>
        </p:nvSpPr>
        <p:spPr bwMode="auto">
          <a:xfrm>
            <a:off x="6659563" y="3581757"/>
            <a:ext cx="1990936" cy="246221"/>
          </a:xfrm>
          <a:prstGeom prst="rect">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wrap="square" anchor="ctr">
            <a:spAutoFit/>
          </a:bodyPr>
          <a:lstStyle/>
          <a:p>
            <a:pPr algn="r" rtl="1"/>
            <a:r>
              <a:rPr lang="fr-FR" sz="1000" u="none" dirty="0">
                <a:solidFill>
                  <a:schemeClr val="bg1"/>
                </a:solidFill>
              </a:rPr>
              <a:t>Photo N°:01- maison ben </a:t>
            </a:r>
            <a:r>
              <a:rPr lang="fr-FR" sz="1000" u="none" dirty="0" err="1">
                <a:solidFill>
                  <a:schemeClr val="bg1"/>
                </a:solidFill>
              </a:rPr>
              <a:t>bakir</a:t>
            </a:r>
            <a:endParaRPr lang="fr-FR" sz="1000" u="none" dirty="0">
              <a:solidFill>
                <a:schemeClr val="bg1"/>
              </a:solidFill>
            </a:endParaRPr>
          </a:p>
        </p:txBody>
      </p:sp>
      <p:sp>
        <p:nvSpPr>
          <p:cNvPr id="162831" name="Rectangle 15"/>
          <p:cNvSpPr>
            <a:spLocks noChangeArrowheads="1"/>
          </p:cNvSpPr>
          <p:nvPr/>
        </p:nvSpPr>
        <p:spPr bwMode="auto">
          <a:xfrm>
            <a:off x="7452320" y="6465887"/>
            <a:ext cx="1147984" cy="246221"/>
          </a:xfrm>
          <a:prstGeom prst="rect">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wrap="square" anchor="ctr">
            <a:spAutoFit/>
          </a:bodyPr>
          <a:lstStyle/>
          <a:p>
            <a:pPr algn="l"/>
            <a:r>
              <a:rPr lang="fr-FR" sz="1000" u="none">
                <a:solidFill>
                  <a:schemeClr val="bg1"/>
                </a:solidFill>
              </a:rPr>
              <a:t>Pho N°:02-idem</a:t>
            </a:r>
            <a:r>
              <a:rPr lang="en-US" sz="1000" u="none">
                <a:solidFill>
                  <a:schemeClr val="bg1"/>
                </a:solidFill>
              </a:rPr>
              <a:t> </a:t>
            </a:r>
          </a:p>
        </p:txBody>
      </p:sp>
      <p:sp>
        <p:nvSpPr>
          <p:cNvPr id="162832" name="Rectangle 16"/>
          <p:cNvSpPr>
            <a:spLocks noChangeArrowheads="1"/>
          </p:cNvSpPr>
          <p:nvPr/>
        </p:nvSpPr>
        <p:spPr bwMode="auto">
          <a:xfrm>
            <a:off x="5436393" y="6458451"/>
            <a:ext cx="1223899" cy="246221"/>
          </a:xfrm>
          <a:prstGeom prst="rect">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wrap="square" anchor="ctr">
            <a:spAutoFit/>
          </a:bodyPr>
          <a:lstStyle/>
          <a:p>
            <a:pPr algn="l"/>
            <a:r>
              <a:rPr lang="fr-FR" sz="1000" u="none" dirty="0" err="1">
                <a:solidFill>
                  <a:schemeClr val="bg1"/>
                </a:solidFill>
              </a:rPr>
              <a:t>Pho</a:t>
            </a:r>
            <a:r>
              <a:rPr lang="fr-FR" sz="1000" u="none" dirty="0">
                <a:solidFill>
                  <a:schemeClr val="bg1"/>
                </a:solidFill>
              </a:rPr>
              <a:t> N°:03-idem</a:t>
            </a:r>
            <a:r>
              <a:rPr lang="en-US" sz="1000" u="none" dirty="0">
                <a:solidFill>
                  <a:schemeClr val="bg1"/>
                </a:solidFill>
              </a:rPr>
              <a:t> </a:t>
            </a:r>
          </a:p>
        </p:txBody>
      </p:sp>
      <p:sp>
        <p:nvSpPr>
          <p:cNvPr id="162833" name="Rectangle 17"/>
          <p:cNvSpPr>
            <a:spLocks noChangeArrowheads="1"/>
          </p:cNvSpPr>
          <p:nvPr/>
        </p:nvSpPr>
        <p:spPr bwMode="auto">
          <a:xfrm>
            <a:off x="2916196" y="6481787"/>
            <a:ext cx="1241468" cy="246221"/>
          </a:xfrm>
          <a:prstGeom prst="rect">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wrap="square" anchor="ctr">
            <a:spAutoFit/>
          </a:bodyPr>
          <a:lstStyle/>
          <a:p>
            <a:pPr algn="l"/>
            <a:r>
              <a:rPr lang="fr-FR" sz="1000" u="none" dirty="0" err="1">
                <a:solidFill>
                  <a:schemeClr val="bg1"/>
                </a:solidFill>
              </a:rPr>
              <a:t>Pho</a:t>
            </a:r>
            <a:r>
              <a:rPr lang="fr-FR" sz="1000" u="none" dirty="0">
                <a:solidFill>
                  <a:schemeClr val="bg1"/>
                </a:solidFill>
              </a:rPr>
              <a:t> N°:04-idem</a:t>
            </a:r>
            <a:r>
              <a:rPr lang="en-US" sz="1000" u="none" dirty="0">
                <a:solidFill>
                  <a:schemeClr val="bg1"/>
                </a:solidFill>
              </a:rPr>
              <a:t> </a:t>
            </a:r>
          </a:p>
        </p:txBody>
      </p:sp>
      <p:sp>
        <p:nvSpPr>
          <p:cNvPr id="162834" name="Rectangle 18"/>
          <p:cNvSpPr>
            <a:spLocks noChangeArrowheads="1"/>
          </p:cNvSpPr>
          <p:nvPr/>
        </p:nvSpPr>
        <p:spPr bwMode="auto">
          <a:xfrm>
            <a:off x="395289" y="6494386"/>
            <a:ext cx="1235803" cy="246221"/>
          </a:xfrm>
          <a:prstGeom prst="rect">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wrap="square" anchor="ctr">
            <a:spAutoFit/>
          </a:bodyPr>
          <a:lstStyle/>
          <a:p>
            <a:pPr algn="l"/>
            <a:r>
              <a:rPr lang="fr-FR" sz="1000" u="none" dirty="0" err="1">
                <a:solidFill>
                  <a:schemeClr val="bg1"/>
                </a:solidFill>
              </a:rPr>
              <a:t>Pho</a:t>
            </a:r>
            <a:r>
              <a:rPr lang="fr-FR" sz="1000" u="none" dirty="0">
                <a:solidFill>
                  <a:schemeClr val="bg1"/>
                </a:solidFill>
              </a:rPr>
              <a:t> N°:05-idem</a:t>
            </a:r>
            <a:r>
              <a:rPr lang="en-US" sz="1000" u="none" dirty="0">
                <a:solidFill>
                  <a:schemeClr val="bg1"/>
                </a:solidFill>
              </a:rPr>
              <a:t> </a:t>
            </a:r>
          </a:p>
        </p:txBody>
      </p:sp>
      <p:sp>
        <p:nvSpPr>
          <p:cNvPr id="162835" name="Rectangle 19"/>
          <p:cNvSpPr>
            <a:spLocks noChangeArrowheads="1"/>
          </p:cNvSpPr>
          <p:nvPr/>
        </p:nvSpPr>
        <p:spPr bwMode="auto">
          <a:xfrm>
            <a:off x="395288" y="3674011"/>
            <a:ext cx="1152376" cy="246221"/>
          </a:xfrm>
          <a:prstGeom prst="rect">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wrap="square" anchor="ctr">
            <a:spAutoFit/>
          </a:bodyPr>
          <a:lstStyle/>
          <a:p>
            <a:pPr algn="l"/>
            <a:r>
              <a:rPr lang="fr-FR" sz="1000" u="none">
                <a:solidFill>
                  <a:schemeClr val="bg1"/>
                </a:solidFill>
              </a:rPr>
              <a:t>Pho N°:06-idem</a:t>
            </a:r>
            <a:r>
              <a:rPr lang="en-US" sz="1000" u="none">
                <a:solidFill>
                  <a:schemeClr val="bg1"/>
                </a:solidFill>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62818"/>
                                        </p:tgtEl>
                                        <p:attrNameLst>
                                          <p:attrName>style.visibility</p:attrName>
                                        </p:attrNameLst>
                                      </p:cBhvr>
                                      <p:to>
                                        <p:strVal val="visible"/>
                                      </p:to>
                                    </p:set>
                                    <p:anim calcmode="lin" valueType="num">
                                      <p:cBhvr>
                                        <p:cTn id="7" dur="500" fill="hold"/>
                                        <p:tgtEl>
                                          <p:spTgt spid="162818"/>
                                        </p:tgtEl>
                                        <p:attrNameLst>
                                          <p:attrName>ppt_w</p:attrName>
                                        </p:attrNameLst>
                                      </p:cBhvr>
                                      <p:tavLst>
                                        <p:tav tm="0">
                                          <p:val>
                                            <p:fltVal val="0"/>
                                          </p:val>
                                        </p:tav>
                                        <p:tav tm="100000">
                                          <p:val>
                                            <p:strVal val="#ppt_w"/>
                                          </p:val>
                                        </p:tav>
                                      </p:tavLst>
                                    </p:anim>
                                    <p:anim calcmode="lin" valueType="num">
                                      <p:cBhvr>
                                        <p:cTn id="8" dur="500" fill="hold"/>
                                        <p:tgtEl>
                                          <p:spTgt spid="162818"/>
                                        </p:tgtEl>
                                        <p:attrNameLst>
                                          <p:attrName>ppt_h</p:attrName>
                                        </p:attrNameLst>
                                      </p:cBhvr>
                                      <p:tavLst>
                                        <p:tav tm="0">
                                          <p:val>
                                            <p:fltVal val="0"/>
                                          </p:val>
                                        </p:tav>
                                        <p:tav tm="100000">
                                          <p:val>
                                            <p:strVal val="#ppt_h"/>
                                          </p:val>
                                        </p:tav>
                                      </p:tavLst>
                                    </p:anim>
                                    <p:animEffect transition="in" filter="fade">
                                      <p:cBhvr>
                                        <p:cTn id="9" dur="500"/>
                                        <p:tgtEl>
                                          <p:spTgt spid="162818"/>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4" fill="hold" nodeType="clickEffect">
                                  <p:stCondLst>
                                    <p:cond delay="0"/>
                                  </p:stCondLst>
                                  <p:childTnLst>
                                    <p:set>
                                      <p:cBhvr>
                                        <p:cTn id="13" dur="1" fill="hold">
                                          <p:stCondLst>
                                            <p:cond delay="0"/>
                                          </p:stCondLst>
                                        </p:cTn>
                                        <p:tgtEl>
                                          <p:spTgt spid="162823"/>
                                        </p:tgtEl>
                                        <p:attrNameLst>
                                          <p:attrName>style.visibility</p:attrName>
                                        </p:attrNameLst>
                                      </p:cBhvr>
                                      <p:to>
                                        <p:strVal val="visible"/>
                                      </p:to>
                                    </p:set>
                                    <p:animEffect transition="in" filter="wheel(4)">
                                      <p:cBhvr>
                                        <p:cTn id="14" dur="2000"/>
                                        <p:tgtEl>
                                          <p:spTgt spid="162823"/>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4" fill="hold" nodeType="clickEffect">
                                  <p:stCondLst>
                                    <p:cond delay="0"/>
                                  </p:stCondLst>
                                  <p:childTnLst>
                                    <p:set>
                                      <p:cBhvr>
                                        <p:cTn id="18" dur="1" fill="hold">
                                          <p:stCondLst>
                                            <p:cond delay="0"/>
                                          </p:stCondLst>
                                        </p:cTn>
                                        <p:tgtEl>
                                          <p:spTgt spid="162825"/>
                                        </p:tgtEl>
                                        <p:attrNameLst>
                                          <p:attrName>style.visibility</p:attrName>
                                        </p:attrNameLst>
                                      </p:cBhvr>
                                      <p:to>
                                        <p:strVal val="visible"/>
                                      </p:to>
                                    </p:set>
                                    <p:animEffect transition="in" filter="wheel(4)">
                                      <p:cBhvr>
                                        <p:cTn id="19" dur="2000"/>
                                        <p:tgtEl>
                                          <p:spTgt spid="162825"/>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nodeType="clickEffect">
                                  <p:stCondLst>
                                    <p:cond delay="0"/>
                                  </p:stCondLst>
                                  <p:childTnLst>
                                    <p:set>
                                      <p:cBhvr>
                                        <p:cTn id="23" dur="1" fill="hold">
                                          <p:stCondLst>
                                            <p:cond delay="0"/>
                                          </p:stCondLst>
                                        </p:cTn>
                                        <p:tgtEl>
                                          <p:spTgt spid="162826"/>
                                        </p:tgtEl>
                                        <p:attrNameLst>
                                          <p:attrName>style.visibility</p:attrName>
                                        </p:attrNameLst>
                                      </p:cBhvr>
                                      <p:to>
                                        <p:strVal val="visible"/>
                                      </p:to>
                                    </p:set>
                                    <p:animEffect transition="in" filter="wheel(4)">
                                      <p:cBhvr>
                                        <p:cTn id="24" dur="2000"/>
                                        <p:tgtEl>
                                          <p:spTgt spid="162826"/>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4" fill="hold" nodeType="clickEffect">
                                  <p:stCondLst>
                                    <p:cond delay="0"/>
                                  </p:stCondLst>
                                  <p:childTnLst>
                                    <p:set>
                                      <p:cBhvr>
                                        <p:cTn id="28" dur="1" fill="hold">
                                          <p:stCondLst>
                                            <p:cond delay="0"/>
                                          </p:stCondLst>
                                        </p:cTn>
                                        <p:tgtEl>
                                          <p:spTgt spid="162824"/>
                                        </p:tgtEl>
                                        <p:attrNameLst>
                                          <p:attrName>style.visibility</p:attrName>
                                        </p:attrNameLst>
                                      </p:cBhvr>
                                      <p:to>
                                        <p:strVal val="visible"/>
                                      </p:to>
                                    </p:set>
                                    <p:animEffect transition="in" filter="wheel(4)">
                                      <p:cBhvr>
                                        <p:cTn id="29" dur="2000"/>
                                        <p:tgtEl>
                                          <p:spTgt spid="162824"/>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4" fill="hold" nodeType="clickEffect">
                                  <p:stCondLst>
                                    <p:cond delay="0"/>
                                  </p:stCondLst>
                                  <p:childTnLst>
                                    <p:set>
                                      <p:cBhvr>
                                        <p:cTn id="33" dur="1" fill="hold">
                                          <p:stCondLst>
                                            <p:cond delay="0"/>
                                          </p:stCondLst>
                                        </p:cTn>
                                        <p:tgtEl>
                                          <p:spTgt spid="162827"/>
                                        </p:tgtEl>
                                        <p:attrNameLst>
                                          <p:attrName>style.visibility</p:attrName>
                                        </p:attrNameLst>
                                      </p:cBhvr>
                                      <p:to>
                                        <p:strVal val="visible"/>
                                      </p:to>
                                    </p:set>
                                    <p:animEffect transition="in" filter="wheel(4)">
                                      <p:cBhvr>
                                        <p:cTn id="34" dur="2000"/>
                                        <p:tgtEl>
                                          <p:spTgt spid="162827"/>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4" fill="hold" nodeType="clickEffect">
                                  <p:stCondLst>
                                    <p:cond delay="0"/>
                                  </p:stCondLst>
                                  <p:childTnLst>
                                    <p:set>
                                      <p:cBhvr>
                                        <p:cTn id="38" dur="1" fill="hold">
                                          <p:stCondLst>
                                            <p:cond delay="0"/>
                                          </p:stCondLst>
                                        </p:cTn>
                                        <p:tgtEl>
                                          <p:spTgt spid="162828"/>
                                        </p:tgtEl>
                                        <p:attrNameLst>
                                          <p:attrName>style.visibility</p:attrName>
                                        </p:attrNameLst>
                                      </p:cBhvr>
                                      <p:to>
                                        <p:strVal val="visible"/>
                                      </p:to>
                                    </p:set>
                                    <p:animEffect transition="in" filter="wheel(4)">
                                      <p:cBhvr>
                                        <p:cTn id="39" dur="2000"/>
                                        <p:tgtEl>
                                          <p:spTgt spid="162828"/>
                                        </p:tgtEl>
                                      </p:cBhvr>
                                    </p:animEffect>
                                  </p:childTnLst>
                                </p:cTn>
                              </p:par>
                            </p:childTnLst>
                          </p:cTn>
                        </p:par>
                      </p:childTnLst>
                    </p:cTn>
                  </p:par>
                  <p:par>
                    <p:cTn id="40" fill="hold">
                      <p:stCondLst>
                        <p:cond delay="indefinite"/>
                      </p:stCondLst>
                      <p:childTnLst>
                        <p:par>
                          <p:cTn id="41" fill="hold">
                            <p:stCondLst>
                              <p:cond delay="0"/>
                            </p:stCondLst>
                            <p:childTnLst>
                              <p:par>
                                <p:cTn id="42" presetID="8" presetClass="entr" presetSubtype="16" fill="hold" grpId="0" nodeType="clickEffect">
                                  <p:stCondLst>
                                    <p:cond delay="0"/>
                                  </p:stCondLst>
                                  <p:childTnLst>
                                    <p:set>
                                      <p:cBhvr>
                                        <p:cTn id="43" dur="1" fill="hold">
                                          <p:stCondLst>
                                            <p:cond delay="0"/>
                                          </p:stCondLst>
                                        </p:cTn>
                                        <p:tgtEl>
                                          <p:spTgt spid="162829"/>
                                        </p:tgtEl>
                                        <p:attrNameLst>
                                          <p:attrName>style.visibility</p:attrName>
                                        </p:attrNameLst>
                                      </p:cBhvr>
                                      <p:to>
                                        <p:strVal val="visible"/>
                                      </p:to>
                                    </p:set>
                                    <p:animEffect transition="in" filter="diamond(in)">
                                      <p:cBhvr>
                                        <p:cTn id="44" dur="2000"/>
                                        <p:tgtEl>
                                          <p:spTgt spid="162829"/>
                                        </p:tgtEl>
                                      </p:cBhvr>
                                    </p:animEffec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grpId="0" nodeType="clickEffect">
                                  <p:stCondLst>
                                    <p:cond delay="0"/>
                                  </p:stCondLst>
                                  <p:childTnLst>
                                    <p:set>
                                      <p:cBhvr>
                                        <p:cTn id="48" dur="1" fill="hold">
                                          <p:stCondLst>
                                            <p:cond delay="0"/>
                                          </p:stCondLst>
                                        </p:cTn>
                                        <p:tgtEl>
                                          <p:spTgt spid="162830"/>
                                        </p:tgtEl>
                                        <p:attrNameLst>
                                          <p:attrName>style.visibility</p:attrName>
                                        </p:attrNameLst>
                                      </p:cBhvr>
                                      <p:to>
                                        <p:strVal val="visible"/>
                                      </p:to>
                                    </p:set>
                                    <p:animEffect transition="in" filter="checkerboard(across)">
                                      <p:cBhvr>
                                        <p:cTn id="49" dur="500"/>
                                        <p:tgtEl>
                                          <p:spTgt spid="162830"/>
                                        </p:tgtEl>
                                      </p:cBhvr>
                                    </p:animEffect>
                                  </p:childTnLst>
                                </p:cTn>
                              </p:par>
                            </p:childTnLst>
                          </p:cTn>
                        </p:par>
                      </p:childTnLst>
                    </p:cTn>
                  </p:par>
                  <p:par>
                    <p:cTn id="50" fill="hold">
                      <p:stCondLst>
                        <p:cond delay="indefinite"/>
                      </p:stCondLst>
                      <p:childTnLst>
                        <p:par>
                          <p:cTn id="51" fill="hold">
                            <p:stCondLst>
                              <p:cond delay="0"/>
                            </p:stCondLst>
                            <p:childTnLst>
                              <p:par>
                                <p:cTn id="52" presetID="5" presetClass="entr" presetSubtype="10" fill="hold" grpId="0" nodeType="clickEffect">
                                  <p:stCondLst>
                                    <p:cond delay="0"/>
                                  </p:stCondLst>
                                  <p:childTnLst>
                                    <p:set>
                                      <p:cBhvr>
                                        <p:cTn id="53" dur="1" fill="hold">
                                          <p:stCondLst>
                                            <p:cond delay="0"/>
                                          </p:stCondLst>
                                        </p:cTn>
                                        <p:tgtEl>
                                          <p:spTgt spid="162831"/>
                                        </p:tgtEl>
                                        <p:attrNameLst>
                                          <p:attrName>style.visibility</p:attrName>
                                        </p:attrNameLst>
                                      </p:cBhvr>
                                      <p:to>
                                        <p:strVal val="visible"/>
                                      </p:to>
                                    </p:set>
                                    <p:animEffect transition="in" filter="checkerboard(across)">
                                      <p:cBhvr>
                                        <p:cTn id="54" dur="500"/>
                                        <p:tgtEl>
                                          <p:spTgt spid="162831"/>
                                        </p:tgtEl>
                                      </p:cBhvr>
                                    </p:animEffect>
                                  </p:childTnLst>
                                </p:cTn>
                              </p:par>
                            </p:childTnLst>
                          </p:cTn>
                        </p:par>
                      </p:childTnLst>
                    </p:cTn>
                  </p:par>
                  <p:par>
                    <p:cTn id="55" fill="hold">
                      <p:stCondLst>
                        <p:cond delay="indefinite"/>
                      </p:stCondLst>
                      <p:childTnLst>
                        <p:par>
                          <p:cTn id="56" fill="hold">
                            <p:stCondLst>
                              <p:cond delay="0"/>
                            </p:stCondLst>
                            <p:childTnLst>
                              <p:par>
                                <p:cTn id="57" presetID="5" presetClass="entr" presetSubtype="10" fill="hold" grpId="0" nodeType="clickEffect">
                                  <p:stCondLst>
                                    <p:cond delay="0"/>
                                  </p:stCondLst>
                                  <p:childTnLst>
                                    <p:set>
                                      <p:cBhvr>
                                        <p:cTn id="58" dur="1" fill="hold">
                                          <p:stCondLst>
                                            <p:cond delay="0"/>
                                          </p:stCondLst>
                                        </p:cTn>
                                        <p:tgtEl>
                                          <p:spTgt spid="162832"/>
                                        </p:tgtEl>
                                        <p:attrNameLst>
                                          <p:attrName>style.visibility</p:attrName>
                                        </p:attrNameLst>
                                      </p:cBhvr>
                                      <p:to>
                                        <p:strVal val="visible"/>
                                      </p:to>
                                    </p:set>
                                    <p:animEffect transition="in" filter="checkerboard(across)">
                                      <p:cBhvr>
                                        <p:cTn id="59" dur="500"/>
                                        <p:tgtEl>
                                          <p:spTgt spid="162832"/>
                                        </p:tgtEl>
                                      </p:cBhvr>
                                    </p:animEffect>
                                  </p:childTnLst>
                                </p:cTn>
                              </p:par>
                            </p:childTnLst>
                          </p:cTn>
                        </p:par>
                      </p:childTnLst>
                    </p:cTn>
                  </p:par>
                  <p:par>
                    <p:cTn id="60" fill="hold">
                      <p:stCondLst>
                        <p:cond delay="indefinite"/>
                      </p:stCondLst>
                      <p:childTnLst>
                        <p:par>
                          <p:cTn id="61" fill="hold">
                            <p:stCondLst>
                              <p:cond delay="0"/>
                            </p:stCondLst>
                            <p:childTnLst>
                              <p:par>
                                <p:cTn id="62" presetID="5" presetClass="entr" presetSubtype="10" fill="hold" grpId="0" nodeType="clickEffect">
                                  <p:stCondLst>
                                    <p:cond delay="0"/>
                                  </p:stCondLst>
                                  <p:childTnLst>
                                    <p:set>
                                      <p:cBhvr>
                                        <p:cTn id="63" dur="1" fill="hold">
                                          <p:stCondLst>
                                            <p:cond delay="0"/>
                                          </p:stCondLst>
                                        </p:cTn>
                                        <p:tgtEl>
                                          <p:spTgt spid="162833"/>
                                        </p:tgtEl>
                                        <p:attrNameLst>
                                          <p:attrName>style.visibility</p:attrName>
                                        </p:attrNameLst>
                                      </p:cBhvr>
                                      <p:to>
                                        <p:strVal val="visible"/>
                                      </p:to>
                                    </p:set>
                                    <p:animEffect transition="in" filter="checkerboard(across)">
                                      <p:cBhvr>
                                        <p:cTn id="64" dur="500"/>
                                        <p:tgtEl>
                                          <p:spTgt spid="162833"/>
                                        </p:tgtEl>
                                      </p:cBhvr>
                                    </p:animEffect>
                                  </p:childTnLst>
                                </p:cTn>
                              </p:par>
                            </p:childTnLst>
                          </p:cTn>
                        </p:par>
                      </p:childTnLst>
                    </p:cTn>
                  </p:par>
                  <p:par>
                    <p:cTn id="65" fill="hold">
                      <p:stCondLst>
                        <p:cond delay="indefinite"/>
                      </p:stCondLst>
                      <p:childTnLst>
                        <p:par>
                          <p:cTn id="66" fill="hold">
                            <p:stCondLst>
                              <p:cond delay="0"/>
                            </p:stCondLst>
                            <p:childTnLst>
                              <p:par>
                                <p:cTn id="67" presetID="5" presetClass="entr" presetSubtype="10" fill="hold" grpId="0" nodeType="clickEffect">
                                  <p:stCondLst>
                                    <p:cond delay="0"/>
                                  </p:stCondLst>
                                  <p:childTnLst>
                                    <p:set>
                                      <p:cBhvr>
                                        <p:cTn id="68" dur="1" fill="hold">
                                          <p:stCondLst>
                                            <p:cond delay="0"/>
                                          </p:stCondLst>
                                        </p:cTn>
                                        <p:tgtEl>
                                          <p:spTgt spid="162834"/>
                                        </p:tgtEl>
                                        <p:attrNameLst>
                                          <p:attrName>style.visibility</p:attrName>
                                        </p:attrNameLst>
                                      </p:cBhvr>
                                      <p:to>
                                        <p:strVal val="visible"/>
                                      </p:to>
                                    </p:set>
                                    <p:animEffect transition="in" filter="checkerboard(across)">
                                      <p:cBhvr>
                                        <p:cTn id="69" dur="500"/>
                                        <p:tgtEl>
                                          <p:spTgt spid="162834"/>
                                        </p:tgtEl>
                                      </p:cBhvr>
                                    </p:animEffect>
                                  </p:childTnLst>
                                </p:cTn>
                              </p:par>
                            </p:childTnLst>
                          </p:cTn>
                        </p:par>
                      </p:childTnLst>
                    </p:cTn>
                  </p:par>
                  <p:par>
                    <p:cTn id="70" fill="hold">
                      <p:stCondLst>
                        <p:cond delay="indefinite"/>
                      </p:stCondLst>
                      <p:childTnLst>
                        <p:par>
                          <p:cTn id="71" fill="hold">
                            <p:stCondLst>
                              <p:cond delay="0"/>
                            </p:stCondLst>
                            <p:childTnLst>
                              <p:par>
                                <p:cTn id="72" presetID="5" presetClass="entr" presetSubtype="10" fill="hold" grpId="0" nodeType="clickEffect">
                                  <p:stCondLst>
                                    <p:cond delay="0"/>
                                  </p:stCondLst>
                                  <p:childTnLst>
                                    <p:set>
                                      <p:cBhvr>
                                        <p:cTn id="73" dur="1" fill="hold">
                                          <p:stCondLst>
                                            <p:cond delay="0"/>
                                          </p:stCondLst>
                                        </p:cTn>
                                        <p:tgtEl>
                                          <p:spTgt spid="162835"/>
                                        </p:tgtEl>
                                        <p:attrNameLst>
                                          <p:attrName>style.visibility</p:attrName>
                                        </p:attrNameLst>
                                      </p:cBhvr>
                                      <p:to>
                                        <p:strVal val="visible"/>
                                      </p:to>
                                    </p:set>
                                    <p:animEffect transition="in" filter="checkerboard(across)">
                                      <p:cBhvr>
                                        <p:cTn id="74" dur="500"/>
                                        <p:tgtEl>
                                          <p:spTgt spid="1628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818" grpId="0"/>
      <p:bldP spid="162829" grpId="0" animBg="1"/>
      <p:bldP spid="162830" grpId="0" animBg="1"/>
      <p:bldP spid="162831" grpId="0" animBg="1"/>
      <p:bldP spid="162832" grpId="0" animBg="1"/>
      <p:bldP spid="162833" grpId="0" animBg="1"/>
      <p:bldP spid="162834" grpId="0" animBg="1"/>
      <p:bldP spid="162835" grpId="0" animBg="1"/>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a:xfrm>
            <a:off x="0" y="-315913"/>
            <a:ext cx="9144000" cy="1512888"/>
          </a:xfrm>
        </p:spPr>
        <p:txBody>
          <a:bodyPr/>
          <a:lstStyle/>
          <a:p>
            <a:r>
              <a:rPr lang="fr-FR" sz="1800" b="1" u="sng" dirty="0">
                <a:solidFill>
                  <a:srgbClr val="C00000"/>
                </a:solidFill>
                <a:latin typeface="Engravers MT" pitchFamily="18" charset="0"/>
              </a:rPr>
              <a:t>A-3-Parcellaire et utilisation du parcellaire :</a:t>
            </a:r>
            <a:r>
              <a:rPr lang="fr-FR" sz="1800" b="1" dirty="0">
                <a:solidFill>
                  <a:srgbClr val="C00000"/>
                </a:solidFill>
                <a:latin typeface="Engravers MT" pitchFamily="18" charset="0"/>
              </a:rPr>
              <a:t/>
            </a:r>
            <a:br>
              <a:rPr lang="fr-FR" sz="1800" b="1" dirty="0">
                <a:solidFill>
                  <a:srgbClr val="C00000"/>
                </a:solidFill>
                <a:latin typeface="Engravers MT" pitchFamily="18" charset="0"/>
              </a:rPr>
            </a:br>
            <a:r>
              <a:rPr lang="fr-FR" sz="1800" b="1" u="sng" dirty="0">
                <a:solidFill>
                  <a:srgbClr val="C00000"/>
                </a:solidFill>
                <a:latin typeface="Engravers MT" pitchFamily="18" charset="0"/>
              </a:rPr>
              <a:t>A-3-1-Les caractéristiques de la parcelle</a:t>
            </a:r>
          </a:p>
        </p:txBody>
      </p:sp>
      <p:pic>
        <p:nvPicPr>
          <p:cNvPr id="179216" name="Picture 16"/>
          <p:cNvPicPr>
            <a:picLocks noChangeAspect="1" noChangeArrowheads="1"/>
          </p:cNvPicPr>
          <p:nvPr/>
        </p:nvPicPr>
        <p:blipFill>
          <a:blip r:embed="rId2">
            <a:lum bright="16000" contrast="62000"/>
          </a:blip>
          <a:srcRect/>
          <a:stretch>
            <a:fillRect/>
          </a:stretch>
        </p:blipFill>
        <p:spPr bwMode="auto">
          <a:xfrm>
            <a:off x="468313" y="4180045"/>
            <a:ext cx="1583407" cy="194929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79217" name="Picture 17" descr="Photos-0022"/>
          <p:cNvPicPr>
            <a:picLocks noChangeAspect="1" noChangeArrowheads="1"/>
          </p:cNvPicPr>
          <p:nvPr/>
        </p:nvPicPr>
        <p:blipFill>
          <a:blip r:embed="rId3">
            <a:lum contrast="24000"/>
          </a:blip>
          <a:srcRect/>
          <a:stretch>
            <a:fillRect/>
          </a:stretch>
        </p:blipFill>
        <p:spPr bwMode="auto">
          <a:xfrm>
            <a:off x="814387" y="1408113"/>
            <a:ext cx="1382713" cy="223202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79218" name="Picture 18" descr="Photos-0023"/>
          <p:cNvPicPr>
            <a:picLocks noChangeAspect="1" noChangeArrowheads="1"/>
          </p:cNvPicPr>
          <p:nvPr/>
        </p:nvPicPr>
        <p:blipFill>
          <a:blip r:embed="rId4"/>
          <a:srcRect/>
          <a:stretch>
            <a:fillRect/>
          </a:stretch>
        </p:blipFill>
        <p:spPr bwMode="auto">
          <a:xfrm>
            <a:off x="7060209" y="1408113"/>
            <a:ext cx="1400223" cy="203970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79220" name="Picture 20" descr="Photos-0024"/>
          <p:cNvPicPr>
            <a:picLocks noChangeAspect="1" noChangeArrowheads="1"/>
          </p:cNvPicPr>
          <p:nvPr/>
        </p:nvPicPr>
        <p:blipFill>
          <a:blip r:embed="rId5">
            <a:lum bright="12000" contrast="42000"/>
          </a:blip>
          <a:srcRect/>
          <a:stretch>
            <a:fillRect/>
          </a:stretch>
        </p:blipFill>
        <p:spPr bwMode="auto">
          <a:xfrm>
            <a:off x="6972920" y="4135933"/>
            <a:ext cx="1475432" cy="183624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79221" name="Rectangle 21"/>
          <p:cNvSpPr>
            <a:spLocks noChangeArrowheads="1"/>
          </p:cNvSpPr>
          <p:nvPr/>
        </p:nvSpPr>
        <p:spPr bwMode="auto">
          <a:xfrm>
            <a:off x="2916238" y="1958975"/>
            <a:ext cx="3695700" cy="401320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nchor="ctr">
            <a:spAutoFit/>
          </a:bodyPr>
          <a:lstStyle/>
          <a:p>
            <a:pPr algn="l"/>
            <a:r>
              <a:rPr lang="fr-FR" sz="1800" u="none" dirty="0"/>
              <a:t>On trouve les formes différentes dans nos parcelles de la vielle ville, et on peut partagé en deux réguliers dans les îlots coloniaux </a:t>
            </a:r>
            <a:r>
              <a:rPr lang="fr-FR" sz="1800" u="none" dirty="0">
                <a:solidFill>
                  <a:schemeClr val="tx2"/>
                </a:solidFill>
              </a:rPr>
              <a:t>(voir photos 1 et 2),</a:t>
            </a:r>
            <a:r>
              <a:rPr lang="fr-FR" sz="1800" u="none" dirty="0"/>
              <a:t> irréguliers dans les îlots traditionnels </a:t>
            </a:r>
            <a:r>
              <a:rPr lang="fr-FR" sz="1800" u="none" dirty="0">
                <a:solidFill>
                  <a:schemeClr val="tx2"/>
                </a:solidFill>
              </a:rPr>
              <a:t>(voir photos 3 et 4).</a:t>
            </a:r>
            <a:r>
              <a:rPr lang="fr-FR" sz="1800" u="none" dirty="0"/>
              <a:t>    </a:t>
            </a:r>
          </a:p>
        </p:txBody>
      </p:sp>
      <p:sp>
        <p:nvSpPr>
          <p:cNvPr id="179223" name="Rectangle 23"/>
          <p:cNvSpPr>
            <a:spLocks noChangeArrowheads="1"/>
          </p:cNvSpPr>
          <p:nvPr/>
        </p:nvSpPr>
        <p:spPr bwMode="auto">
          <a:xfrm>
            <a:off x="611560" y="3701498"/>
            <a:ext cx="2116524" cy="369332"/>
          </a:xfrm>
          <a:prstGeom prst="rect">
            <a:avLst/>
          </a:prstGeom>
          <a:solidFill>
            <a:schemeClr val="tx2"/>
          </a:solidFill>
          <a:ln w="9525">
            <a:solidFill>
              <a:schemeClr val="accent2"/>
            </a:solidFill>
            <a:miter lim="800000"/>
            <a:headEnd/>
            <a:tailEnd/>
          </a:ln>
          <a:effectLst/>
        </p:spPr>
        <p:txBody>
          <a:bodyPr wrap="square" anchor="ctr">
            <a:spAutoFit/>
          </a:bodyPr>
          <a:lstStyle/>
          <a:p>
            <a:pPr algn="l"/>
            <a:r>
              <a:rPr lang="fr-FR" sz="1200" u="none" dirty="0">
                <a:solidFill>
                  <a:schemeClr val="bg1"/>
                </a:solidFill>
              </a:rPr>
              <a:t>Ph N° </a:t>
            </a:r>
            <a:r>
              <a:rPr lang="fr-FR" sz="1200" u="none" dirty="0">
                <a:solidFill>
                  <a:srgbClr val="FF0000"/>
                </a:solidFill>
              </a:rPr>
              <a:t>: 1 rue </a:t>
            </a:r>
            <a:r>
              <a:rPr lang="fr-FR" sz="1200" u="none" dirty="0" err="1">
                <a:solidFill>
                  <a:srgbClr val="FF0000"/>
                </a:solidFill>
              </a:rPr>
              <a:t>larbi</a:t>
            </a:r>
            <a:r>
              <a:rPr lang="fr-FR" sz="1200" u="none" dirty="0">
                <a:solidFill>
                  <a:srgbClr val="FF0000"/>
                </a:solidFill>
              </a:rPr>
              <a:t> ben </a:t>
            </a:r>
            <a:r>
              <a:rPr lang="fr-FR" sz="1200" u="none" dirty="0" err="1">
                <a:solidFill>
                  <a:srgbClr val="FF0000"/>
                </a:solidFill>
              </a:rPr>
              <a:t>mhidi</a:t>
            </a:r>
            <a:r>
              <a:rPr lang="fr-FR" u="none" dirty="0">
                <a:solidFill>
                  <a:srgbClr val="FF0000"/>
                </a:solidFill>
              </a:rPr>
              <a:t> </a:t>
            </a:r>
          </a:p>
        </p:txBody>
      </p:sp>
      <p:sp>
        <p:nvSpPr>
          <p:cNvPr id="179224" name="Rectangle 24"/>
          <p:cNvSpPr>
            <a:spLocks noChangeArrowheads="1"/>
          </p:cNvSpPr>
          <p:nvPr/>
        </p:nvSpPr>
        <p:spPr bwMode="auto">
          <a:xfrm>
            <a:off x="546340" y="6202496"/>
            <a:ext cx="2117020" cy="369332"/>
          </a:xfrm>
          <a:prstGeom prst="rect">
            <a:avLst/>
          </a:prstGeom>
          <a:solidFill>
            <a:schemeClr val="tx2"/>
          </a:solidFill>
          <a:ln w="9525">
            <a:solidFill>
              <a:schemeClr val="accent2"/>
            </a:solidFill>
            <a:miter lim="800000"/>
            <a:headEnd/>
            <a:tailEnd/>
          </a:ln>
          <a:effectLst/>
        </p:spPr>
        <p:txBody>
          <a:bodyPr wrap="square" anchor="ctr">
            <a:spAutoFit/>
          </a:bodyPr>
          <a:lstStyle/>
          <a:p>
            <a:pPr algn="l"/>
            <a:r>
              <a:rPr lang="fr-FR" sz="1200" u="none" dirty="0">
                <a:solidFill>
                  <a:schemeClr val="bg1"/>
                </a:solidFill>
              </a:rPr>
              <a:t>Ph N° </a:t>
            </a:r>
            <a:r>
              <a:rPr lang="fr-FR" sz="1200" u="none" dirty="0">
                <a:solidFill>
                  <a:srgbClr val="FF0000"/>
                </a:solidFill>
              </a:rPr>
              <a:t>: 2 rue </a:t>
            </a:r>
            <a:r>
              <a:rPr lang="fr-FR" sz="1200" u="none" dirty="0" err="1">
                <a:solidFill>
                  <a:srgbClr val="FF0000"/>
                </a:solidFill>
              </a:rPr>
              <a:t>larbi</a:t>
            </a:r>
            <a:r>
              <a:rPr lang="fr-FR" sz="1200" u="none" dirty="0">
                <a:solidFill>
                  <a:srgbClr val="FF0000"/>
                </a:solidFill>
              </a:rPr>
              <a:t> ben </a:t>
            </a:r>
            <a:r>
              <a:rPr lang="fr-FR" sz="1200" u="none" dirty="0" err="1">
                <a:solidFill>
                  <a:srgbClr val="FF0000"/>
                </a:solidFill>
              </a:rPr>
              <a:t>mhidi</a:t>
            </a:r>
            <a:r>
              <a:rPr lang="fr-FR" u="none" dirty="0">
                <a:solidFill>
                  <a:srgbClr val="FF0000"/>
                </a:solidFill>
              </a:rPr>
              <a:t> </a:t>
            </a:r>
          </a:p>
        </p:txBody>
      </p:sp>
      <p:sp>
        <p:nvSpPr>
          <p:cNvPr id="179225" name="Rectangle 25"/>
          <p:cNvSpPr>
            <a:spLocks noChangeArrowheads="1"/>
          </p:cNvSpPr>
          <p:nvPr/>
        </p:nvSpPr>
        <p:spPr bwMode="auto">
          <a:xfrm>
            <a:off x="6858620" y="3688834"/>
            <a:ext cx="1961852" cy="369332"/>
          </a:xfrm>
          <a:prstGeom prst="rect">
            <a:avLst/>
          </a:prstGeom>
          <a:solidFill>
            <a:schemeClr val="tx2"/>
          </a:solidFill>
          <a:ln w="9525">
            <a:solidFill>
              <a:schemeClr val="accent2"/>
            </a:solidFill>
            <a:miter lim="800000"/>
            <a:headEnd/>
            <a:tailEnd/>
          </a:ln>
          <a:effectLst/>
        </p:spPr>
        <p:txBody>
          <a:bodyPr wrap="square" anchor="ctr">
            <a:spAutoFit/>
          </a:bodyPr>
          <a:lstStyle/>
          <a:p>
            <a:pPr algn="l"/>
            <a:r>
              <a:rPr lang="fr-FR" sz="1200" u="none" dirty="0">
                <a:solidFill>
                  <a:schemeClr val="bg1"/>
                </a:solidFill>
              </a:rPr>
              <a:t>Photo N° </a:t>
            </a:r>
            <a:r>
              <a:rPr lang="fr-FR" sz="1200" u="none" dirty="0">
                <a:solidFill>
                  <a:srgbClr val="FF0000"/>
                </a:solidFill>
              </a:rPr>
              <a:t>: 3 rue </a:t>
            </a:r>
            <a:r>
              <a:rPr lang="fr-FR" sz="1200" u="none" dirty="0" err="1">
                <a:solidFill>
                  <a:srgbClr val="FF0000"/>
                </a:solidFill>
              </a:rPr>
              <a:t>ali</a:t>
            </a:r>
            <a:r>
              <a:rPr lang="fr-FR" sz="1200" u="none" dirty="0">
                <a:solidFill>
                  <a:srgbClr val="FF0000"/>
                </a:solidFill>
              </a:rPr>
              <a:t> </a:t>
            </a:r>
            <a:r>
              <a:rPr lang="fr-FR" sz="1200" u="none" dirty="0" err="1">
                <a:solidFill>
                  <a:srgbClr val="FF0000"/>
                </a:solidFill>
              </a:rPr>
              <a:t>khodja</a:t>
            </a:r>
            <a:r>
              <a:rPr lang="fr-FR" u="none" dirty="0">
                <a:solidFill>
                  <a:srgbClr val="FF0000"/>
                </a:solidFill>
              </a:rPr>
              <a:t> </a:t>
            </a:r>
          </a:p>
        </p:txBody>
      </p:sp>
      <p:sp>
        <p:nvSpPr>
          <p:cNvPr id="179226" name="Rectangle 26"/>
          <p:cNvSpPr>
            <a:spLocks noChangeArrowheads="1"/>
          </p:cNvSpPr>
          <p:nvPr/>
        </p:nvSpPr>
        <p:spPr bwMode="auto">
          <a:xfrm>
            <a:off x="6735052" y="6082013"/>
            <a:ext cx="1927034" cy="369332"/>
          </a:xfrm>
          <a:prstGeom prst="rect">
            <a:avLst/>
          </a:prstGeom>
          <a:solidFill>
            <a:schemeClr val="tx2"/>
          </a:solidFill>
          <a:ln w="9525">
            <a:solidFill>
              <a:schemeClr val="accent2"/>
            </a:solidFill>
            <a:miter lim="800000"/>
            <a:headEnd/>
            <a:tailEnd/>
          </a:ln>
          <a:effectLst/>
        </p:spPr>
        <p:txBody>
          <a:bodyPr wrap="square" anchor="ctr">
            <a:spAutoFit/>
          </a:bodyPr>
          <a:lstStyle/>
          <a:p>
            <a:pPr algn="l"/>
            <a:r>
              <a:rPr lang="fr-FR" sz="1200" u="none" dirty="0">
                <a:solidFill>
                  <a:schemeClr val="bg1"/>
                </a:solidFill>
              </a:rPr>
              <a:t>Photo N°</a:t>
            </a:r>
            <a:r>
              <a:rPr lang="fr-FR" sz="1200" u="none" dirty="0">
                <a:solidFill>
                  <a:srgbClr val="FF0000"/>
                </a:solidFill>
              </a:rPr>
              <a:t> : 4 rue </a:t>
            </a:r>
            <a:r>
              <a:rPr lang="fr-FR" sz="1200" u="none" dirty="0" err="1">
                <a:solidFill>
                  <a:srgbClr val="FF0000"/>
                </a:solidFill>
              </a:rPr>
              <a:t>ali</a:t>
            </a:r>
            <a:r>
              <a:rPr lang="fr-FR" sz="1200" u="none" dirty="0">
                <a:solidFill>
                  <a:srgbClr val="FF0000"/>
                </a:solidFill>
              </a:rPr>
              <a:t> </a:t>
            </a:r>
            <a:r>
              <a:rPr lang="fr-FR" sz="1200" u="none" dirty="0" err="1">
                <a:solidFill>
                  <a:srgbClr val="FF0000"/>
                </a:solidFill>
              </a:rPr>
              <a:t>khodja</a:t>
            </a:r>
            <a:r>
              <a:rPr lang="fr-FR" u="none" dirty="0">
                <a:solidFill>
                  <a:srgbClr val="FF0000"/>
                </a:solidFill>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79202"/>
                                        </p:tgtEl>
                                        <p:attrNameLst>
                                          <p:attrName>style.visibility</p:attrName>
                                        </p:attrNameLst>
                                      </p:cBhvr>
                                      <p:to>
                                        <p:strVal val="visible"/>
                                      </p:to>
                                    </p:set>
                                    <p:anim calcmode="lin" valueType="num">
                                      <p:cBhvr>
                                        <p:cTn id="7" dur="500" fill="hold"/>
                                        <p:tgtEl>
                                          <p:spTgt spid="179202"/>
                                        </p:tgtEl>
                                        <p:attrNameLst>
                                          <p:attrName>ppt_w</p:attrName>
                                        </p:attrNameLst>
                                      </p:cBhvr>
                                      <p:tavLst>
                                        <p:tav tm="0">
                                          <p:val>
                                            <p:fltVal val="0"/>
                                          </p:val>
                                        </p:tav>
                                        <p:tav tm="100000">
                                          <p:val>
                                            <p:strVal val="#ppt_w"/>
                                          </p:val>
                                        </p:tav>
                                      </p:tavLst>
                                    </p:anim>
                                    <p:anim calcmode="lin" valueType="num">
                                      <p:cBhvr>
                                        <p:cTn id="8" dur="500" fill="hold"/>
                                        <p:tgtEl>
                                          <p:spTgt spid="179202"/>
                                        </p:tgtEl>
                                        <p:attrNameLst>
                                          <p:attrName>ppt_h</p:attrName>
                                        </p:attrNameLst>
                                      </p:cBhvr>
                                      <p:tavLst>
                                        <p:tav tm="0">
                                          <p:val>
                                            <p:fltVal val="0"/>
                                          </p:val>
                                        </p:tav>
                                        <p:tav tm="100000">
                                          <p:val>
                                            <p:strVal val="#ppt_h"/>
                                          </p:val>
                                        </p:tav>
                                      </p:tavLst>
                                    </p:anim>
                                    <p:animEffect transition="in" filter="fade">
                                      <p:cBhvr>
                                        <p:cTn id="9" dur="500"/>
                                        <p:tgtEl>
                                          <p:spTgt spid="179202"/>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179218"/>
                                        </p:tgtEl>
                                        <p:attrNameLst>
                                          <p:attrName>style.visibility</p:attrName>
                                        </p:attrNameLst>
                                      </p:cBhvr>
                                      <p:to>
                                        <p:strVal val="visible"/>
                                      </p:to>
                                    </p:set>
                                    <p:animEffect transition="in" filter="checkerboard(across)">
                                      <p:cBhvr>
                                        <p:cTn id="14" dur="500"/>
                                        <p:tgtEl>
                                          <p:spTgt spid="179218"/>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179225"/>
                                        </p:tgtEl>
                                        <p:attrNameLst>
                                          <p:attrName>style.visibility</p:attrName>
                                        </p:attrNameLst>
                                      </p:cBhvr>
                                      <p:to>
                                        <p:strVal val="visible"/>
                                      </p:to>
                                    </p:set>
                                    <p:animEffect transition="in" filter="checkerboard(across)">
                                      <p:cBhvr>
                                        <p:cTn id="19" dur="500"/>
                                        <p:tgtEl>
                                          <p:spTgt spid="179225"/>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179220"/>
                                        </p:tgtEl>
                                        <p:attrNameLst>
                                          <p:attrName>style.visibility</p:attrName>
                                        </p:attrNameLst>
                                      </p:cBhvr>
                                      <p:to>
                                        <p:strVal val="visible"/>
                                      </p:to>
                                    </p:set>
                                    <p:animEffect transition="in" filter="box(in)">
                                      <p:cBhvr>
                                        <p:cTn id="24" dur="500"/>
                                        <p:tgtEl>
                                          <p:spTgt spid="179220"/>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179226"/>
                                        </p:tgtEl>
                                        <p:attrNameLst>
                                          <p:attrName>style.visibility</p:attrName>
                                        </p:attrNameLst>
                                      </p:cBhvr>
                                      <p:to>
                                        <p:strVal val="visible"/>
                                      </p:to>
                                    </p:set>
                                    <p:animEffect transition="in" filter="box(in)">
                                      <p:cBhvr>
                                        <p:cTn id="29" dur="500"/>
                                        <p:tgtEl>
                                          <p:spTgt spid="179226"/>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79217"/>
                                        </p:tgtEl>
                                        <p:attrNameLst>
                                          <p:attrName>style.visibility</p:attrName>
                                        </p:attrNameLst>
                                      </p:cBhvr>
                                      <p:to>
                                        <p:strVal val="visible"/>
                                      </p:to>
                                    </p:set>
                                    <p:anim calcmode="lin" valueType="num">
                                      <p:cBhvr additive="base">
                                        <p:cTn id="34" dur="500" fill="hold"/>
                                        <p:tgtEl>
                                          <p:spTgt spid="179217"/>
                                        </p:tgtEl>
                                        <p:attrNameLst>
                                          <p:attrName>ppt_x</p:attrName>
                                        </p:attrNameLst>
                                      </p:cBhvr>
                                      <p:tavLst>
                                        <p:tav tm="0">
                                          <p:val>
                                            <p:strVal val="#ppt_x"/>
                                          </p:val>
                                        </p:tav>
                                        <p:tav tm="100000">
                                          <p:val>
                                            <p:strVal val="#ppt_x"/>
                                          </p:val>
                                        </p:tav>
                                      </p:tavLst>
                                    </p:anim>
                                    <p:anim calcmode="lin" valueType="num">
                                      <p:cBhvr additive="base">
                                        <p:cTn id="35" dur="500" fill="hold"/>
                                        <p:tgtEl>
                                          <p:spTgt spid="179217"/>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179223"/>
                                        </p:tgtEl>
                                        <p:attrNameLst>
                                          <p:attrName>style.visibility</p:attrName>
                                        </p:attrNameLst>
                                      </p:cBhvr>
                                      <p:to>
                                        <p:strVal val="visible"/>
                                      </p:to>
                                    </p:set>
                                    <p:anim calcmode="lin" valueType="num">
                                      <p:cBhvr additive="base">
                                        <p:cTn id="40" dur="500" fill="hold"/>
                                        <p:tgtEl>
                                          <p:spTgt spid="179223"/>
                                        </p:tgtEl>
                                        <p:attrNameLst>
                                          <p:attrName>ppt_x</p:attrName>
                                        </p:attrNameLst>
                                      </p:cBhvr>
                                      <p:tavLst>
                                        <p:tav tm="0">
                                          <p:val>
                                            <p:strVal val="#ppt_x"/>
                                          </p:val>
                                        </p:tav>
                                        <p:tav tm="100000">
                                          <p:val>
                                            <p:strVal val="#ppt_x"/>
                                          </p:val>
                                        </p:tav>
                                      </p:tavLst>
                                    </p:anim>
                                    <p:anim calcmode="lin" valueType="num">
                                      <p:cBhvr additive="base">
                                        <p:cTn id="41" dur="500" fill="hold"/>
                                        <p:tgtEl>
                                          <p:spTgt spid="179223"/>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8" presetClass="entr" presetSubtype="16" fill="hold" nodeType="clickEffect">
                                  <p:stCondLst>
                                    <p:cond delay="0"/>
                                  </p:stCondLst>
                                  <p:childTnLst>
                                    <p:set>
                                      <p:cBhvr>
                                        <p:cTn id="45" dur="1" fill="hold">
                                          <p:stCondLst>
                                            <p:cond delay="0"/>
                                          </p:stCondLst>
                                        </p:cTn>
                                        <p:tgtEl>
                                          <p:spTgt spid="179216"/>
                                        </p:tgtEl>
                                        <p:attrNameLst>
                                          <p:attrName>style.visibility</p:attrName>
                                        </p:attrNameLst>
                                      </p:cBhvr>
                                      <p:to>
                                        <p:strVal val="visible"/>
                                      </p:to>
                                    </p:set>
                                    <p:animEffect transition="in" filter="diamond(in)">
                                      <p:cBhvr>
                                        <p:cTn id="46" dur="2000"/>
                                        <p:tgtEl>
                                          <p:spTgt spid="179216"/>
                                        </p:tgtEl>
                                      </p:cBhvr>
                                    </p:animEffect>
                                  </p:childTnLst>
                                </p:cTn>
                              </p:par>
                            </p:childTnLst>
                          </p:cTn>
                        </p:par>
                      </p:childTnLst>
                    </p:cTn>
                  </p:par>
                  <p:par>
                    <p:cTn id="47" fill="hold">
                      <p:stCondLst>
                        <p:cond delay="indefinite"/>
                      </p:stCondLst>
                      <p:childTnLst>
                        <p:par>
                          <p:cTn id="48" fill="hold">
                            <p:stCondLst>
                              <p:cond delay="0"/>
                            </p:stCondLst>
                            <p:childTnLst>
                              <p:par>
                                <p:cTn id="49" presetID="8" presetClass="entr" presetSubtype="16" fill="hold" grpId="0" nodeType="clickEffect">
                                  <p:stCondLst>
                                    <p:cond delay="0"/>
                                  </p:stCondLst>
                                  <p:childTnLst>
                                    <p:set>
                                      <p:cBhvr>
                                        <p:cTn id="50" dur="1" fill="hold">
                                          <p:stCondLst>
                                            <p:cond delay="0"/>
                                          </p:stCondLst>
                                        </p:cTn>
                                        <p:tgtEl>
                                          <p:spTgt spid="179224"/>
                                        </p:tgtEl>
                                        <p:attrNameLst>
                                          <p:attrName>style.visibility</p:attrName>
                                        </p:attrNameLst>
                                      </p:cBhvr>
                                      <p:to>
                                        <p:strVal val="visible"/>
                                      </p:to>
                                    </p:set>
                                    <p:animEffect transition="in" filter="diamond(in)">
                                      <p:cBhvr>
                                        <p:cTn id="51" dur="2000"/>
                                        <p:tgtEl>
                                          <p:spTgt spid="179224"/>
                                        </p:tgtEl>
                                      </p:cBhvr>
                                    </p:animEffect>
                                  </p:childTnLst>
                                </p:cTn>
                              </p:par>
                            </p:childTnLst>
                          </p:cTn>
                        </p:par>
                      </p:childTnLst>
                    </p:cTn>
                  </p:par>
                  <p:par>
                    <p:cTn id="52" fill="hold">
                      <p:stCondLst>
                        <p:cond delay="indefinite"/>
                      </p:stCondLst>
                      <p:childTnLst>
                        <p:par>
                          <p:cTn id="53" fill="hold">
                            <p:stCondLst>
                              <p:cond delay="0"/>
                            </p:stCondLst>
                            <p:childTnLst>
                              <p:par>
                                <p:cTn id="54" presetID="55" presetClass="entr" presetSubtype="0" fill="hold" grpId="0" nodeType="clickEffect">
                                  <p:stCondLst>
                                    <p:cond delay="0"/>
                                  </p:stCondLst>
                                  <p:childTnLst>
                                    <p:set>
                                      <p:cBhvr>
                                        <p:cTn id="55" dur="1" fill="hold">
                                          <p:stCondLst>
                                            <p:cond delay="0"/>
                                          </p:stCondLst>
                                        </p:cTn>
                                        <p:tgtEl>
                                          <p:spTgt spid="179221"/>
                                        </p:tgtEl>
                                        <p:attrNameLst>
                                          <p:attrName>style.visibility</p:attrName>
                                        </p:attrNameLst>
                                      </p:cBhvr>
                                      <p:to>
                                        <p:strVal val="visible"/>
                                      </p:to>
                                    </p:set>
                                    <p:anim calcmode="lin" valueType="num">
                                      <p:cBhvr>
                                        <p:cTn id="56" dur="1000" fill="hold"/>
                                        <p:tgtEl>
                                          <p:spTgt spid="179221"/>
                                        </p:tgtEl>
                                        <p:attrNameLst>
                                          <p:attrName>ppt_w</p:attrName>
                                        </p:attrNameLst>
                                      </p:cBhvr>
                                      <p:tavLst>
                                        <p:tav tm="0">
                                          <p:val>
                                            <p:strVal val="#ppt_w*0.70"/>
                                          </p:val>
                                        </p:tav>
                                        <p:tav tm="100000">
                                          <p:val>
                                            <p:strVal val="#ppt_w"/>
                                          </p:val>
                                        </p:tav>
                                      </p:tavLst>
                                    </p:anim>
                                    <p:anim calcmode="lin" valueType="num">
                                      <p:cBhvr>
                                        <p:cTn id="57" dur="1000" fill="hold"/>
                                        <p:tgtEl>
                                          <p:spTgt spid="179221"/>
                                        </p:tgtEl>
                                        <p:attrNameLst>
                                          <p:attrName>ppt_h</p:attrName>
                                        </p:attrNameLst>
                                      </p:cBhvr>
                                      <p:tavLst>
                                        <p:tav tm="0">
                                          <p:val>
                                            <p:strVal val="#ppt_h"/>
                                          </p:val>
                                        </p:tav>
                                        <p:tav tm="100000">
                                          <p:val>
                                            <p:strVal val="#ppt_h"/>
                                          </p:val>
                                        </p:tav>
                                      </p:tavLst>
                                    </p:anim>
                                    <p:animEffect transition="in" filter="fade">
                                      <p:cBhvr>
                                        <p:cTn id="58" dur="1000"/>
                                        <p:tgtEl>
                                          <p:spTgt spid="179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2" grpId="0"/>
      <p:bldP spid="179221" grpId="0" animBg="1"/>
      <p:bldP spid="179223" grpId="0" animBg="1"/>
      <p:bldP spid="179224" grpId="0" animBg="1"/>
      <p:bldP spid="179225" grpId="0" animBg="1"/>
      <p:bldP spid="179226"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a:xfrm>
            <a:off x="0" y="404813"/>
            <a:ext cx="9144000" cy="792162"/>
          </a:xfrm>
        </p:spPr>
        <p:txBody>
          <a:bodyPr>
            <a:noAutofit/>
          </a:bodyPr>
          <a:lstStyle/>
          <a:p>
            <a:r>
              <a:rPr lang="fr-FR" sz="2400" u="sng" dirty="0">
                <a:solidFill>
                  <a:srgbClr val="FFFF00"/>
                </a:solidFill>
                <a:latin typeface="Cooper Black" pitchFamily="18" charset="0"/>
              </a:rPr>
              <a:t>A-4-Contact avec le réseau de liaison (voirie) : </a:t>
            </a:r>
            <a:br>
              <a:rPr lang="fr-FR" sz="2400" u="sng" dirty="0">
                <a:solidFill>
                  <a:srgbClr val="FFFF00"/>
                </a:solidFill>
                <a:latin typeface="Cooper Black" pitchFamily="18" charset="0"/>
              </a:rPr>
            </a:br>
            <a:r>
              <a:rPr lang="fr-FR" sz="2400" u="sng" dirty="0">
                <a:solidFill>
                  <a:srgbClr val="FFFF00"/>
                </a:solidFill>
                <a:latin typeface="Cooper Black" pitchFamily="18" charset="0"/>
              </a:rPr>
              <a:t>A-4-1-Degré direct et indirect</a:t>
            </a:r>
            <a:br>
              <a:rPr lang="fr-FR" sz="2400" u="sng" dirty="0">
                <a:solidFill>
                  <a:srgbClr val="FFFF00"/>
                </a:solidFill>
                <a:latin typeface="Cooper Black" pitchFamily="18" charset="0"/>
              </a:rPr>
            </a:br>
            <a:endParaRPr lang="fr-FR" sz="2400" u="sng" dirty="0">
              <a:solidFill>
                <a:srgbClr val="FFFF00"/>
              </a:solidFill>
              <a:latin typeface="Cooper Black" pitchFamily="18" charset="0"/>
            </a:endParaRPr>
          </a:p>
        </p:txBody>
      </p:sp>
      <p:sp>
        <p:nvSpPr>
          <p:cNvPr id="180229" name="AutoShape 5"/>
          <p:cNvSpPr>
            <a:spLocks noChangeArrowheads="1"/>
          </p:cNvSpPr>
          <p:nvPr/>
        </p:nvSpPr>
        <p:spPr bwMode="auto">
          <a:xfrm>
            <a:off x="3635375" y="1916113"/>
            <a:ext cx="792163" cy="217487"/>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p:spPr>
        <p:txBody>
          <a:bodyPr wrap="none" anchor="ctr"/>
          <a:lstStyle/>
          <a:p>
            <a:endParaRPr lang="fr-FR"/>
          </a:p>
        </p:txBody>
      </p:sp>
      <p:sp>
        <p:nvSpPr>
          <p:cNvPr id="180230" name="AutoShape 6"/>
          <p:cNvSpPr>
            <a:spLocks noChangeArrowheads="1"/>
          </p:cNvSpPr>
          <p:nvPr/>
        </p:nvSpPr>
        <p:spPr bwMode="auto">
          <a:xfrm>
            <a:off x="3490654" y="5589588"/>
            <a:ext cx="936883" cy="144462"/>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p:spPr>
        <p:txBody>
          <a:bodyPr wrap="none" anchor="ctr"/>
          <a:lstStyle/>
          <a:p>
            <a:endParaRPr lang="fr-FR"/>
          </a:p>
        </p:txBody>
      </p:sp>
      <p:pic>
        <p:nvPicPr>
          <p:cNvPr id="180234" name="Picture 10" descr="Photos-0045"/>
          <p:cNvPicPr>
            <a:picLocks noChangeAspect="1" noChangeArrowheads="1"/>
          </p:cNvPicPr>
          <p:nvPr/>
        </p:nvPicPr>
        <p:blipFill>
          <a:blip r:embed="rId2"/>
          <a:srcRect/>
          <a:stretch>
            <a:fillRect/>
          </a:stretch>
        </p:blipFill>
        <p:spPr bwMode="auto">
          <a:xfrm>
            <a:off x="6732588" y="4652963"/>
            <a:ext cx="1835150" cy="1376362"/>
          </a:xfrm>
          <a:prstGeom prst="rect">
            <a:avLst/>
          </a:prstGeom>
          <a:noFill/>
          <a:ln w="76200" cmpd="tri">
            <a:solidFill>
              <a:srgbClr val="00FF00"/>
            </a:solidFill>
            <a:miter lim="800000"/>
            <a:headEnd/>
            <a:tailEnd/>
          </a:ln>
        </p:spPr>
      </p:pic>
      <p:pic>
        <p:nvPicPr>
          <p:cNvPr id="180235" name="Picture 11" descr="Photos-0044"/>
          <p:cNvPicPr>
            <a:picLocks noChangeAspect="1" noChangeArrowheads="1"/>
          </p:cNvPicPr>
          <p:nvPr/>
        </p:nvPicPr>
        <p:blipFill>
          <a:blip r:embed="rId3"/>
          <a:srcRect/>
          <a:stretch>
            <a:fillRect/>
          </a:stretch>
        </p:blipFill>
        <p:spPr bwMode="auto">
          <a:xfrm>
            <a:off x="4572000" y="4689475"/>
            <a:ext cx="1800225" cy="1349375"/>
          </a:xfrm>
          <a:prstGeom prst="rect">
            <a:avLst/>
          </a:prstGeom>
          <a:noFill/>
          <a:ln w="76200" cmpd="tri">
            <a:solidFill>
              <a:srgbClr val="00FF00"/>
            </a:solidFill>
            <a:miter lim="800000"/>
            <a:headEnd/>
            <a:tailEnd/>
          </a:ln>
        </p:spPr>
      </p:pic>
      <p:sp>
        <p:nvSpPr>
          <p:cNvPr id="180236" name="Rectangle 12"/>
          <p:cNvSpPr>
            <a:spLocks noChangeArrowheads="1"/>
          </p:cNvSpPr>
          <p:nvPr/>
        </p:nvSpPr>
        <p:spPr bwMode="auto">
          <a:xfrm>
            <a:off x="5652121" y="6281293"/>
            <a:ext cx="2463750" cy="276999"/>
          </a:xfrm>
          <a:prstGeom prst="rect">
            <a:avLst/>
          </a:prstGeom>
          <a:solidFill>
            <a:schemeClr val="tx2"/>
          </a:solidFill>
          <a:ln w="9525">
            <a:solidFill>
              <a:schemeClr val="hlink"/>
            </a:solidFill>
            <a:miter lim="800000"/>
            <a:headEnd/>
            <a:tailEnd/>
          </a:ln>
          <a:effectLst/>
        </p:spPr>
        <p:txBody>
          <a:bodyPr wrap="square" anchor="ctr">
            <a:spAutoFit/>
          </a:bodyPr>
          <a:lstStyle/>
          <a:p>
            <a:pPr algn="l" rtl="1"/>
            <a:r>
              <a:rPr lang="fr-FR" sz="1200" b="1" u="none" dirty="0">
                <a:solidFill>
                  <a:schemeClr val="accent4">
                    <a:lumMod val="75000"/>
                  </a:schemeClr>
                </a:solidFill>
              </a:rPr>
              <a:t>Photos, rue </a:t>
            </a:r>
            <a:r>
              <a:rPr lang="fr-FR" sz="1200" b="1" u="none" dirty="0" err="1">
                <a:solidFill>
                  <a:schemeClr val="accent4">
                    <a:lumMod val="75000"/>
                  </a:schemeClr>
                </a:solidFill>
              </a:rPr>
              <a:t>laarbi</a:t>
            </a:r>
            <a:r>
              <a:rPr lang="fr-FR" sz="1200" b="1" u="none" dirty="0">
                <a:solidFill>
                  <a:schemeClr val="accent4">
                    <a:lumMod val="75000"/>
                  </a:schemeClr>
                </a:solidFill>
              </a:rPr>
              <a:t> ben </a:t>
            </a:r>
            <a:r>
              <a:rPr lang="fr-FR" sz="1200" b="1" u="none" dirty="0" err="1">
                <a:solidFill>
                  <a:schemeClr val="accent4">
                    <a:lumMod val="75000"/>
                  </a:schemeClr>
                </a:solidFill>
              </a:rPr>
              <a:t>mhidi</a:t>
            </a:r>
            <a:endParaRPr lang="en-US" sz="1800" b="1" u="none" dirty="0">
              <a:solidFill>
                <a:schemeClr val="accent4">
                  <a:lumMod val="75000"/>
                </a:schemeClr>
              </a:solidFill>
              <a:latin typeface="Arial" charset="0"/>
            </a:endParaRPr>
          </a:p>
        </p:txBody>
      </p:sp>
      <p:pic>
        <p:nvPicPr>
          <p:cNvPr id="180237" name="Picture 13" descr="Photos-0052"/>
          <p:cNvPicPr>
            <a:picLocks noChangeAspect="1" noChangeArrowheads="1"/>
          </p:cNvPicPr>
          <p:nvPr/>
        </p:nvPicPr>
        <p:blipFill>
          <a:blip r:embed="rId4"/>
          <a:srcRect/>
          <a:stretch>
            <a:fillRect/>
          </a:stretch>
        </p:blipFill>
        <p:spPr bwMode="auto">
          <a:xfrm>
            <a:off x="7019925" y="1052513"/>
            <a:ext cx="1873250" cy="1450975"/>
          </a:xfrm>
          <a:prstGeom prst="rect">
            <a:avLst/>
          </a:prstGeom>
          <a:noFill/>
          <a:ln w="76200" cmpd="tri">
            <a:solidFill>
              <a:srgbClr val="00FF00"/>
            </a:solidFill>
            <a:miter lim="800000"/>
            <a:headEnd/>
            <a:tailEnd/>
          </a:ln>
        </p:spPr>
      </p:pic>
      <p:pic>
        <p:nvPicPr>
          <p:cNvPr id="180238" name="Picture 14" descr="Photos-0051"/>
          <p:cNvPicPr>
            <a:picLocks noChangeAspect="1" noChangeArrowheads="1"/>
          </p:cNvPicPr>
          <p:nvPr/>
        </p:nvPicPr>
        <p:blipFill>
          <a:blip r:embed="rId5"/>
          <a:srcRect/>
          <a:stretch>
            <a:fillRect/>
          </a:stretch>
        </p:blipFill>
        <p:spPr bwMode="auto">
          <a:xfrm>
            <a:off x="4787900" y="1052513"/>
            <a:ext cx="1903413" cy="1428750"/>
          </a:xfrm>
          <a:prstGeom prst="rect">
            <a:avLst/>
          </a:prstGeom>
          <a:noFill/>
          <a:ln w="76200" cmpd="tri">
            <a:solidFill>
              <a:srgbClr val="00FF00"/>
            </a:solidFill>
            <a:miter lim="800000"/>
            <a:headEnd/>
            <a:tailEnd/>
          </a:ln>
        </p:spPr>
      </p:pic>
      <p:sp>
        <p:nvSpPr>
          <p:cNvPr id="180239" name="Rectangle 15"/>
          <p:cNvSpPr>
            <a:spLocks noChangeArrowheads="1"/>
          </p:cNvSpPr>
          <p:nvPr/>
        </p:nvSpPr>
        <p:spPr bwMode="auto">
          <a:xfrm rot="10800000" flipV="1">
            <a:off x="5739605" y="2822052"/>
            <a:ext cx="1910558" cy="276999"/>
          </a:xfrm>
          <a:prstGeom prst="rect">
            <a:avLst/>
          </a:prstGeom>
          <a:solidFill>
            <a:schemeClr val="tx2"/>
          </a:solidFill>
          <a:ln w="9525">
            <a:solidFill>
              <a:schemeClr val="hlink"/>
            </a:solidFill>
            <a:miter lim="800000"/>
            <a:headEnd/>
            <a:tailEnd/>
          </a:ln>
          <a:effectLst/>
        </p:spPr>
        <p:txBody>
          <a:bodyPr wrap="square" anchor="ctr">
            <a:spAutoFit/>
          </a:bodyPr>
          <a:lstStyle/>
          <a:p>
            <a:pPr algn="l" rtl="1"/>
            <a:r>
              <a:rPr lang="fr-FR" sz="1200" b="1" u="none" dirty="0" smtClean="0">
                <a:solidFill>
                  <a:schemeClr val="accent4">
                    <a:lumMod val="75000"/>
                  </a:schemeClr>
                </a:solidFill>
              </a:rPr>
              <a:t>Photos </a:t>
            </a:r>
            <a:r>
              <a:rPr lang="fr-FR" sz="1200" b="1" u="none" dirty="0">
                <a:solidFill>
                  <a:schemeClr val="accent4">
                    <a:lumMod val="75000"/>
                  </a:schemeClr>
                </a:solidFill>
              </a:rPr>
              <a:t>rue </a:t>
            </a:r>
            <a:r>
              <a:rPr lang="fr-FR" sz="1200" b="1" u="none" dirty="0" err="1">
                <a:solidFill>
                  <a:schemeClr val="accent4">
                    <a:lumMod val="75000"/>
                  </a:schemeClr>
                </a:solidFill>
              </a:rPr>
              <a:t>ali</a:t>
            </a:r>
            <a:r>
              <a:rPr lang="fr-FR" sz="1200" b="1" u="none" dirty="0">
                <a:solidFill>
                  <a:schemeClr val="accent4">
                    <a:lumMod val="75000"/>
                  </a:schemeClr>
                </a:solidFill>
              </a:rPr>
              <a:t> </a:t>
            </a:r>
            <a:r>
              <a:rPr lang="fr-FR" sz="1200" b="1" u="none" dirty="0" err="1">
                <a:solidFill>
                  <a:schemeClr val="accent4">
                    <a:lumMod val="75000"/>
                  </a:schemeClr>
                </a:solidFill>
              </a:rPr>
              <a:t>khodja</a:t>
            </a:r>
            <a:endParaRPr lang="en-US" sz="1800" b="1" u="none" dirty="0">
              <a:solidFill>
                <a:schemeClr val="accent4">
                  <a:lumMod val="75000"/>
                </a:schemeClr>
              </a:solidFill>
              <a:latin typeface="Arial" charset="0"/>
            </a:endParaRPr>
          </a:p>
        </p:txBody>
      </p:sp>
      <p:sp>
        <p:nvSpPr>
          <p:cNvPr id="5" name="Rounded Rectangle 4"/>
          <p:cNvSpPr/>
          <p:nvPr/>
        </p:nvSpPr>
        <p:spPr>
          <a:xfrm>
            <a:off x="538327" y="1052513"/>
            <a:ext cx="2952328" cy="2277369"/>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fr-FR" dirty="0" smtClean="0"/>
              <a:t>Dans le système traditionnel ,le contacte et un peu difficile parce que l’accès et seulement  pour les piétonnes car il existe des impasses et ruelles  il ya une mixité de degré</a:t>
            </a:r>
            <a:endParaRPr lang="fr-FR" dirty="0"/>
          </a:p>
        </p:txBody>
      </p:sp>
      <p:sp>
        <p:nvSpPr>
          <p:cNvPr id="6" name="Rounded Rectangle 5"/>
          <p:cNvSpPr/>
          <p:nvPr/>
        </p:nvSpPr>
        <p:spPr>
          <a:xfrm>
            <a:off x="538327" y="4189333"/>
            <a:ext cx="2844739" cy="2368959"/>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fr-FR" dirty="0" smtClean="0"/>
              <a:t>Dans le système  colonial on trouve l’élargissement des voies et des trottoirs ,et le contacte et très facile</a:t>
            </a:r>
            <a:endParaRPr lang="fr-FR"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80226"/>
                                        </p:tgtEl>
                                        <p:attrNameLst>
                                          <p:attrName>style.visibility</p:attrName>
                                        </p:attrNameLst>
                                      </p:cBhvr>
                                      <p:to>
                                        <p:strVal val="visible"/>
                                      </p:to>
                                    </p:set>
                                    <p:animEffect transition="in" filter="randombar(horizontal)">
                                      <p:cBhvr>
                                        <p:cTn id="7" dur="600">
                                          <p:stCondLst>
                                            <p:cond delay="0"/>
                                          </p:stCondLst>
                                        </p:cTn>
                                        <p:tgtEl>
                                          <p:spTgt spid="180226"/>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180230"/>
                                        </p:tgtEl>
                                        <p:attrNameLst>
                                          <p:attrName>style.visibility</p:attrName>
                                        </p:attrNameLst>
                                      </p:cBhvr>
                                      <p:to>
                                        <p:strVal val="visible"/>
                                      </p:to>
                                    </p:set>
                                    <p:animEffect transition="in" filter="strips(downLeft)">
                                      <p:cBhvr>
                                        <p:cTn id="12" dur="500"/>
                                        <p:tgtEl>
                                          <p:spTgt spid="18023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180229"/>
                                        </p:tgtEl>
                                        <p:attrNameLst>
                                          <p:attrName>style.visibility</p:attrName>
                                        </p:attrNameLst>
                                      </p:cBhvr>
                                      <p:to>
                                        <p:strVal val="visible"/>
                                      </p:to>
                                    </p:set>
                                    <p:animEffect transition="in" filter="strips(downLeft)">
                                      <p:cBhvr>
                                        <p:cTn id="17" dur="500"/>
                                        <p:tgtEl>
                                          <p:spTgt spid="180229"/>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80236"/>
                                        </p:tgtEl>
                                        <p:attrNameLst>
                                          <p:attrName>style.visibility</p:attrName>
                                        </p:attrNameLst>
                                      </p:cBhvr>
                                      <p:to>
                                        <p:strVal val="visible"/>
                                      </p:to>
                                    </p:set>
                                    <p:animEffect transition="in" filter="checkerboard(across)">
                                      <p:cBhvr>
                                        <p:cTn id="22" dur="500"/>
                                        <p:tgtEl>
                                          <p:spTgt spid="18023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80239"/>
                                        </p:tgtEl>
                                        <p:attrNameLst>
                                          <p:attrName>style.visibility</p:attrName>
                                        </p:attrNameLst>
                                      </p:cBhvr>
                                      <p:to>
                                        <p:strVal val="visible"/>
                                      </p:to>
                                    </p:set>
                                    <p:animEffect transition="in" filter="checkerboard(across)">
                                      <p:cBhvr>
                                        <p:cTn id="27" dur="500"/>
                                        <p:tgtEl>
                                          <p:spTgt spid="1802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26" grpId="0"/>
      <p:bldP spid="180229" grpId="0" animBg="1"/>
      <p:bldP spid="180230" grpId="0" animBg="1"/>
      <p:bldP spid="180236" grpId="0" animBg="1"/>
      <p:bldP spid="180239"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a:xfrm>
            <a:off x="0" y="0"/>
            <a:ext cx="9144000" cy="981075"/>
          </a:xfrm>
        </p:spPr>
        <p:txBody>
          <a:bodyPr>
            <a:normAutofit/>
          </a:bodyPr>
          <a:lstStyle/>
          <a:p>
            <a:r>
              <a:rPr lang="fr-FR" sz="2800" b="1" u="sng" dirty="0">
                <a:solidFill>
                  <a:srgbClr val="FFFF00"/>
                </a:solidFill>
                <a:latin typeface="Cooper Black" pitchFamily="18" charset="0"/>
              </a:rPr>
              <a:t>A-4-2-Eléments </a:t>
            </a:r>
            <a:r>
              <a:rPr lang="fr-FR" sz="2800" u="sng" dirty="0">
                <a:solidFill>
                  <a:srgbClr val="FFFF00"/>
                </a:solidFill>
                <a:latin typeface="Cooper Black" pitchFamily="18" charset="0"/>
              </a:rPr>
              <a:t>supplémentaires</a:t>
            </a:r>
            <a:r>
              <a:rPr lang="fr-FR" sz="2800" b="1" u="sng" dirty="0">
                <a:solidFill>
                  <a:srgbClr val="FFFF00"/>
                </a:solidFill>
                <a:latin typeface="Cooper Black" pitchFamily="18" charset="0"/>
              </a:rPr>
              <a:t> spécialement destiné  à assurer le contact</a:t>
            </a:r>
          </a:p>
        </p:txBody>
      </p:sp>
      <p:sp>
        <p:nvSpPr>
          <p:cNvPr id="181252" name="Rectangle 4"/>
          <p:cNvSpPr>
            <a:spLocks noChangeArrowheads="1"/>
          </p:cNvSpPr>
          <p:nvPr/>
        </p:nvSpPr>
        <p:spPr bwMode="auto">
          <a:xfrm>
            <a:off x="900113" y="1209675"/>
            <a:ext cx="2916237" cy="5095875"/>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anchor="ctr">
            <a:spAutoFit/>
          </a:bodyPr>
          <a:lstStyle/>
          <a:p>
            <a:r>
              <a:rPr lang="fr-FR" u="none"/>
              <a:t>    </a:t>
            </a:r>
            <a:r>
              <a:rPr lang="fr-FR" sz="2000" u="none"/>
              <a:t>dans notre rocher, on trouve quelques éléments spécialement pour assurer, le contact, comme les impasses, les ruelles, les passages piétonnes, </a:t>
            </a:r>
            <a:r>
              <a:rPr lang="fr-FR" sz="2000" u="none">
                <a:solidFill>
                  <a:schemeClr val="tx2"/>
                </a:solidFill>
              </a:rPr>
              <a:t>(voir photo N°:1)</a:t>
            </a:r>
            <a:endParaRPr lang="fr-FR" sz="2000" b="1" u="none">
              <a:solidFill>
                <a:schemeClr val="tx2"/>
              </a:solidFill>
            </a:endParaRPr>
          </a:p>
        </p:txBody>
      </p:sp>
      <p:pic>
        <p:nvPicPr>
          <p:cNvPr id="181253" name="Image 2" descr="E:\photo vielle ville\IM000805.JPG"/>
          <p:cNvPicPr>
            <a:picLocks noChangeAspect="1" noChangeArrowheads="1"/>
          </p:cNvPicPr>
          <p:nvPr/>
        </p:nvPicPr>
        <p:blipFill>
          <a:blip r:embed="rId2"/>
          <a:srcRect/>
          <a:stretch>
            <a:fillRect/>
          </a:stretch>
        </p:blipFill>
        <p:spPr bwMode="auto">
          <a:xfrm>
            <a:off x="5076825" y="1628775"/>
            <a:ext cx="3567113" cy="3046413"/>
          </a:xfrm>
          <a:prstGeom prst="rect">
            <a:avLst/>
          </a:prstGeom>
          <a:noFill/>
          <a:ln w="76200" cmpd="tri">
            <a:solidFill>
              <a:schemeClr val="hlink"/>
            </a:solidFill>
            <a:miter lim="800000"/>
            <a:headEnd/>
            <a:tailEnd/>
          </a:ln>
        </p:spPr>
      </p:pic>
      <p:sp>
        <p:nvSpPr>
          <p:cNvPr id="181254" name="Rectangle 6"/>
          <p:cNvSpPr>
            <a:spLocks noChangeArrowheads="1"/>
          </p:cNvSpPr>
          <p:nvPr/>
        </p:nvSpPr>
        <p:spPr bwMode="auto">
          <a:xfrm>
            <a:off x="5724128" y="4942682"/>
            <a:ext cx="2519957" cy="284162"/>
          </a:xfrm>
          <a:prstGeom prst="rect">
            <a:avLst/>
          </a:prstGeom>
          <a:solidFill>
            <a:schemeClr val="tx2"/>
          </a:solidFill>
          <a:ln w="9525">
            <a:solidFill>
              <a:schemeClr val="hlink"/>
            </a:solidFill>
            <a:miter lim="800000"/>
            <a:headEnd/>
            <a:tailEnd/>
          </a:ln>
          <a:effectLst/>
        </p:spPr>
        <p:txBody>
          <a:bodyPr wrap="square" anchor="ctr">
            <a:spAutoFit/>
          </a:bodyPr>
          <a:lstStyle/>
          <a:p>
            <a:pPr algn="l" rtl="1"/>
            <a:r>
              <a:rPr lang="fr-FR" sz="1200" b="1" u="none" dirty="0">
                <a:solidFill>
                  <a:srgbClr val="FF0000"/>
                </a:solidFill>
              </a:rPr>
              <a:t>Photo N°:01- maison ben </a:t>
            </a:r>
            <a:r>
              <a:rPr lang="fr-FR" sz="1200" b="1" u="none" dirty="0" err="1">
                <a:solidFill>
                  <a:srgbClr val="FF0000"/>
                </a:solidFill>
              </a:rPr>
              <a:t>bakir</a:t>
            </a:r>
            <a:endParaRPr lang="en-US" sz="1800" b="1" u="none" dirty="0">
              <a:solidFill>
                <a:srgbClr val="FF0000"/>
              </a:solidFill>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81250"/>
                                        </p:tgtEl>
                                        <p:attrNameLst>
                                          <p:attrName>style.visibility</p:attrName>
                                        </p:attrNameLst>
                                      </p:cBhvr>
                                      <p:to>
                                        <p:strVal val="visible"/>
                                      </p:to>
                                    </p:set>
                                    <p:animEffect transition="in" filter="fade">
                                      <p:cBhvr>
                                        <p:cTn id="7" dur="1000"/>
                                        <p:tgtEl>
                                          <p:spTgt spid="181250"/>
                                        </p:tgtEl>
                                      </p:cBhvr>
                                    </p:animEffect>
                                    <p:anim calcmode="lin" valueType="num">
                                      <p:cBhvr>
                                        <p:cTn id="8" dur="1000" fill="hold"/>
                                        <p:tgtEl>
                                          <p:spTgt spid="181250"/>
                                        </p:tgtEl>
                                        <p:attrNameLst>
                                          <p:attrName>ppt_x</p:attrName>
                                        </p:attrNameLst>
                                      </p:cBhvr>
                                      <p:tavLst>
                                        <p:tav tm="0">
                                          <p:val>
                                            <p:strVal val="#ppt_x"/>
                                          </p:val>
                                        </p:tav>
                                        <p:tav tm="100000">
                                          <p:val>
                                            <p:strVal val="#ppt_x"/>
                                          </p:val>
                                        </p:tav>
                                      </p:tavLst>
                                    </p:anim>
                                    <p:anim calcmode="lin" valueType="num">
                                      <p:cBhvr>
                                        <p:cTn id="9" dur="1000" fill="hold"/>
                                        <p:tgtEl>
                                          <p:spTgt spid="1812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181253"/>
                                        </p:tgtEl>
                                        <p:attrNameLst>
                                          <p:attrName>style.visibility</p:attrName>
                                        </p:attrNameLst>
                                      </p:cBhvr>
                                      <p:to>
                                        <p:strVal val="visible"/>
                                      </p:to>
                                    </p:set>
                                    <p:animEffect transition="in" filter="box(in)">
                                      <p:cBhvr>
                                        <p:cTn id="14" dur="500"/>
                                        <p:tgtEl>
                                          <p:spTgt spid="181253"/>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grpId="0" nodeType="clickEffect">
                                  <p:stCondLst>
                                    <p:cond delay="0"/>
                                  </p:stCondLst>
                                  <p:childTnLst>
                                    <p:set>
                                      <p:cBhvr>
                                        <p:cTn id="18" dur="1" fill="hold">
                                          <p:stCondLst>
                                            <p:cond delay="0"/>
                                          </p:stCondLst>
                                        </p:cTn>
                                        <p:tgtEl>
                                          <p:spTgt spid="181254"/>
                                        </p:tgtEl>
                                        <p:attrNameLst>
                                          <p:attrName>style.visibility</p:attrName>
                                        </p:attrNameLst>
                                      </p:cBhvr>
                                      <p:to>
                                        <p:strVal val="visible"/>
                                      </p:to>
                                    </p:set>
                                    <p:animEffect transition="in" filter="checkerboard(across)">
                                      <p:cBhvr>
                                        <p:cTn id="19" dur="500"/>
                                        <p:tgtEl>
                                          <p:spTgt spid="18125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81252"/>
                                        </p:tgtEl>
                                        <p:attrNameLst>
                                          <p:attrName>style.visibility</p:attrName>
                                        </p:attrNameLst>
                                      </p:cBhvr>
                                      <p:to>
                                        <p:strVal val="visible"/>
                                      </p:to>
                                    </p:set>
                                    <p:anim calcmode="lin" valueType="num">
                                      <p:cBhvr additive="base">
                                        <p:cTn id="24" dur="500" fill="hold"/>
                                        <p:tgtEl>
                                          <p:spTgt spid="181252"/>
                                        </p:tgtEl>
                                        <p:attrNameLst>
                                          <p:attrName>ppt_x</p:attrName>
                                        </p:attrNameLst>
                                      </p:cBhvr>
                                      <p:tavLst>
                                        <p:tav tm="0">
                                          <p:val>
                                            <p:strVal val="#ppt_x"/>
                                          </p:val>
                                        </p:tav>
                                        <p:tav tm="100000">
                                          <p:val>
                                            <p:strVal val="#ppt_x"/>
                                          </p:val>
                                        </p:tav>
                                      </p:tavLst>
                                    </p:anim>
                                    <p:anim calcmode="lin" valueType="num">
                                      <p:cBhvr additive="base">
                                        <p:cTn id="25" dur="500" fill="hold"/>
                                        <p:tgtEl>
                                          <p:spTgt spid="1812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250" grpId="0"/>
      <p:bldP spid="181252" grpId="0" animBg="1"/>
      <p:bldP spid="181254"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2275" name="Rectangle 3"/>
          <p:cNvSpPr>
            <a:spLocks noGrp="1" noChangeArrowheads="1"/>
          </p:cNvSpPr>
          <p:nvPr>
            <p:ph idx="1"/>
          </p:nvPr>
        </p:nvSpPr>
        <p:spPr>
          <a:xfrm>
            <a:off x="0" y="1052513"/>
            <a:ext cx="9144000" cy="5805487"/>
          </a:xfrm>
        </p:spPr>
        <p:txBody>
          <a:bodyPr/>
          <a:lstStyle/>
          <a:p>
            <a:pPr algn="ctr">
              <a:buFontTx/>
              <a:buNone/>
            </a:pPr>
            <a:r>
              <a:rPr lang="fr-FR" u="sng">
                <a:latin typeface="Algerian" pitchFamily="82" charset="0"/>
              </a:rPr>
              <a:t>îlot traditionnel</a:t>
            </a:r>
          </a:p>
        </p:txBody>
      </p:sp>
      <p:sp>
        <p:nvSpPr>
          <p:cNvPr id="182274" name="Rectangle 2"/>
          <p:cNvSpPr>
            <a:spLocks noGrp="1" noChangeArrowheads="1"/>
          </p:cNvSpPr>
          <p:nvPr>
            <p:ph type="title"/>
          </p:nvPr>
        </p:nvSpPr>
        <p:spPr>
          <a:xfrm>
            <a:off x="0" y="0"/>
            <a:ext cx="9467850" cy="1052513"/>
          </a:xfrm>
        </p:spPr>
        <p:txBody>
          <a:bodyPr>
            <a:normAutofit/>
          </a:bodyPr>
          <a:lstStyle/>
          <a:p>
            <a:r>
              <a:rPr lang="fr-FR" sz="2400" u="sng" dirty="0">
                <a:solidFill>
                  <a:srgbClr val="FFFF00"/>
                </a:solidFill>
                <a:latin typeface="Cooper Black" pitchFamily="18" charset="0"/>
              </a:rPr>
              <a:t>A-5-Eléments </a:t>
            </a:r>
            <a:r>
              <a:rPr lang="fr-FR" sz="2400" u="sng" dirty="0" smtClean="0">
                <a:solidFill>
                  <a:srgbClr val="FFFF00"/>
                </a:solidFill>
                <a:latin typeface="Cooper Black" pitchFamily="18" charset="0"/>
              </a:rPr>
              <a:t> d’ornementation  urbain</a:t>
            </a:r>
            <a:r>
              <a:rPr lang="fr-FR" sz="2400" dirty="0">
                <a:solidFill>
                  <a:srgbClr val="FFFF00"/>
                </a:solidFill>
                <a:latin typeface="Cooper Black" pitchFamily="18" charset="0"/>
              </a:rPr>
              <a:t> : </a:t>
            </a:r>
            <a:br>
              <a:rPr lang="fr-FR" sz="2400" dirty="0">
                <a:solidFill>
                  <a:srgbClr val="FFFF00"/>
                </a:solidFill>
                <a:latin typeface="Cooper Black" pitchFamily="18" charset="0"/>
              </a:rPr>
            </a:br>
            <a:r>
              <a:rPr lang="fr-FR" sz="2400" u="sng" dirty="0">
                <a:solidFill>
                  <a:srgbClr val="FFFF00"/>
                </a:solidFill>
                <a:latin typeface="Cooper Black" pitchFamily="18" charset="0"/>
              </a:rPr>
              <a:t>A-5-1-Répertoire,</a:t>
            </a:r>
          </a:p>
        </p:txBody>
      </p:sp>
      <p:pic>
        <p:nvPicPr>
          <p:cNvPr id="182276" name="Picture 4"/>
          <p:cNvPicPr>
            <a:picLocks noChangeAspect="1" noChangeArrowheads="1"/>
          </p:cNvPicPr>
          <p:nvPr/>
        </p:nvPicPr>
        <p:blipFill>
          <a:blip r:embed="rId2" cstate="print"/>
          <a:srcRect/>
          <a:stretch>
            <a:fillRect/>
          </a:stretch>
        </p:blipFill>
        <p:spPr bwMode="auto">
          <a:xfrm>
            <a:off x="6372200" y="1196753"/>
            <a:ext cx="2268413" cy="2143306"/>
          </a:xfrm>
          <a:prstGeom prst="rect">
            <a:avLst/>
          </a:prstGeom>
          <a:noFill/>
          <a:ln w="76200" cmpd="tri">
            <a:solidFill>
              <a:srgbClr val="CC3300"/>
            </a:solidFill>
            <a:miter lim="800000"/>
            <a:headEnd/>
            <a:tailEnd/>
          </a:ln>
          <a:effectLst/>
        </p:spPr>
      </p:pic>
      <p:pic>
        <p:nvPicPr>
          <p:cNvPr id="182280" name="Picture 8"/>
          <p:cNvPicPr>
            <a:picLocks noChangeAspect="1" noChangeArrowheads="1"/>
          </p:cNvPicPr>
          <p:nvPr/>
        </p:nvPicPr>
        <p:blipFill>
          <a:blip r:embed="rId3"/>
          <a:srcRect/>
          <a:stretch>
            <a:fillRect/>
          </a:stretch>
        </p:blipFill>
        <p:spPr bwMode="auto">
          <a:xfrm>
            <a:off x="250825" y="4005263"/>
            <a:ext cx="2051050" cy="2232025"/>
          </a:xfrm>
          <a:prstGeom prst="rect">
            <a:avLst/>
          </a:prstGeom>
          <a:noFill/>
          <a:ln w="76200" cmpd="tri">
            <a:solidFill>
              <a:srgbClr val="CC3300"/>
            </a:solidFill>
            <a:miter lim="800000"/>
            <a:headEnd/>
            <a:tailEnd/>
          </a:ln>
          <a:effectLst/>
        </p:spPr>
      </p:pic>
      <p:pic>
        <p:nvPicPr>
          <p:cNvPr id="182281" name="Picture 9"/>
          <p:cNvPicPr>
            <a:picLocks noChangeAspect="1" noChangeArrowheads="1"/>
          </p:cNvPicPr>
          <p:nvPr/>
        </p:nvPicPr>
        <p:blipFill>
          <a:blip r:embed="rId4"/>
          <a:srcRect/>
          <a:stretch>
            <a:fillRect/>
          </a:stretch>
        </p:blipFill>
        <p:spPr bwMode="auto">
          <a:xfrm>
            <a:off x="334158" y="1196752"/>
            <a:ext cx="2070100" cy="2016770"/>
          </a:xfrm>
          <a:prstGeom prst="rect">
            <a:avLst/>
          </a:prstGeom>
          <a:noFill/>
          <a:ln w="76200" cmpd="tri">
            <a:solidFill>
              <a:srgbClr val="CC3300"/>
            </a:solidFill>
            <a:miter lim="800000"/>
            <a:headEnd/>
            <a:tailEnd/>
          </a:ln>
          <a:effectLst/>
        </p:spPr>
      </p:pic>
      <p:pic>
        <p:nvPicPr>
          <p:cNvPr id="182282" name="Picture 10"/>
          <p:cNvPicPr>
            <a:picLocks noChangeAspect="1" noChangeArrowheads="1"/>
          </p:cNvPicPr>
          <p:nvPr/>
        </p:nvPicPr>
        <p:blipFill>
          <a:blip r:embed="rId5" cstate="print"/>
          <a:srcRect/>
          <a:stretch>
            <a:fillRect/>
          </a:stretch>
        </p:blipFill>
        <p:spPr bwMode="auto">
          <a:xfrm>
            <a:off x="6421048" y="4217987"/>
            <a:ext cx="2219565" cy="2019301"/>
          </a:xfrm>
          <a:prstGeom prst="rect">
            <a:avLst/>
          </a:prstGeom>
          <a:noFill/>
          <a:ln w="76200" cmpd="tri">
            <a:solidFill>
              <a:srgbClr val="CC3300"/>
            </a:solidFill>
            <a:miter lim="800000"/>
            <a:headEnd/>
            <a:tailEnd/>
          </a:ln>
          <a:effectLst/>
        </p:spPr>
      </p:pic>
      <p:sp>
        <p:nvSpPr>
          <p:cNvPr id="182283" name="Rectangle 11"/>
          <p:cNvSpPr>
            <a:spLocks noChangeArrowheads="1"/>
          </p:cNvSpPr>
          <p:nvPr/>
        </p:nvSpPr>
        <p:spPr bwMode="auto">
          <a:xfrm>
            <a:off x="2842141" y="1807171"/>
            <a:ext cx="3092450" cy="4708981"/>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anchor="ctr">
            <a:spAutoFit/>
          </a:bodyPr>
          <a:lstStyle/>
          <a:p>
            <a:r>
              <a:rPr lang="fr-FR" sz="2000" u="none" dirty="0" smtClean="0"/>
              <a:t>Dans notre site traditionnel, on trouve quelques</a:t>
            </a:r>
          </a:p>
          <a:p>
            <a:r>
              <a:rPr lang="fr-FR" sz="2000" u="none" dirty="0" smtClean="0"/>
              <a:t>Éléments d’ornementation,</a:t>
            </a:r>
          </a:p>
          <a:p>
            <a:r>
              <a:rPr lang="fr-FR" sz="2000" u="none" dirty="0" smtClean="0"/>
              <a:t>Qui signifier vraiment, l’existence des musulmans</a:t>
            </a:r>
          </a:p>
          <a:p>
            <a:r>
              <a:rPr lang="fr-FR" sz="2000" u="none" dirty="0" smtClean="0"/>
              <a:t>A l’époque. Ornementation a l’intérieur de la maison </a:t>
            </a:r>
            <a:r>
              <a:rPr lang="fr-FR" sz="2000" u="none" dirty="0" smtClean="0">
                <a:solidFill>
                  <a:schemeClr val="tx2"/>
                </a:solidFill>
              </a:rPr>
              <a:t>(voir photo 1),</a:t>
            </a:r>
            <a:r>
              <a:rPr lang="fr-FR" sz="2000" u="none" dirty="0" smtClean="0"/>
              <a:t> ornementation à l’extérieur </a:t>
            </a:r>
            <a:r>
              <a:rPr lang="fr-FR" sz="2000" u="none" dirty="0" smtClean="0">
                <a:solidFill>
                  <a:schemeClr val="tx2"/>
                </a:solidFill>
              </a:rPr>
              <a:t>(voir photo 2,4),</a:t>
            </a:r>
            <a:r>
              <a:rPr lang="fr-FR" sz="2000" u="none" dirty="0" smtClean="0"/>
              <a:t> ornementation pour les entrées </a:t>
            </a:r>
            <a:r>
              <a:rPr lang="fr-FR" sz="2000" u="none" dirty="0" smtClean="0">
                <a:solidFill>
                  <a:schemeClr val="tx2"/>
                </a:solidFill>
              </a:rPr>
              <a:t>(voir photo 3)</a:t>
            </a:r>
            <a:r>
              <a:rPr lang="fr-FR" sz="2000" u="none" dirty="0" smtClean="0"/>
              <a:t>  </a:t>
            </a:r>
            <a:endParaRPr lang="fr-FR" sz="2000" u="none" dirty="0"/>
          </a:p>
        </p:txBody>
      </p:sp>
      <p:sp>
        <p:nvSpPr>
          <p:cNvPr id="182285" name="Rectangle 13"/>
          <p:cNvSpPr>
            <a:spLocks noChangeArrowheads="1"/>
          </p:cNvSpPr>
          <p:nvPr/>
        </p:nvSpPr>
        <p:spPr bwMode="auto">
          <a:xfrm>
            <a:off x="6372200" y="3517277"/>
            <a:ext cx="2314600" cy="276999"/>
          </a:xfrm>
          <a:prstGeom prst="rect">
            <a:avLst/>
          </a:prstGeom>
          <a:solidFill>
            <a:schemeClr val="tx2"/>
          </a:solidFill>
          <a:ln w="9525">
            <a:solidFill>
              <a:schemeClr val="accent2"/>
            </a:solidFill>
            <a:miter lim="800000"/>
            <a:headEnd/>
            <a:tailEnd/>
          </a:ln>
          <a:effectLst/>
        </p:spPr>
        <p:txBody>
          <a:bodyPr wrap="square" anchor="ctr">
            <a:spAutoFit/>
          </a:bodyPr>
          <a:lstStyle/>
          <a:p>
            <a:pPr algn="l"/>
            <a:r>
              <a:rPr lang="fr-FR" sz="1200" u="none" dirty="0">
                <a:solidFill>
                  <a:schemeClr val="bg1"/>
                </a:solidFill>
              </a:rPr>
              <a:t>Photo N° : 1-maison ben </a:t>
            </a:r>
            <a:r>
              <a:rPr lang="fr-FR" sz="1200" u="none" dirty="0" err="1">
                <a:solidFill>
                  <a:schemeClr val="bg1"/>
                </a:solidFill>
              </a:rPr>
              <a:t>bakir</a:t>
            </a:r>
            <a:r>
              <a:rPr lang="fr-FR" sz="1200" u="none" dirty="0">
                <a:solidFill>
                  <a:schemeClr val="bg1"/>
                </a:solidFill>
              </a:rPr>
              <a:t> </a:t>
            </a:r>
          </a:p>
        </p:txBody>
      </p:sp>
      <p:sp>
        <p:nvSpPr>
          <p:cNvPr id="182286" name="Rectangle 14"/>
          <p:cNvSpPr>
            <a:spLocks noChangeArrowheads="1"/>
          </p:cNvSpPr>
          <p:nvPr/>
        </p:nvSpPr>
        <p:spPr bwMode="auto">
          <a:xfrm>
            <a:off x="6589236" y="6406933"/>
            <a:ext cx="2159348" cy="276999"/>
          </a:xfrm>
          <a:prstGeom prst="rect">
            <a:avLst/>
          </a:prstGeom>
          <a:solidFill>
            <a:schemeClr val="tx2"/>
          </a:solidFill>
          <a:ln w="9525">
            <a:solidFill>
              <a:schemeClr val="accent2"/>
            </a:solidFill>
            <a:miter lim="800000"/>
            <a:headEnd/>
            <a:tailEnd/>
          </a:ln>
          <a:effectLst/>
        </p:spPr>
        <p:txBody>
          <a:bodyPr wrap="square" anchor="ctr">
            <a:spAutoFit/>
          </a:bodyPr>
          <a:lstStyle/>
          <a:p>
            <a:pPr algn="l"/>
            <a:r>
              <a:rPr lang="fr-FR" sz="1200" u="none" dirty="0">
                <a:solidFill>
                  <a:schemeClr val="bg1"/>
                </a:solidFill>
              </a:rPr>
              <a:t>Photo N° : 2-maison ben </a:t>
            </a:r>
            <a:r>
              <a:rPr lang="fr-FR" sz="1200" u="none" dirty="0" err="1">
                <a:solidFill>
                  <a:schemeClr val="bg1"/>
                </a:solidFill>
              </a:rPr>
              <a:t>bakir</a:t>
            </a:r>
            <a:r>
              <a:rPr lang="fr-FR" sz="1200" u="none" dirty="0">
                <a:solidFill>
                  <a:schemeClr val="bg1"/>
                </a:solidFill>
              </a:rPr>
              <a:t> </a:t>
            </a:r>
          </a:p>
        </p:txBody>
      </p:sp>
      <p:sp>
        <p:nvSpPr>
          <p:cNvPr id="182287" name="Rectangle 15"/>
          <p:cNvSpPr>
            <a:spLocks noChangeArrowheads="1"/>
          </p:cNvSpPr>
          <p:nvPr/>
        </p:nvSpPr>
        <p:spPr bwMode="auto">
          <a:xfrm>
            <a:off x="334158" y="3477559"/>
            <a:ext cx="2221618" cy="276999"/>
          </a:xfrm>
          <a:prstGeom prst="rect">
            <a:avLst/>
          </a:prstGeom>
          <a:solidFill>
            <a:schemeClr val="tx2"/>
          </a:solidFill>
          <a:ln w="9525">
            <a:solidFill>
              <a:schemeClr val="accent2"/>
            </a:solidFill>
            <a:miter lim="800000"/>
            <a:headEnd/>
            <a:tailEnd/>
          </a:ln>
          <a:effectLst/>
        </p:spPr>
        <p:txBody>
          <a:bodyPr wrap="square" anchor="ctr">
            <a:spAutoFit/>
          </a:bodyPr>
          <a:lstStyle/>
          <a:p>
            <a:pPr algn="l"/>
            <a:r>
              <a:rPr lang="fr-FR" sz="1200" u="none" dirty="0">
                <a:solidFill>
                  <a:schemeClr val="bg1"/>
                </a:solidFill>
              </a:rPr>
              <a:t>Photo N° : 3- mosquée athman  </a:t>
            </a:r>
          </a:p>
        </p:txBody>
      </p:sp>
      <p:sp>
        <p:nvSpPr>
          <p:cNvPr id="182288" name="Rectangle 16"/>
          <p:cNvSpPr>
            <a:spLocks noChangeArrowheads="1"/>
          </p:cNvSpPr>
          <p:nvPr/>
        </p:nvSpPr>
        <p:spPr bwMode="auto">
          <a:xfrm>
            <a:off x="334158" y="6505079"/>
            <a:ext cx="1967717" cy="276999"/>
          </a:xfrm>
          <a:prstGeom prst="rect">
            <a:avLst/>
          </a:prstGeom>
          <a:solidFill>
            <a:schemeClr val="tx2"/>
          </a:solidFill>
          <a:ln w="9525">
            <a:solidFill>
              <a:schemeClr val="accent2"/>
            </a:solidFill>
            <a:miter lim="800000"/>
            <a:headEnd/>
            <a:tailEnd/>
          </a:ln>
          <a:effectLst/>
        </p:spPr>
        <p:txBody>
          <a:bodyPr wrap="square" anchor="ctr">
            <a:spAutoFit/>
          </a:bodyPr>
          <a:lstStyle/>
          <a:p>
            <a:pPr algn="l"/>
            <a:r>
              <a:rPr lang="fr-FR" sz="1200" u="none">
                <a:solidFill>
                  <a:schemeClr val="bg1"/>
                </a:solidFill>
              </a:rPr>
              <a:t>Photo N° :4- rue ali hkodja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182274"/>
                                        </p:tgtEl>
                                        <p:attrNameLst>
                                          <p:attrName>style.visibility</p:attrName>
                                        </p:attrNameLst>
                                      </p:cBhvr>
                                      <p:to>
                                        <p:strVal val="visible"/>
                                      </p:to>
                                    </p:set>
                                    <p:anim calcmode="lin" valueType="num">
                                      <p:cBhvr>
                                        <p:cTn id="7" dur="500" fill="hold"/>
                                        <p:tgtEl>
                                          <p:spTgt spid="182274"/>
                                        </p:tgtEl>
                                        <p:attrNameLst>
                                          <p:attrName>ppt_w</p:attrName>
                                        </p:attrNameLst>
                                      </p:cBhvr>
                                      <p:tavLst>
                                        <p:tav tm="0">
                                          <p:val>
                                            <p:fltVal val="0"/>
                                          </p:val>
                                        </p:tav>
                                        <p:tav tm="100000">
                                          <p:val>
                                            <p:strVal val="#ppt_w"/>
                                          </p:val>
                                        </p:tav>
                                      </p:tavLst>
                                    </p:anim>
                                    <p:anim calcmode="lin" valueType="num">
                                      <p:cBhvr>
                                        <p:cTn id="8" dur="500" fill="hold"/>
                                        <p:tgtEl>
                                          <p:spTgt spid="182274"/>
                                        </p:tgtEl>
                                        <p:attrNameLst>
                                          <p:attrName>ppt_h</p:attrName>
                                        </p:attrNameLst>
                                      </p:cBhvr>
                                      <p:tavLst>
                                        <p:tav tm="0">
                                          <p:val>
                                            <p:fltVal val="0"/>
                                          </p:val>
                                        </p:tav>
                                        <p:tav tm="100000">
                                          <p:val>
                                            <p:strVal val="#ppt_h"/>
                                          </p:val>
                                        </p:tav>
                                      </p:tavLst>
                                    </p:anim>
                                    <p:anim calcmode="lin" valueType="num">
                                      <p:cBhvr>
                                        <p:cTn id="9" dur="500" fill="hold"/>
                                        <p:tgtEl>
                                          <p:spTgt spid="182274"/>
                                        </p:tgtEl>
                                        <p:attrNameLst>
                                          <p:attrName>style.rotation</p:attrName>
                                        </p:attrNameLst>
                                      </p:cBhvr>
                                      <p:tavLst>
                                        <p:tav tm="0">
                                          <p:val>
                                            <p:fltVal val="360"/>
                                          </p:val>
                                        </p:tav>
                                        <p:tav tm="100000">
                                          <p:val>
                                            <p:fltVal val="0"/>
                                          </p:val>
                                        </p:tav>
                                      </p:tavLst>
                                    </p:anim>
                                    <p:animEffect transition="in" filter="fade">
                                      <p:cBhvr>
                                        <p:cTn id="10" dur="500"/>
                                        <p:tgtEl>
                                          <p:spTgt spid="182274"/>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iterate type="lt">
                                    <p:tmPct val="10000"/>
                                  </p:iterate>
                                  <p:childTnLst>
                                    <p:set>
                                      <p:cBhvr>
                                        <p:cTn id="14" dur="1" fill="hold">
                                          <p:stCondLst>
                                            <p:cond delay="0"/>
                                          </p:stCondLst>
                                        </p:cTn>
                                        <p:tgtEl>
                                          <p:spTgt spid="182275">
                                            <p:txEl>
                                              <p:pRg st="0" end="0"/>
                                            </p:txEl>
                                          </p:spTgt>
                                        </p:tgtEl>
                                        <p:attrNameLst>
                                          <p:attrName>style.visibility</p:attrName>
                                        </p:attrNameLst>
                                      </p:cBhvr>
                                      <p:to>
                                        <p:strVal val="visible"/>
                                      </p:to>
                                    </p:set>
                                    <p:anim calcmode="lin" valueType="num">
                                      <p:cBhvr>
                                        <p:cTn id="15" dur="500" fill="hold"/>
                                        <p:tgtEl>
                                          <p:spTgt spid="182275">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182275">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182275">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182275">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182276"/>
                                        </p:tgtEl>
                                        <p:attrNameLst>
                                          <p:attrName>style.visibility</p:attrName>
                                        </p:attrNameLst>
                                      </p:cBhvr>
                                      <p:to>
                                        <p:strVal val="visible"/>
                                      </p:to>
                                    </p:set>
                                    <p:animEffect transition="in" filter="wipe(down)">
                                      <p:cBhvr>
                                        <p:cTn id="23" dur="500"/>
                                        <p:tgtEl>
                                          <p:spTgt spid="182276"/>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182282"/>
                                        </p:tgtEl>
                                        <p:attrNameLst>
                                          <p:attrName>style.visibility</p:attrName>
                                        </p:attrNameLst>
                                      </p:cBhvr>
                                      <p:to>
                                        <p:strVal val="visible"/>
                                      </p:to>
                                    </p:set>
                                    <p:animEffect transition="in" filter="checkerboard(across)">
                                      <p:cBhvr>
                                        <p:cTn id="28" dur="500"/>
                                        <p:tgtEl>
                                          <p:spTgt spid="182282"/>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nodeType="clickEffect">
                                  <p:stCondLst>
                                    <p:cond delay="0"/>
                                  </p:stCondLst>
                                  <p:childTnLst>
                                    <p:set>
                                      <p:cBhvr>
                                        <p:cTn id="32" dur="1" fill="hold">
                                          <p:stCondLst>
                                            <p:cond delay="0"/>
                                          </p:stCondLst>
                                        </p:cTn>
                                        <p:tgtEl>
                                          <p:spTgt spid="182280"/>
                                        </p:tgtEl>
                                        <p:attrNameLst>
                                          <p:attrName>style.visibility</p:attrName>
                                        </p:attrNameLst>
                                      </p:cBhvr>
                                      <p:to>
                                        <p:strVal val="visible"/>
                                      </p:to>
                                    </p:set>
                                    <p:animEffect transition="in" filter="slide(fromBottom)">
                                      <p:cBhvr>
                                        <p:cTn id="33" dur="500"/>
                                        <p:tgtEl>
                                          <p:spTgt spid="182280"/>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ntr" presetSubtype="16" fill="hold" nodeType="clickEffect">
                                  <p:stCondLst>
                                    <p:cond delay="0"/>
                                  </p:stCondLst>
                                  <p:childTnLst>
                                    <p:set>
                                      <p:cBhvr>
                                        <p:cTn id="37" dur="1" fill="hold">
                                          <p:stCondLst>
                                            <p:cond delay="0"/>
                                          </p:stCondLst>
                                        </p:cTn>
                                        <p:tgtEl>
                                          <p:spTgt spid="182281"/>
                                        </p:tgtEl>
                                        <p:attrNameLst>
                                          <p:attrName>style.visibility</p:attrName>
                                        </p:attrNameLst>
                                      </p:cBhvr>
                                      <p:to>
                                        <p:strVal val="visible"/>
                                      </p:to>
                                    </p:set>
                                    <p:animEffect transition="in" filter="diamond(in)">
                                      <p:cBhvr>
                                        <p:cTn id="38" dur="2000"/>
                                        <p:tgtEl>
                                          <p:spTgt spid="182281"/>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4" fill="hold" grpId="0" nodeType="clickEffect">
                                  <p:stCondLst>
                                    <p:cond delay="0"/>
                                  </p:stCondLst>
                                  <p:childTnLst>
                                    <p:set>
                                      <p:cBhvr>
                                        <p:cTn id="42" dur="1" fill="hold">
                                          <p:stCondLst>
                                            <p:cond delay="0"/>
                                          </p:stCondLst>
                                        </p:cTn>
                                        <p:tgtEl>
                                          <p:spTgt spid="182283"/>
                                        </p:tgtEl>
                                        <p:attrNameLst>
                                          <p:attrName>style.visibility</p:attrName>
                                        </p:attrNameLst>
                                      </p:cBhvr>
                                      <p:to>
                                        <p:strVal val="visible"/>
                                      </p:to>
                                    </p:set>
                                    <p:animEffect transition="in" filter="wheel(4)">
                                      <p:cBhvr>
                                        <p:cTn id="43" dur="2000"/>
                                        <p:tgtEl>
                                          <p:spTgt spid="182283"/>
                                        </p:tgtEl>
                                      </p:cBhvr>
                                    </p:animEffect>
                                  </p:childTnLst>
                                </p:cTn>
                              </p:par>
                            </p:childTnLst>
                          </p:cTn>
                        </p:par>
                      </p:childTnLst>
                    </p:cTn>
                  </p:par>
                  <p:par>
                    <p:cTn id="44" fill="hold">
                      <p:stCondLst>
                        <p:cond delay="indefinite"/>
                      </p:stCondLst>
                      <p:childTnLst>
                        <p:par>
                          <p:cTn id="45" fill="hold">
                            <p:stCondLst>
                              <p:cond delay="0"/>
                            </p:stCondLst>
                            <p:childTnLst>
                              <p:par>
                                <p:cTn id="46" presetID="5" presetClass="entr" presetSubtype="10" fill="hold" grpId="0" nodeType="clickEffect">
                                  <p:stCondLst>
                                    <p:cond delay="0"/>
                                  </p:stCondLst>
                                  <p:childTnLst>
                                    <p:set>
                                      <p:cBhvr>
                                        <p:cTn id="47" dur="1" fill="hold">
                                          <p:stCondLst>
                                            <p:cond delay="0"/>
                                          </p:stCondLst>
                                        </p:cTn>
                                        <p:tgtEl>
                                          <p:spTgt spid="182285"/>
                                        </p:tgtEl>
                                        <p:attrNameLst>
                                          <p:attrName>style.visibility</p:attrName>
                                        </p:attrNameLst>
                                      </p:cBhvr>
                                      <p:to>
                                        <p:strVal val="visible"/>
                                      </p:to>
                                    </p:set>
                                    <p:animEffect transition="in" filter="checkerboard(across)">
                                      <p:cBhvr>
                                        <p:cTn id="48" dur="500"/>
                                        <p:tgtEl>
                                          <p:spTgt spid="182285"/>
                                        </p:tgtEl>
                                      </p:cBhvr>
                                    </p:animEffect>
                                  </p:childTnLst>
                                </p:cTn>
                              </p:par>
                            </p:childTnLst>
                          </p:cTn>
                        </p:par>
                      </p:childTnLst>
                    </p:cTn>
                  </p:par>
                  <p:par>
                    <p:cTn id="49" fill="hold">
                      <p:stCondLst>
                        <p:cond delay="indefinite"/>
                      </p:stCondLst>
                      <p:childTnLst>
                        <p:par>
                          <p:cTn id="50" fill="hold">
                            <p:stCondLst>
                              <p:cond delay="0"/>
                            </p:stCondLst>
                            <p:childTnLst>
                              <p:par>
                                <p:cTn id="51" presetID="5" presetClass="entr" presetSubtype="10" fill="hold" grpId="0" nodeType="clickEffect">
                                  <p:stCondLst>
                                    <p:cond delay="0"/>
                                  </p:stCondLst>
                                  <p:childTnLst>
                                    <p:set>
                                      <p:cBhvr>
                                        <p:cTn id="52" dur="1" fill="hold">
                                          <p:stCondLst>
                                            <p:cond delay="0"/>
                                          </p:stCondLst>
                                        </p:cTn>
                                        <p:tgtEl>
                                          <p:spTgt spid="182286"/>
                                        </p:tgtEl>
                                        <p:attrNameLst>
                                          <p:attrName>style.visibility</p:attrName>
                                        </p:attrNameLst>
                                      </p:cBhvr>
                                      <p:to>
                                        <p:strVal val="visible"/>
                                      </p:to>
                                    </p:set>
                                    <p:animEffect transition="in" filter="checkerboard(across)">
                                      <p:cBhvr>
                                        <p:cTn id="53" dur="500"/>
                                        <p:tgtEl>
                                          <p:spTgt spid="182286"/>
                                        </p:tgtEl>
                                      </p:cBhvr>
                                    </p:animEffect>
                                  </p:childTnLst>
                                </p:cTn>
                              </p:par>
                            </p:childTnLst>
                          </p:cTn>
                        </p:par>
                      </p:childTnLst>
                    </p:cTn>
                  </p:par>
                  <p:par>
                    <p:cTn id="54" fill="hold">
                      <p:stCondLst>
                        <p:cond delay="indefinite"/>
                      </p:stCondLst>
                      <p:childTnLst>
                        <p:par>
                          <p:cTn id="55" fill="hold">
                            <p:stCondLst>
                              <p:cond delay="0"/>
                            </p:stCondLst>
                            <p:childTnLst>
                              <p:par>
                                <p:cTn id="56" presetID="5" presetClass="entr" presetSubtype="10" fill="hold" grpId="0" nodeType="clickEffect">
                                  <p:stCondLst>
                                    <p:cond delay="0"/>
                                  </p:stCondLst>
                                  <p:childTnLst>
                                    <p:set>
                                      <p:cBhvr>
                                        <p:cTn id="57" dur="1" fill="hold">
                                          <p:stCondLst>
                                            <p:cond delay="0"/>
                                          </p:stCondLst>
                                        </p:cTn>
                                        <p:tgtEl>
                                          <p:spTgt spid="182287"/>
                                        </p:tgtEl>
                                        <p:attrNameLst>
                                          <p:attrName>style.visibility</p:attrName>
                                        </p:attrNameLst>
                                      </p:cBhvr>
                                      <p:to>
                                        <p:strVal val="visible"/>
                                      </p:to>
                                    </p:set>
                                    <p:animEffect transition="in" filter="checkerboard(across)">
                                      <p:cBhvr>
                                        <p:cTn id="58" dur="500"/>
                                        <p:tgtEl>
                                          <p:spTgt spid="182287"/>
                                        </p:tgtEl>
                                      </p:cBhvr>
                                    </p:animEffect>
                                  </p:childTnLst>
                                </p:cTn>
                              </p:par>
                            </p:childTnLst>
                          </p:cTn>
                        </p:par>
                      </p:childTnLst>
                    </p:cTn>
                  </p:par>
                  <p:par>
                    <p:cTn id="59" fill="hold">
                      <p:stCondLst>
                        <p:cond delay="indefinite"/>
                      </p:stCondLst>
                      <p:childTnLst>
                        <p:par>
                          <p:cTn id="60" fill="hold">
                            <p:stCondLst>
                              <p:cond delay="0"/>
                            </p:stCondLst>
                            <p:childTnLst>
                              <p:par>
                                <p:cTn id="61" presetID="5" presetClass="entr" presetSubtype="10" fill="hold" grpId="0" nodeType="clickEffect">
                                  <p:stCondLst>
                                    <p:cond delay="0"/>
                                  </p:stCondLst>
                                  <p:childTnLst>
                                    <p:set>
                                      <p:cBhvr>
                                        <p:cTn id="62" dur="1" fill="hold">
                                          <p:stCondLst>
                                            <p:cond delay="0"/>
                                          </p:stCondLst>
                                        </p:cTn>
                                        <p:tgtEl>
                                          <p:spTgt spid="182288"/>
                                        </p:tgtEl>
                                        <p:attrNameLst>
                                          <p:attrName>style.visibility</p:attrName>
                                        </p:attrNameLst>
                                      </p:cBhvr>
                                      <p:to>
                                        <p:strVal val="visible"/>
                                      </p:to>
                                    </p:set>
                                    <p:animEffect transition="in" filter="checkerboard(across)">
                                      <p:cBhvr>
                                        <p:cTn id="63" dur="500"/>
                                        <p:tgtEl>
                                          <p:spTgt spid="1822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5" grpId="0" build="p"/>
      <p:bldP spid="182274" grpId="0"/>
      <p:bldP spid="182283" grpId="0" animBg="1"/>
      <p:bldP spid="182285" grpId="0" animBg="1"/>
      <p:bldP spid="182286" grpId="0" animBg="1"/>
      <p:bldP spid="182287" grpId="0" animBg="1"/>
      <p:bldP spid="182288"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a:xfrm>
            <a:off x="2411413" y="0"/>
            <a:ext cx="4681537" cy="620713"/>
          </a:xfrm>
        </p:spPr>
        <p:txBody>
          <a:bodyPr>
            <a:normAutofit fontScale="90000"/>
          </a:bodyPr>
          <a:lstStyle/>
          <a:p>
            <a:r>
              <a:rPr lang="fr-FR" u="sng" dirty="0">
                <a:solidFill>
                  <a:srgbClr val="FFFF00"/>
                </a:solidFill>
                <a:latin typeface="Arial Black" pitchFamily="34" charset="0"/>
              </a:rPr>
              <a:t>Îlot colonial</a:t>
            </a:r>
          </a:p>
        </p:txBody>
      </p:sp>
      <p:pic>
        <p:nvPicPr>
          <p:cNvPr id="183301" name="Picture 5"/>
          <p:cNvPicPr>
            <a:picLocks noChangeAspect="1" noChangeArrowheads="1"/>
          </p:cNvPicPr>
          <p:nvPr/>
        </p:nvPicPr>
        <p:blipFill>
          <a:blip r:embed="rId2"/>
          <a:srcRect/>
          <a:stretch>
            <a:fillRect/>
          </a:stretch>
        </p:blipFill>
        <p:spPr bwMode="auto">
          <a:xfrm>
            <a:off x="6516688" y="1196975"/>
            <a:ext cx="2339975" cy="21129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3302" name="Picture 6"/>
          <p:cNvPicPr>
            <a:picLocks noChangeAspect="1" noChangeArrowheads="1"/>
          </p:cNvPicPr>
          <p:nvPr/>
        </p:nvPicPr>
        <p:blipFill>
          <a:blip r:embed="rId3"/>
          <a:srcRect/>
          <a:stretch>
            <a:fillRect/>
          </a:stretch>
        </p:blipFill>
        <p:spPr bwMode="auto">
          <a:xfrm>
            <a:off x="368300" y="1125538"/>
            <a:ext cx="1790700" cy="20875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3303" name="Picture 7"/>
          <p:cNvPicPr>
            <a:picLocks noChangeAspect="1" noChangeArrowheads="1"/>
          </p:cNvPicPr>
          <p:nvPr/>
        </p:nvPicPr>
        <p:blipFill>
          <a:blip r:embed="rId4" cstate="print"/>
          <a:srcRect/>
          <a:stretch>
            <a:fillRect/>
          </a:stretch>
        </p:blipFill>
        <p:spPr bwMode="auto">
          <a:xfrm>
            <a:off x="431006" y="4437063"/>
            <a:ext cx="1728787" cy="18018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3304" name="Picture 8"/>
          <p:cNvPicPr>
            <a:picLocks noChangeAspect="1" noChangeArrowheads="1"/>
          </p:cNvPicPr>
          <p:nvPr/>
        </p:nvPicPr>
        <p:blipFill>
          <a:blip r:embed="rId5" cstate="print"/>
          <a:srcRect/>
          <a:stretch>
            <a:fillRect/>
          </a:stretch>
        </p:blipFill>
        <p:spPr bwMode="auto">
          <a:xfrm>
            <a:off x="6443663" y="4365625"/>
            <a:ext cx="2339975" cy="1873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3305" name="Picture 9"/>
          <p:cNvPicPr>
            <a:picLocks noChangeAspect="1" noChangeArrowheads="1"/>
          </p:cNvPicPr>
          <p:nvPr/>
        </p:nvPicPr>
        <p:blipFill>
          <a:blip r:embed="rId6" cstate="print"/>
          <a:srcRect/>
          <a:stretch>
            <a:fillRect/>
          </a:stretch>
        </p:blipFill>
        <p:spPr bwMode="auto">
          <a:xfrm>
            <a:off x="3132138" y="4437063"/>
            <a:ext cx="2159000" cy="18891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83308" name="Rectangle 12"/>
          <p:cNvSpPr>
            <a:spLocks noChangeArrowheads="1"/>
          </p:cNvSpPr>
          <p:nvPr/>
        </p:nvSpPr>
        <p:spPr bwMode="auto">
          <a:xfrm>
            <a:off x="2484438" y="996226"/>
            <a:ext cx="3671887" cy="3170099"/>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nchor="ctr">
            <a:spAutoFit/>
          </a:bodyPr>
          <a:lstStyle/>
          <a:p>
            <a:r>
              <a:rPr lang="fr-FR" sz="2000" u="none" dirty="0"/>
              <a:t>En contre partie, on trouve dans le système </a:t>
            </a:r>
          </a:p>
          <a:p>
            <a:r>
              <a:rPr lang="fr-FR" sz="2000" u="none" dirty="0"/>
              <a:t>Colonial ; plein d’éléments d’ornementation </a:t>
            </a:r>
          </a:p>
          <a:p>
            <a:r>
              <a:rPr lang="fr-FR" sz="2000" u="none" dirty="0"/>
              <a:t>Ils ont insisté sur la façade et les ouvertures,</a:t>
            </a:r>
          </a:p>
          <a:p>
            <a:r>
              <a:rPr lang="fr-FR" sz="2000" u="none" dirty="0"/>
              <a:t>Pour donné l’aspect de la ville chez eux bien sur </a:t>
            </a:r>
            <a:r>
              <a:rPr lang="fr-FR" sz="2000" u="none" dirty="0">
                <a:solidFill>
                  <a:schemeClr val="tx2"/>
                </a:solidFill>
              </a:rPr>
              <a:t>(voir les photos)</a:t>
            </a:r>
          </a:p>
          <a:p>
            <a:pPr eaLnBrk="0" hangingPunct="0"/>
            <a:r>
              <a:rPr lang="fr-FR" sz="2000" u="none" dirty="0">
                <a:latin typeface="Times New Roman" pitchFamily="18" charset="0"/>
                <a:cs typeface="Times New Roman" pitchFamily="18" charset="0"/>
              </a:rPr>
              <a:t>Rue de France maison n°13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83298"/>
                                        </p:tgtEl>
                                        <p:attrNameLst>
                                          <p:attrName>style.visibility</p:attrName>
                                        </p:attrNameLst>
                                      </p:cBhvr>
                                      <p:to>
                                        <p:strVal val="visible"/>
                                      </p:to>
                                    </p:set>
                                    <p:anim calcmode="lin" valueType="num">
                                      <p:cBhvr>
                                        <p:cTn id="7" dur="500" fill="hold"/>
                                        <p:tgtEl>
                                          <p:spTgt spid="183298"/>
                                        </p:tgtEl>
                                        <p:attrNameLst>
                                          <p:attrName>ppt_w</p:attrName>
                                        </p:attrNameLst>
                                      </p:cBhvr>
                                      <p:tavLst>
                                        <p:tav tm="0">
                                          <p:val>
                                            <p:fltVal val="0"/>
                                          </p:val>
                                        </p:tav>
                                        <p:tav tm="100000">
                                          <p:val>
                                            <p:strVal val="#ppt_w"/>
                                          </p:val>
                                        </p:tav>
                                      </p:tavLst>
                                    </p:anim>
                                    <p:anim calcmode="lin" valueType="num">
                                      <p:cBhvr>
                                        <p:cTn id="8" dur="500" fill="hold"/>
                                        <p:tgtEl>
                                          <p:spTgt spid="183298"/>
                                        </p:tgtEl>
                                        <p:attrNameLst>
                                          <p:attrName>ppt_h</p:attrName>
                                        </p:attrNameLst>
                                      </p:cBhvr>
                                      <p:tavLst>
                                        <p:tav tm="0">
                                          <p:val>
                                            <p:fltVal val="0"/>
                                          </p:val>
                                        </p:tav>
                                        <p:tav tm="100000">
                                          <p:val>
                                            <p:strVal val="#ppt_h"/>
                                          </p:val>
                                        </p:tav>
                                      </p:tavLst>
                                    </p:anim>
                                    <p:animEffect transition="in" filter="fade">
                                      <p:cBhvr>
                                        <p:cTn id="9" dur="500"/>
                                        <p:tgtEl>
                                          <p:spTgt spid="18329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83301"/>
                                        </p:tgtEl>
                                        <p:attrNameLst>
                                          <p:attrName>style.visibility</p:attrName>
                                        </p:attrNameLst>
                                      </p:cBhvr>
                                      <p:to>
                                        <p:strVal val="visible"/>
                                      </p:to>
                                    </p:set>
                                    <p:animEffect transition="in" filter="wipe(down)">
                                      <p:cBhvr>
                                        <p:cTn id="14" dur="500"/>
                                        <p:tgtEl>
                                          <p:spTgt spid="183301"/>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183304"/>
                                        </p:tgtEl>
                                        <p:attrNameLst>
                                          <p:attrName>style.visibility</p:attrName>
                                        </p:attrNameLst>
                                      </p:cBhvr>
                                      <p:to>
                                        <p:strVal val="visible"/>
                                      </p:to>
                                    </p:set>
                                    <p:animEffect transition="in" filter="checkerboard(across)">
                                      <p:cBhvr>
                                        <p:cTn id="19" dur="500"/>
                                        <p:tgtEl>
                                          <p:spTgt spid="18330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83305"/>
                                        </p:tgtEl>
                                        <p:attrNameLst>
                                          <p:attrName>style.visibility</p:attrName>
                                        </p:attrNameLst>
                                      </p:cBhvr>
                                      <p:to>
                                        <p:strVal val="visible"/>
                                      </p:to>
                                    </p:set>
                                    <p:animEffect transition="in" filter="fade">
                                      <p:cBhvr>
                                        <p:cTn id="24" dur="2000"/>
                                        <p:tgtEl>
                                          <p:spTgt spid="183305"/>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6" fill="hold" nodeType="clickEffect">
                                  <p:stCondLst>
                                    <p:cond delay="0"/>
                                  </p:stCondLst>
                                  <p:childTnLst>
                                    <p:set>
                                      <p:cBhvr>
                                        <p:cTn id="28" dur="1" fill="hold">
                                          <p:stCondLst>
                                            <p:cond delay="0"/>
                                          </p:stCondLst>
                                        </p:cTn>
                                        <p:tgtEl>
                                          <p:spTgt spid="183303"/>
                                        </p:tgtEl>
                                        <p:attrNameLst>
                                          <p:attrName>style.visibility</p:attrName>
                                        </p:attrNameLst>
                                      </p:cBhvr>
                                      <p:to>
                                        <p:strVal val="visible"/>
                                      </p:to>
                                    </p:set>
                                    <p:animEffect transition="in" filter="barn(inHorizontal)">
                                      <p:cBhvr>
                                        <p:cTn id="29" dur="500"/>
                                        <p:tgtEl>
                                          <p:spTgt spid="183303"/>
                                        </p:tgtEl>
                                      </p:cBhvr>
                                    </p:animEffect>
                                  </p:childTnLst>
                                </p:cTn>
                              </p:par>
                            </p:childTnLst>
                          </p:cTn>
                        </p:par>
                      </p:childTnLst>
                    </p:cTn>
                  </p:par>
                  <p:par>
                    <p:cTn id="30" fill="hold">
                      <p:stCondLst>
                        <p:cond delay="indefinite"/>
                      </p:stCondLst>
                      <p:childTnLst>
                        <p:par>
                          <p:cTn id="31" fill="hold">
                            <p:stCondLst>
                              <p:cond delay="0"/>
                            </p:stCondLst>
                            <p:childTnLst>
                              <p:par>
                                <p:cTn id="32" presetID="12" presetClass="entr" presetSubtype="4" fill="hold" nodeType="clickEffect">
                                  <p:stCondLst>
                                    <p:cond delay="0"/>
                                  </p:stCondLst>
                                  <p:childTnLst>
                                    <p:set>
                                      <p:cBhvr>
                                        <p:cTn id="33" dur="1" fill="hold">
                                          <p:stCondLst>
                                            <p:cond delay="0"/>
                                          </p:stCondLst>
                                        </p:cTn>
                                        <p:tgtEl>
                                          <p:spTgt spid="183302"/>
                                        </p:tgtEl>
                                        <p:attrNameLst>
                                          <p:attrName>style.visibility</p:attrName>
                                        </p:attrNameLst>
                                      </p:cBhvr>
                                      <p:to>
                                        <p:strVal val="visible"/>
                                      </p:to>
                                    </p:set>
                                    <p:animEffect transition="in" filter="slide(fromBottom)">
                                      <p:cBhvr>
                                        <p:cTn id="34" dur="500"/>
                                        <p:tgtEl>
                                          <p:spTgt spid="183302"/>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4" fill="hold" grpId="0" nodeType="clickEffect">
                                  <p:stCondLst>
                                    <p:cond delay="0"/>
                                  </p:stCondLst>
                                  <p:childTnLst>
                                    <p:set>
                                      <p:cBhvr>
                                        <p:cTn id="38" dur="1" fill="hold">
                                          <p:stCondLst>
                                            <p:cond delay="0"/>
                                          </p:stCondLst>
                                        </p:cTn>
                                        <p:tgtEl>
                                          <p:spTgt spid="183308"/>
                                        </p:tgtEl>
                                        <p:attrNameLst>
                                          <p:attrName>style.visibility</p:attrName>
                                        </p:attrNameLst>
                                      </p:cBhvr>
                                      <p:to>
                                        <p:strVal val="visible"/>
                                      </p:to>
                                    </p:set>
                                    <p:animEffect transition="in" filter="wheel(4)">
                                      <p:cBhvr>
                                        <p:cTn id="39" dur="2000"/>
                                        <p:tgtEl>
                                          <p:spTgt spid="1833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298" grpId="0"/>
      <p:bldP spid="18330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a:xfrm>
            <a:off x="0" y="476250"/>
            <a:ext cx="9144000" cy="792163"/>
          </a:xfrm>
        </p:spPr>
        <p:txBody>
          <a:bodyPr>
            <a:normAutofit fontScale="90000"/>
          </a:bodyPr>
          <a:lstStyle/>
          <a:p>
            <a:r>
              <a:rPr lang="fr-FR" sz="2400" b="1" u="sng" dirty="0">
                <a:solidFill>
                  <a:schemeClr val="tx2">
                    <a:lumMod val="75000"/>
                  </a:schemeClr>
                </a:solidFill>
                <a:latin typeface="Engravers MT" pitchFamily="18" charset="0"/>
              </a:rPr>
              <a:t>B- </a:t>
            </a:r>
            <a:r>
              <a:rPr lang="fr-FR" sz="2700" b="1" u="sng" dirty="0" smtClean="0">
                <a:solidFill>
                  <a:srgbClr val="FFFF00"/>
                </a:solidFill>
                <a:latin typeface="Cooper Black" pitchFamily="18" charset="0"/>
              </a:rPr>
              <a:t>Éléments  </a:t>
            </a:r>
            <a:r>
              <a:rPr lang="fr-FR" sz="2700" b="1" u="sng" dirty="0">
                <a:solidFill>
                  <a:srgbClr val="FFFF00"/>
                </a:solidFill>
                <a:latin typeface="Cooper Black" pitchFamily="18" charset="0"/>
              </a:rPr>
              <a:t>composant </a:t>
            </a:r>
            <a:r>
              <a:rPr lang="fr-FR" sz="2700" b="1" u="sng" dirty="0" smtClean="0">
                <a:solidFill>
                  <a:srgbClr val="FFFF00"/>
                </a:solidFill>
                <a:latin typeface="Cooper Black" pitchFamily="18" charset="0"/>
              </a:rPr>
              <a:t> de  liaison</a:t>
            </a:r>
            <a:r>
              <a:rPr lang="fr-FR" sz="2700" dirty="0">
                <a:solidFill>
                  <a:srgbClr val="FFFF00"/>
                </a:solidFill>
                <a:latin typeface="Cooper Black" pitchFamily="18" charset="0"/>
              </a:rPr>
              <a:t> : </a:t>
            </a:r>
            <a:r>
              <a:rPr lang="fr-FR" sz="2700" u="sng" dirty="0">
                <a:solidFill>
                  <a:srgbClr val="FFFF00"/>
                </a:solidFill>
                <a:latin typeface="Cooper Black" pitchFamily="18" charset="0"/>
              </a:rPr>
              <a:t/>
            </a:r>
            <a:br>
              <a:rPr lang="fr-FR" sz="2700" u="sng" dirty="0">
                <a:solidFill>
                  <a:srgbClr val="FFFF00"/>
                </a:solidFill>
                <a:latin typeface="Cooper Black" pitchFamily="18" charset="0"/>
              </a:rPr>
            </a:br>
            <a:r>
              <a:rPr lang="fr-FR" sz="2700" u="sng" dirty="0">
                <a:solidFill>
                  <a:srgbClr val="FFFF00"/>
                </a:solidFill>
                <a:latin typeface="Cooper Black" pitchFamily="18" charset="0"/>
              </a:rPr>
              <a:t>B-1-Eléments </a:t>
            </a:r>
            <a:r>
              <a:rPr lang="fr-FR" sz="2700" u="sng" dirty="0" smtClean="0">
                <a:solidFill>
                  <a:srgbClr val="FFFF00"/>
                </a:solidFill>
                <a:latin typeface="Cooper Black" pitchFamily="18" charset="0"/>
              </a:rPr>
              <a:t> linéaires </a:t>
            </a:r>
            <a:r>
              <a:rPr lang="fr-FR" sz="2700" dirty="0">
                <a:solidFill>
                  <a:srgbClr val="FFFF00"/>
                </a:solidFill>
                <a:latin typeface="Cooper Black" pitchFamily="18" charset="0"/>
              </a:rPr>
              <a:t/>
            </a:r>
            <a:br>
              <a:rPr lang="fr-FR" sz="2700" dirty="0">
                <a:solidFill>
                  <a:srgbClr val="FFFF00"/>
                </a:solidFill>
                <a:latin typeface="Cooper Black" pitchFamily="18" charset="0"/>
              </a:rPr>
            </a:br>
            <a:endParaRPr lang="fr-FR" sz="2700" dirty="0">
              <a:solidFill>
                <a:srgbClr val="FFFF00"/>
              </a:solidFill>
              <a:latin typeface="Cooper Black" pitchFamily="18" charset="0"/>
            </a:endParaRPr>
          </a:p>
        </p:txBody>
      </p:sp>
      <p:sp>
        <p:nvSpPr>
          <p:cNvPr id="188420" name="Rectangle 4"/>
          <p:cNvSpPr>
            <a:spLocks noChangeArrowheads="1"/>
          </p:cNvSpPr>
          <p:nvPr/>
        </p:nvSpPr>
        <p:spPr bwMode="auto">
          <a:xfrm>
            <a:off x="250825" y="1296958"/>
            <a:ext cx="5795963" cy="5324535"/>
          </a:xfrm>
          <a:prstGeom prst="rect">
            <a:avLst/>
          </a:prstGeom>
          <a:ln>
            <a:headEnd/>
            <a:tailEnd/>
          </a:ln>
        </p:spPr>
        <p:style>
          <a:lnRef idx="1">
            <a:schemeClr val="accent4"/>
          </a:lnRef>
          <a:fillRef idx="3">
            <a:schemeClr val="accent4"/>
          </a:fillRef>
          <a:effectRef idx="2">
            <a:schemeClr val="accent4"/>
          </a:effectRef>
          <a:fontRef idx="minor">
            <a:schemeClr val="lt1"/>
          </a:fontRef>
        </p:style>
        <p:txBody>
          <a:bodyPr anchor="ctr">
            <a:spAutoFit/>
          </a:bodyPr>
          <a:lstStyle/>
          <a:p>
            <a:r>
              <a:rPr lang="fr-FR" sz="2000" b="1" u="none" dirty="0"/>
              <a:t>Les différents types de voies sont les éléments essentiels de liaison et les déplacements vers les autres points.</a:t>
            </a:r>
          </a:p>
          <a:p>
            <a:r>
              <a:rPr lang="fr-FR" sz="2000" b="1" u="none" dirty="0">
                <a:solidFill>
                  <a:schemeClr val="bg2">
                    <a:lumMod val="75000"/>
                  </a:schemeClr>
                </a:solidFill>
              </a:rPr>
              <a:t>Voie primaire</a:t>
            </a:r>
            <a:r>
              <a:rPr lang="fr-FR" sz="2000" b="1" u="none" dirty="0">
                <a:solidFill>
                  <a:schemeClr val="tx2"/>
                </a:solidFill>
              </a:rPr>
              <a:t> :</a:t>
            </a:r>
            <a:r>
              <a:rPr lang="fr-FR" sz="2000" b="1" u="none" dirty="0"/>
              <a:t> dans la vieille ville il y a des voies se partent de la place du 1 Ier Novembre sauf l’axe </a:t>
            </a:r>
            <a:r>
              <a:rPr lang="fr-FR" sz="2000" b="1" u="none" dirty="0" err="1"/>
              <a:t>Tatache</a:t>
            </a:r>
            <a:r>
              <a:rPr lang="fr-FR" sz="2000" b="1" u="none" dirty="0"/>
              <a:t> </a:t>
            </a:r>
            <a:r>
              <a:rPr lang="fr-FR" sz="2000" b="1" u="none" dirty="0" err="1"/>
              <a:t>Belkacem</a:t>
            </a:r>
            <a:r>
              <a:rPr lang="fr-FR" sz="2000" b="1" u="none" dirty="0"/>
              <a:t>, El </a:t>
            </a:r>
            <a:r>
              <a:rPr lang="fr-FR" sz="2000" b="1" u="none" dirty="0" err="1"/>
              <a:t>Ikhoua</a:t>
            </a:r>
            <a:r>
              <a:rPr lang="fr-FR" sz="2000" b="1" u="none" dirty="0"/>
              <a:t> </a:t>
            </a:r>
            <a:r>
              <a:rPr lang="fr-FR" sz="2000" b="1" u="none" dirty="0" err="1"/>
              <a:t>Bourouessa</a:t>
            </a:r>
            <a:r>
              <a:rPr lang="fr-FR" sz="2000" b="1" u="none" dirty="0"/>
              <a:t> et </a:t>
            </a:r>
            <a:r>
              <a:rPr lang="fr-FR" sz="2000" b="1" u="none" dirty="0" err="1"/>
              <a:t>Belgika</a:t>
            </a:r>
            <a:r>
              <a:rPr lang="fr-FR" sz="2000" b="1" u="none" dirty="0"/>
              <a:t> qui ont dus de colonisateur. Leur surface de 3.44 ha qui contient des équipements et des activités commerciales</a:t>
            </a:r>
            <a:r>
              <a:rPr lang="en-US" sz="2000" u="none" dirty="0"/>
              <a:t> </a:t>
            </a:r>
          </a:p>
          <a:p>
            <a:r>
              <a:rPr lang="fr-FR" sz="2000" b="1" u="none" dirty="0">
                <a:solidFill>
                  <a:schemeClr val="bg1"/>
                </a:solidFill>
              </a:rPr>
              <a:t>Voie secondaire</a:t>
            </a:r>
            <a:r>
              <a:rPr lang="fr-FR" sz="2000" b="1" u="none" dirty="0">
                <a:solidFill>
                  <a:schemeClr val="tx2"/>
                </a:solidFill>
              </a:rPr>
              <a:t> :</a:t>
            </a:r>
            <a:r>
              <a:rPr lang="fr-FR" sz="2000" b="1" u="none" dirty="0"/>
              <a:t> elle comprend un mouvement moyen des véhicules sur un seul sens, leur dimension entre 3m, 9m de largeur et 300m, 50m de longueur.</a:t>
            </a:r>
          </a:p>
          <a:p>
            <a:r>
              <a:rPr lang="fr-FR" sz="2000" b="1" u="none" dirty="0">
                <a:solidFill>
                  <a:schemeClr val="bg1"/>
                </a:solidFill>
              </a:rPr>
              <a:t>Voies tertiaires</a:t>
            </a:r>
            <a:r>
              <a:rPr lang="fr-FR" sz="2000" b="1" u="none" dirty="0">
                <a:solidFill>
                  <a:schemeClr val="tx2"/>
                </a:solidFill>
              </a:rPr>
              <a:t> :</a:t>
            </a:r>
            <a:r>
              <a:rPr lang="fr-FR" sz="2000" b="1" u="none" dirty="0"/>
              <a:t> elles comprennent l’ensemble des rues étroites en pavage aboutir aux maisons</a:t>
            </a:r>
            <a:r>
              <a:rPr lang="fr-FR" sz="1600" b="1" u="none" dirty="0"/>
              <a:t>.</a:t>
            </a:r>
            <a:endParaRPr lang="en-US" sz="1600" b="1" u="none" dirty="0"/>
          </a:p>
        </p:txBody>
      </p:sp>
      <p:pic>
        <p:nvPicPr>
          <p:cNvPr id="188421" name="Picture 5" descr="DSC00043"/>
          <p:cNvPicPr>
            <a:picLocks noChangeAspect="1" noChangeArrowheads="1"/>
          </p:cNvPicPr>
          <p:nvPr/>
        </p:nvPicPr>
        <p:blipFill>
          <a:blip r:embed="rId2" cstate="print"/>
          <a:srcRect/>
          <a:stretch>
            <a:fillRect/>
          </a:stretch>
        </p:blipFill>
        <p:spPr bwMode="auto">
          <a:xfrm>
            <a:off x="6300788" y="1125538"/>
            <a:ext cx="2555875" cy="19177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188423" name="Picture 7" descr="DSC00037"/>
          <p:cNvPicPr>
            <a:picLocks noChangeAspect="1" noChangeArrowheads="1"/>
          </p:cNvPicPr>
          <p:nvPr/>
        </p:nvPicPr>
        <p:blipFill>
          <a:blip r:embed="rId3" cstate="print"/>
          <a:srcRect/>
          <a:stretch>
            <a:fillRect/>
          </a:stretch>
        </p:blipFill>
        <p:spPr bwMode="auto">
          <a:xfrm>
            <a:off x="6300788" y="3933825"/>
            <a:ext cx="2592387" cy="194468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88420">
                                            <p:txEl>
                                              <p:pRg st="1" end="1"/>
                                            </p:txEl>
                                          </p:spTgt>
                                        </p:tgtEl>
                                        <p:attrNameLst>
                                          <p:attrName>style.visibility</p:attrName>
                                        </p:attrNameLst>
                                      </p:cBhvr>
                                      <p:to>
                                        <p:strVal val="visible"/>
                                      </p:to>
                                    </p:set>
                                    <p:animEffect transition="in" filter="diamond(in)">
                                      <p:cBhvr>
                                        <p:cTn id="7" dur="2000"/>
                                        <p:tgtEl>
                                          <p:spTgt spid="1884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88420">
                                            <p:txEl>
                                              <p:pRg st="2" end="2"/>
                                            </p:txEl>
                                          </p:spTgt>
                                        </p:tgtEl>
                                        <p:attrNameLst>
                                          <p:attrName>style.visibility</p:attrName>
                                        </p:attrNameLst>
                                      </p:cBhvr>
                                      <p:to>
                                        <p:strVal val="visible"/>
                                      </p:to>
                                    </p:set>
                                    <p:animEffect transition="in" filter="diamond(in)">
                                      <p:cBhvr>
                                        <p:cTn id="12" dur="2000"/>
                                        <p:tgtEl>
                                          <p:spTgt spid="18842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88421"/>
                                        </p:tgtEl>
                                        <p:attrNameLst>
                                          <p:attrName>style.visibility</p:attrName>
                                        </p:attrNameLst>
                                      </p:cBhvr>
                                      <p:to>
                                        <p:strVal val="visible"/>
                                      </p:to>
                                    </p:set>
                                    <p:animEffect transition="in" filter="checkerboard(across)">
                                      <p:cBhvr>
                                        <p:cTn id="17" dur="500"/>
                                        <p:tgtEl>
                                          <p:spTgt spid="18842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88423"/>
                                        </p:tgtEl>
                                        <p:attrNameLst>
                                          <p:attrName>style.visibility</p:attrName>
                                        </p:attrNameLst>
                                      </p:cBhvr>
                                      <p:to>
                                        <p:strVal val="visible"/>
                                      </p:to>
                                    </p:set>
                                    <p:animEffect transition="in" filter="checkerboard(across)">
                                      <p:cBhvr>
                                        <p:cTn id="22" dur="500"/>
                                        <p:tgtEl>
                                          <p:spTgt spid="1884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extLst>
              <p:ext uri="{D42A27DB-BD31-4B8C-83A1-F6EECF244321}">
                <p14:modId xmlns:p14="http://schemas.microsoft.com/office/powerpoint/2010/main" val="703316652"/>
              </p:ext>
            </p:extLst>
          </p:nvPr>
        </p:nvGraphicFramePr>
        <p:xfrm>
          <a:off x="251520" y="692696"/>
          <a:ext cx="8555851" cy="6060820"/>
        </p:xfrm>
        <a:graphic>
          <a:graphicData uri="http://schemas.openxmlformats.org/drawingml/2006/table">
            <a:tbl>
              <a:tblPr firstRow="1" bandRow="1">
                <a:tableStyleId>{8A107856-5554-42FB-B03E-39F5DBC370BA}</a:tableStyleId>
              </a:tblPr>
              <a:tblGrid>
                <a:gridCol w="2658220"/>
                <a:gridCol w="5897631"/>
              </a:tblGrid>
              <a:tr h="944880">
                <a:tc>
                  <a:txBody>
                    <a:bodyPr/>
                    <a:lstStyle/>
                    <a:p>
                      <a:r>
                        <a:rPr lang="fr-FR" sz="2400" dirty="0" smtClean="0"/>
                        <a:t>LOCALISATION</a:t>
                      </a:r>
                      <a:endParaRPr lang="fr-FR" sz="2400" dirty="0"/>
                    </a:p>
                  </a:txBody>
                  <a:tcPr/>
                </a:tc>
                <a:tc>
                  <a:txBody>
                    <a:bodyPr/>
                    <a:lstStyle/>
                    <a:p>
                      <a:r>
                        <a:rPr lang="fr-FR" sz="2800" dirty="0" smtClean="0"/>
                        <a:t>POS VIELLE VILLE DE CONSTANTINE</a:t>
                      </a:r>
                      <a:endParaRPr lang="fr-FR" sz="2800" dirty="0"/>
                    </a:p>
                  </a:txBody>
                  <a:tcPr/>
                </a:tc>
              </a:tr>
              <a:tr h="2524447">
                <a:tc>
                  <a:txBody>
                    <a:bodyPr/>
                    <a:lstStyle/>
                    <a:p>
                      <a:r>
                        <a:rPr lang="fr-FR" dirty="0" smtClean="0"/>
                        <a:t>Délimitation</a:t>
                      </a:r>
                      <a:endParaRPr lang="fr-FR" dirty="0"/>
                    </a:p>
                  </a:txBody>
                  <a:tcPr/>
                </a:tc>
                <a:tc>
                  <a:txBody>
                    <a:bodyPr/>
                    <a:lstStyle/>
                    <a:p>
                      <a:r>
                        <a:rPr lang="fr-FR" sz="1600" dirty="0" smtClean="0"/>
                        <a:t>Sur</a:t>
                      </a:r>
                      <a:r>
                        <a:rPr lang="fr-FR" sz="1600" baseline="0" dirty="0" smtClean="0"/>
                        <a:t> une profondeur de 1800m de long du approximative : au sud : la langue de terre reliant à la </a:t>
                      </a:r>
                      <a:r>
                        <a:rPr lang="fr-FR" sz="1600" baseline="0" dirty="0" err="1" smtClean="0"/>
                        <a:t>coudiat</a:t>
                      </a:r>
                      <a:r>
                        <a:rPr lang="fr-FR" sz="1600" baseline="0" dirty="0" smtClean="0"/>
                        <a:t>    </a:t>
                      </a:r>
                      <a:r>
                        <a:rPr lang="fr-FR" sz="1600" baseline="0" dirty="0" err="1" smtClean="0"/>
                        <a:t>ouest,cet</a:t>
                      </a:r>
                      <a:r>
                        <a:rPr lang="fr-FR" sz="1600" baseline="0" dirty="0" smtClean="0"/>
                        <a:t> isthme fait à peine 300m de large . Le piédestal de la ville </a:t>
                      </a:r>
                      <a:r>
                        <a:rPr lang="fr-FR" sz="1600" baseline="0" dirty="0" err="1" smtClean="0"/>
                        <a:t>cirta</a:t>
                      </a:r>
                      <a:r>
                        <a:rPr lang="fr-FR" sz="1600" baseline="0" dirty="0" smtClean="0"/>
                        <a:t> est  orienté du nord –ouest au sud. Au est avec une importante dénivelée de 110m(le point le plus élevé est à </a:t>
                      </a:r>
                      <a:r>
                        <a:rPr lang="fr-FR" sz="1600" baseline="0" dirty="0" err="1" smtClean="0"/>
                        <a:t>kef</a:t>
                      </a:r>
                      <a:r>
                        <a:rPr lang="fr-FR" sz="1600" baseline="0" dirty="0" smtClean="0"/>
                        <a:t> </a:t>
                      </a:r>
                      <a:r>
                        <a:rPr lang="fr-FR" sz="1600" baseline="0" dirty="0" err="1" smtClean="0"/>
                        <a:t>chekkara</a:t>
                      </a:r>
                      <a:r>
                        <a:rPr lang="fr-FR" sz="1600" baseline="0" dirty="0" smtClean="0"/>
                        <a:t> atteignant une altitude de </a:t>
                      </a:r>
                      <a:r>
                        <a:rPr lang="fr-FR" sz="1600" baseline="0" dirty="0" err="1" smtClean="0"/>
                        <a:t>644m,et</a:t>
                      </a:r>
                      <a:r>
                        <a:rPr lang="fr-FR" sz="1600" baseline="0" dirty="0" smtClean="0"/>
                        <a:t> le plus bas à sidi </a:t>
                      </a:r>
                      <a:r>
                        <a:rPr lang="fr-FR" sz="1600" baseline="0" dirty="0" err="1" smtClean="0"/>
                        <a:t>rached</a:t>
                      </a:r>
                      <a:r>
                        <a:rPr lang="fr-FR" sz="1600" baseline="0" dirty="0" smtClean="0"/>
                        <a:t> sur une élévation verticale . C’est ainsi que de très profonde gorges sont </a:t>
                      </a:r>
                      <a:r>
                        <a:rPr lang="fr-FR" sz="1600" baseline="0" dirty="0" err="1" smtClean="0"/>
                        <a:t>faconnées</a:t>
                      </a:r>
                      <a:r>
                        <a:rPr lang="fr-FR" sz="1600" baseline="0" dirty="0" smtClean="0"/>
                        <a:t> pour former le lit de l’oued </a:t>
                      </a:r>
                      <a:r>
                        <a:rPr lang="fr-FR" sz="1600" baseline="0" dirty="0" err="1" smtClean="0"/>
                        <a:t>rhumel</a:t>
                      </a:r>
                      <a:endParaRPr lang="fr-FR" sz="1600" dirty="0"/>
                    </a:p>
                  </a:txBody>
                  <a:tcPr/>
                </a:tc>
              </a:tr>
              <a:tr h="413137">
                <a:tc>
                  <a:txBody>
                    <a:bodyPr/>
                    <a:lstStyle/>
                    <a:p>
                      <a:r>
                        <a:rPr lang="fr-FR" sz="1600" dirty="0" smtClean="0"/>
                        <a:t>Superficie</a:t>
                      </a:r>
                      <a:endParaRPr lang="fr-FR" sz="1600" dirty="0"/>
                    </a:p>
                  </a:txBody>
                  <a:tcPr/>
                </a:tc>
                <a:tc>
                  <a:txBody>
                    <a:bodyPr/>
                    <a:lstStyle/>
                    <a:p>
                      <a:r>
                        <a:rPr lang="fr-FR" sz="1600" dirty="0" smtClean="0"/>
                        <a:t>470 000m²</a:t>
                      </a:r>
                      <a:endParaRPr lang="fr-FR" sz="1600" dirty="0"/>
                    </a:p>
                  </a:txBody>
                  <a:tcPr/>
                </a:tc>
              </a:tr>
              <a:tr h="413137">
                <a:tc>
                  <a:txBody>
                    <a:bodyPr/>
                    <a:lstStyle/>
                    <a:p>
                      <a:r>
                        <a:rPr lang="fr-FR" sz="1600" dirty="0" smtClean="0"/>
                        <a:t>Superficie aménageable</a:t>
                      </a:r>
                      <a:endParaRPr lang="fr-FR" sz="1600" dirty="0"/>
                    </a:p>
                  </a:txBody>
                  <a:tcPr/>
                </a:tc>
                <a:tc>
                  <a:txBody>
                    <a:bodyPr/>
                    <a:lstStyle/>
                    <a:p>
                      <a:r>
                        <a:rPr lang="fr-FR" sz="1600" dirty="0" smtClean="0"/>
                        <a:t>1 425.</a:t>
                      </a:r>
                      <a:endParaRPr lang="fr-FR" sz="1600" dirty="0"/>
                    </a:p>
                  </a:txBody>
                  <a:tcPr/>
                </a:tc>
              </a:tr>
              <a:tr h="413137">
                <a:tc>
                  <a:txBody>
                    <a:bodyPr/>
                    <a:lstStyle/>
                    <a:p>
                      <a:r>
                        <a:rPr lang="fr-FR" sz="1600" dirty="0" smtClean="0"/>
                        <a:t>Capacité</a:t>
                      </a:r>
                      <a:r>
                        <a:rPr lang="fr-FR" sz="1600" baseline="0" dirty="0" smtClean="0"/>
                        <a:t> d’hébergement</a:t>
                      </a:r>
                      <a:endParaRPr lang="fr-FR" sz="1600" dirty="0"/>
                    </a:p>
                  </a:txBody>
                  <a:tcPr/>
                </a:tc>
                <a:tc>
                  <a:txBody>
                    <a:bodyPr/>
                    <a:lstStyle/>
                    <a:p>
                      <a:endParaRPr lang="fr-FR" sz="1600" dirty="0"/>
                    </a:p>
                  </a:txBody>
                  <a:tcPr/>
                </a:tc>
              </a:tr>
              <a:tr h="450694">
                <a:tc>
                  <a:txBody>
                    <a:bodyPr/>
                    <a:lstStyle/>
                    <a:p>
                      <a:r>
                        <a:rPr lang="fr-FR" dirty="0" smtClean="0"/>
                        <a:t>Densité</a:t>
                      </a:r>
                      <a:endParaRPr lang="fr-FR" dirty="0"/>
                    </a:p>
                  </a:txBody>
                  <a:tcPr/>
                </a:tc>
                <a:tc>
                  <a:txBody>
                    <a:bodyPr/>
                    <a:lstStyle/>
                    <a:p>
                      <a:r>
                        <a:rPr lang="fr-FR" dirty="0" smtClean="0"/>
                        <a:t>~      524.53 </a:t>
                      </a:r>
                      <a:r>
                        <a:rPr lang="fr-FR" dirty="0" err="1" smtClean="0"/>
                        <a:t>hab</a:t>
                      </a:r>
                      <a:r>
                        <a:rPr lang="fr-FR" dirty="0" smtClean="0"/>
                        <a:t>/ha.</a:t>
                      </a:r>
                      <a:endParaRPr lang="fr-FR" dirty="0"/>
                    </a:p>
                  </a:txBody>
                  <a:tcPr/>
                </a:tc>
              </a:tr>
              <a:tr h="450694">
                <a:tc>
                  <a:txBody>
                    <a:bodyPr/>
                    <a:lstStyle/>
                    <a:p>
                      <a:r>
                        <a:rPr lang="fr-FR" dirty="0" err="1" smtClean="0"/>
                        <a:t>Tol</a:t>
                      </a:r>
                      <a:endParaRPr lang="fr-FR" dirty="0"/>
                    </a:p>
                  </a:txBody>
                  <a:tcPr/>
                </a:tc>
                <a:tc>
                  <a:txBody>
                    <a:bodyPr/>
                    <a:lstStyle/>
                    <a:p>
                      <a:r>
                        <a:rPr lang="fr-FR" dirty="0" smtClean="0"/>
                        <a:t>17.3 </a:t>
                      </a:r>
                      <a:r>
                        <a:rPr lang="fr-FR" dirty="0" err="1" smtClean="0"/>
                        <a:t>hab</a:t>
                      </a:r>
                      <a:r>
                        <a:rPr lang="fr-FR" dirty="0" smtClean="0"/>
                        <a:t>/Log</a:t>
                      </a:r>
                      <a:endParaRPr lang="fr-FR" dirty="0"/>
                    </a:p>
                  </a:txBody>
                  <a:tcPr/>
                </a:tc>
              </a:tr>
              <a:tr h="450694">
                <a:tc>
                  <a:txBody>
                    <a:bodyPr/>
                    <a:lstStyle/>
                    <a:p>
                      <a:endParaRPr lang="fr-FR" dirty="0"/>
                    </a:p>
                  </a:txBody>
                  <a:tcPr/>
                </a:tc>
                <a:tc>
                  <a:txBody>
                    <a:bodyPr/>
                    <a:lstStyle/>
                    <a:p>
                      <a:r>
                        <a:rPr lang="fr-FR" dirty="0" smtClean="0"/>
                        <a:t>24 653  habitants</a:t>
                      </a:r>
                      <a:endParaRPr lang="fr-FR" dirty="0"/>
                    </a:p>
                  </a:txBody>
                  <a:tcPr/>
                </a:tc>
              </a:tr>
            </a:tbl>
          </a:graphicData>
        </a:graphic>
      </p:graphicFrame>
      <p:sp>
        <p:nvSpPr>
          <p:cNvPr id="5" name="Titre 4"/>
          <p:cNvSpPr>
            <a:spLocks noGrp="1"/>
          </p:cNvSpPr>
          <p:nvPr>
            <p:ph type="title"/>
          </p:nvPr>
        </p:nvSpPr>
        <p:spPr>
          <a:xfrm>
            <a:off x="0" y="0"/>
            <a:ext cx="9144000" cy="857232"/>
          </a:xfrm>
        </p:spPr>
        <p:txBody>
          <a:bodyPr/>
          <a:lstStyle/>
          <a:p>
            <a:r>
              <a:rPr lang="fr-FR" dirty="0" smtClean="0">
                <a:solidFill>
                  <a:srgbClr val="FF0000"/>
                </a:solidFill>
              </a:rPr>
              <a:t>Fiche technique</a:t>
            </a:r>
            <a:r>
              <a:rPr lang="fr-FR" dirty="0" smtClean="0"/>
              <a:t>:</a:t>
            </a:r>
            <a:endParaRPr lang="fr-FR" dirty="0"/>
          </a:p>
        </p:txBody>
      </p:sp>
    </p:spTree>
    <p:extLst>
      <p:ext uri="{BB962C8B-B14F-4D97-AF65-F5344CB8AC3E}">
        <p14:creationId xmlns:p14="http://schemas.microsoft.com/office/powerpoint/2010/main" val="137814050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9456" name="Rectangle 16"/>
          <p:cNvSpPr>
            <a:spLocks noChangeArrowheads="1"/>
          </p:cNvSpPr>
          <p:nvPr/>
        </p:nvSpPr>
        <p:spPr bwMode="auto">
          <a:xfrm>
            <a:off x="468313" y="3978275"/>
            <a:ext cx="3325211" cy="2719087"/>
          </a:xfrm>
          <a:prstGeom prst="rect">
            <a:avLst/>
          </a:prstGeom>
          <a:solidFill>
            <a:schemeClr val="accent1"/>
          </a:solidFill>
          <a:ln w="9525">
            <a:solidFill>
              <a:schemeClr val="tx1"/>
            </a:solidFill>
            <a:miter lim="800000"/>
            <a:headEnd/>
            <a:tailEnd/>
          </a:ln>
          <a:effectLst/>
        </p:spPr>
        <p:txBody>
          <a:bodyPr wrap="none" anchor="ctr"/>
          <a:lstStyle/>
          <a:p>
            <a:endParaRPr lang="fr-FR"/>
          </a:p>
        </p:txBody>
      </p:sp>
      <p:sp>
        <p:nvSpPr>
          <p:cNvPr id="189455" name="Rectangle 15"/>
          <p:cNvSpPr>
            <a:spLocks noChangeArrowheads="1"/>
          </p:cNvSpPr>
          <p:nvPr/>
        </p:nvSpPr>
        <p:spPr bwMode="auto">
          <a:xfrm>
            <a:off x="539750" y="1052513"/>
            <a:ext cx="3240088" cy="2590800"/>
          </a:xfrm>
          <a:prstGeom prst="rect">
            <a:avLst/>
          </a:prstGeom>
          <a:solidFill>
            <a:schemeClr val="accent1"/>
          </a:solidFill>
          <a:ln w="9525">
            <a:solidFill>
              <a:schemeClr val="tx1"/>
            </a:solidFill>
            <a:miter lim="800000"/>
            <a:headEnd/>
            <a:tailEnd/>
          </a:ln>
          <a:effectLst/>
        </p:spPr>
        <p:txBody>
          <a:bodyPr wrap="none" anchor="ctr"/>
          <a:lstStyle/>
          <a:p>
            <a:endParaRPr lang="fr-FR"/>
          </a:p>
        </p:txBody>
      </p:sp>
      <p:sp>
        <p:nvSpPr>
          <p:cNvPr id="189442" name="Rectangle 2"/>
          <p:cNvSpPr>
            <a:spLocks noGrp="1" noChangeArrowheads="1"/>
          </p:cNvSpPr>
          <p:nvPr>
            <p:ph type="title"/>
          </p:nvPr>
        </p:nvSpPr>
        <p:spPr>
          <a:xfrm>
            <a:off x="0" y="333375"/>
            <a:ext cx="9144000" cy="1039813"/>
          </a:xfrm>
        </p:spPr>
        <p:txBody>
          <a:bodyPr>
            <a:noAutofit/>
          </a:bodyPr>
          <a:lstStyle/>
          <a:p>
            <a:r>
              <a:rPr lang="fr-FR" sz="2400" b="1" u="sng" dirty="0">
                <a:solidFill>
                  <a:srgbClr val="FFFF00"/>
                </a:solidFill>
                <a:latin typeface="Cooper Black" pitchFamily="18" charset="0"/>
              </a:rPr>
              <a:t>B-1-2-Réseau de dessert de l’élément de base du tissu urbain (rue qui desserte la parcelle)</a:t>
            </a:r>
            <a:br>
              <a:rPr lang="fr-FR" sz="2400" b="1" u="sng" dirty="0">
                <a:solidFill>
                  <a:srgbClr val="FFFF00"/>
                </a:solidFill>
                <a:latin typeface="Cooper Black" pitchFamily="18" charset="0"/>
              </a:rPr>
            </a:br>
            <a:endParaRPr lang="fr-FR" sz="2400" b="1" u="sng" dirty="0">
              <a:solidFill>
                <a:srgbClr val="FFFF00"/>
              </a:solidFill>
              <a:latin typeface="Cooper Black" pitchFamily="18" charset="0"/>
            </a:endParaRPr>
          </a:p>
        </p:txBody>
      </p:sp>
      <p:pic>
        <p:nvPicPr>
          <p:cNvPr id="189444" name="Picture 4"/>
          <p:cNvPicPr>
            <a:picLocks noChangeAspect="1" noChangeArrowheads="1"/>
          </p:cNvPicPr>
          <p:nvPr/>
        </p:nvPicPr>
        <p:blipFill>
          <a:blip r:embed="rId2"/>
          <a:srcRect/>
          <a:stretch>
            <a:fillRect/>
          </a:stretch>
        </p:blipFill>
        <p:spPr bwMode="auto">
          <a:xfrm>
            <a:off x="4139952" y="1124744"/>
            <a:ext cx="4824536" cy="5616187"/>
          </a:xfrm>
          <a:prstGeom prst="rect">
            <a:avLst/>
          </a:prstGeom>
          <a:noFill/>
          <a:ln w="9525">
            <a:noFill/>
            <a:miter lim="800000"/>
            <a:headEnd/>
            <a:tailEnd/>
          </a:ln>
          <a:effectLst/>
        </p:spPr>
      </p:pic>
      <p:sp>
        <p:nvSpPr>
          <p:cNvPr id="189445" name="Line 5"/>
          <p:cNvSpPr>
            <a:spLocks noChangeShapeType="1"/>
          </p:cNvSpPr>
          <p:nvPr/>
        </p:nvSpPr>
        <p:spPr bwMode="auto">
          <a:xfrm>
            <a:off x="3492500" y="2708275"/>
            <a:ext cx="3095625" cy="0"/>
          </a:xfrm>
          <a:prstGeom prst="line">
            <a:avLst/>
          </a:prstGeom>
          <a:noFill/>
          <a:ln w="9525">
            <a:solidFill>
              <a:srgbClr val="CC9900"/>
            </a:solidFill>
            <a:round/>
            <a:headEnd/>
            <a:tailEnd type="triangle" w="med" len="med"/>
          </a:ln>
          <a:effectLst/>
        </p:spPr>
        <p:txBody>
          <a:bodyPr/>
          <a:lstStyle/>
          <a:p>
            <a:endParaRPr lang="fr-FR"/>
          </a:p>
        </p:txBody>
      </p:sp>
      <p:sp>
        <p:nvSpPr>
          <p:cNvPr id="189446" name="Line 6"/>
          <p:cNvSpPr>
            <a:spLocks noChangeShapeType="1"/>
          </p:cNvSpPr>
          <p:nvPr/>
        </p:nvSpPr>
        <p:spPr bwMode="auto">
          <a:xfrm>
            <a:off x="3492500" y="3141663"/>
            <a:ext cx="3095625" cy="0"/>
          </a:xfrm>
          <a:prstGeom prst="line">
            <a:avLst/>
          </a:prstGeom>
          <a:noFill/>
          <a:ln w="9525">
            <a:solidFill>
              <a:srgbClr val="CC9900"/>
            </a:solidFill>
            <a:round/>
            <a:headEnd/>
            <a:tailEnd type="triangle" w="med" len="med"/>
          </a:ln>
          <a:effectLst/>
        </p:spPr>
        <p:txBody>
          <a:bodyPr/>
          <a:lstStyle/>
          <a:p>
            <a:endParaRPr lang="fr-FR"/>
          </a:p>
        </p:txBody>
      </p:sp>
      <p:sp>
        <p:nvSpPr>
          <p:cNvPr id="189447" name="Line 7"/>
          <p:cNvSpPr>
            <a:spLocks noChangeShapeType="1"/>
          </p:cNvSpPr>
          <p:nvPr/>
        </p:nvSpPr>
        <p:spPr bwMode="auto">
          <a:xfrm>
            <a:off x="3132138" y="3429000"/>
            <a:ext cx="3670300" cy="0"/>
          </a:xfrm>
          <a:prstGeom prst="line">
            <a:avLst/>
          </a:prstGeom>
          <a:noFill/>
          <a:ln w="9525">
            <a:solidFill>
              <a:srgbClr val="CC9900"/>
            </a:solidFill>
            <a:round/>
            <a:headEnd/>
            <a:tailEnd type="triangle" w="med" len="med"/>
          </a:ln>
          <a:effectLst/>
        </p:spPr>
        <p:txBody>
          <a:bodyPr/>
          <a:lstStyle/>
          <a:p>
            <a:endParaRPr lang="fr-FR"/>
          </a:p>
        </p:txBody>
      </p:sp>
      <p:sp>
        <p:nvSpPr>
          <p:cNvPr id="189448" name="Line 8"/>
          <p:cNvSpPr>
            <a:spLocks noChangeShapeType="1"/>
          </p:cNvSpPr>
          <p:nvPr/>
        </p:nvSpPr>
        <p:spPr bwMode="auto">
          <a:xfrm flipV="1">
            <a:off x="3779838" y="5157788"/>
            <a:ext cx="3168650" cy="1295400"/>
          </a:xfrm>
          <a:prstGeom prst="line">
            <a:avLst/>
          </a:prstGeom>
          <a:noFill/>
          <a:ln w="9525">
            <a:solidFill>
              <a:srgbClr val="00FF00"/>
            </a:solidFill>
            <a:round/>
            <a:headEnd/>
            <a:tailEnd type="triangle" w="med" len="med"/>
          </a:ln>
          <a:effectLst/>
        </p:spPr>
        <p:txBody>
          <a:bodyPr/>
          <a:lstStyle/>
          <a:p>
            <a:endParaRPr lang="fr-FR"/>
          </a:p>
        </p:txBody>
      </p:sp>
      <p:sp>
        <p:nvSpPr>
          <p:cNvPr id="189449" name="Line 9"/>
          <p:cNvSpPr>
            <a:spLocks noChangeShapeType="1"/>
          </p:cNvSpPr>
          <p:nvPr/>
        </p:nvSpPr>
        <p:spPr bwMode="auto">
          <a:xfrm flipV="1">
            <a:off x="3563938" y="4797425"/>
            <a:ext cx="3313112" cy="936625"/>
          </a:xfrm>
          <a:prstGeom prst="line">
            <a:avLst/>
          </a:prstGeom>
          <a:noFill/>
          <a:ln w="9525">
            <a:solidFill>
              <a:srgbClr val="00FF00"/>
            </a:solidFill>
            <a:round/>
            <a:headEnd/>
            <a:tailEnd type="triangle" w="med" len="med"/>
          </a:ln>
          <a:effectLst/>
        </p:spPr>
        <p:txBody>
          <a:bodyPr/>
          <a:lstStyle/>
          <a:p>
            <a:endParaRPr lang="fr-FR"/>
          </a:p>
        </p:txBody>
      </p:sp>
      <p:sp>
        <p:nvSpPr>
          <p:cNvPr id="189450" name="Oval 10"/>
          <p:cNvSpPr>
            <a:spLocks noChangeArrowheads="1"/>
          </p:cNvSpPr>
          <p:nvPr/>
        </p:nvSpPr>
        <p:spPr bwMode="auto">
          <a:xfrm>
            <a:off x="539750" y="1052513"/>
            <a:ext cx="3240088" cy="2592387"/>
          </a:xfrm>
          <a:prstGeom prst="ellipse">
            <a:avLst/>
          </a:prstGeom>
          <a:ln>
            <a:headEnd/>
            <a:tailEnd/>
          </a:ln>
        </p:spPr>
        <p:style>
          <a:lnRef idx="0">
            <a:schemeClr val="accent4"/>
          </a:lnRef>
          <a:fillRef idx="3">
            <a:schemeClr val="accent4"/>
          </a:fillRef>
          <a:effectRef idx="3">
            <a:schemeClr val="accent4"/>
          </a:effectRef>
          <a:fontRef idx="minor">
            <a:schemeClr val="lt1"/>
          </a:fontRef>
        </p:style>
        <p:txBody>
          <a:bodyPr wrap="none" anchor="ctr"/>
          <a:lstStyle/>
          <a:p>
            <a:endParaRPr lang="fr-FR" sz="1400" u="none" dirty="0">
              <a:solidFill>
                <a:schemeClr val="tx2"/>
              </a:solidFill>
            </a:endParaRPr>
          </a:p>
          <a:p>
            <a:r>
              <a:rPr lang="fr-FR" sz="1400" u="none" dirty="0">
                <a:solidFill>
                  <a:schemeClr val="tx2"/>
                </a:solidFill>
              </a:rPr>
              <a:t>On </a:t>
            </a:r>
            <a:r>
              <a:rPr lang="fr-FR" sz="1400" u="none" dirty="0" smtClean="0">
                <a:solidFill>
                  <a:schemeClr val="tx2"/>
                </a:solidFill>
              </a:rPr>
              <a:t>voit </a:t>
            </a:r>
            <a:r>
              <a:rPr lang="fr-FR" sz="1400" u="none" dirty="0">
                <a:solidFill>
                  <a:schemeClr val="tx2"/>
                </a:solidFill>
              </a:rPr>
              <a:t>dans le système </a:t>
            </a:r>
          </a:p>
          <a:p>
            <a:r>
              <a:rPr lang="fr-FR" sz="1400" u="none" dirty="0">
                <a:solidFill>
                  <a:schemeClr val="tx2"/>
                </a:solidFill>
              </a:rPr>
              <a:t>colonial</a:t>
            </a:r>
          </a:p>
          <a:p>
            <a:r>
              <a:rPr lang="fr-FR" sz="1400" u="none" dirty="0">
                <a:solidFill>
                  <a:schemeClr val="tx2"/>
                </a:solidFill>
              </a:rPr>
              <a:t>Les rues qui dessertes </a:t>
            </a:r>
          </a:p>
          <a:p>
            <a:r>
              <a:rPr lang="fr-FR" sz="1400" u="none" dirty="0">
                <a:solidFill>
                  <a:schemeClr val="tx2"/>
                </a:solidFill>
              </a:rPr>
              <a:t>la parcelle</a:t>
            </a:r>
          </a:p>
          <a:p>
            <a:r>
              <a:rPr lang="fr-FR" sz="1400" u="none" dirty="0">
                <a:solidFill>
                  <a:schemeClr val="tx2"/>
                </a:solidFill>
              </a:rPr>
              <a:t>À l’intérieur de l’îlot</a:t>
            </a:r>
          </a:p>
          <a:p>
            <a:r>
              <a:rPr lang="fr-FR" sz="1400" u="none" dirty="0">
                <a:solidFill>
                  <a:schemeClr val="tx2"/>
                </a:solidFill>
              </a:rPr>
              <a:t>Même la parcelle</a:t>
            </a:r>
          </a:p>
        </p:txBody>
      </p:sp>
      <p:sp>
        <p:nvSpPr>
          <p:cNvPr id="189451" name="Oval 11"/>
          <p:cNvSpPr>
            <a:spLocks noChangeArrowheads="1"/>
          </p:cNvSpPr>
          <p:nvPr/>
        </p:nvSpPr>
        <p:spPr bwMode="auto">
          <a:xfrm>
            <a:off x="465675" y="4027487"/>
            <a:ext cx="3097213" cy="2664618"/>
          </a:xfrm>
          <a:prstGeom prst="ellipse">
            <a:avLst/>
          </a:prstGeom>
          <a:ln>
            <a:headEnd/>
            <a:tailEnd/>
          </a:ln>
        </p:spPr>
        <p:style>
          <a:lnRef idx="1">
            <a:schemeClr val="accent4"/>
          </a:lnRef>
          <a:fillRef idx="3">
            <a:schemeClr val="accent4"/>
          </a:fillRef>
          <a:effectRef idx="2">
            <a:schemeClr val="accent4"/>
          </a:effectRef>
          <a:fontRef idx="minor">
            <a:schemeClr val="lt1"/>
          </a:fontRef>
        </p:style>
        <p:txBody>
          <a:bodyPr wrap="none" anchor="ctr"/>
          <a:lstStyle/>
          <a:p>
            <a:r>
              <a:rPr lang="fr-FR" sz="1200" u="none" dirty="0">
                <a:solidFill>
                  <a:schemeClr val="tx2"/>
                </a:solidFill>
              </a:rPr>
              <a:t> </a:t>
            </a:r>
            <a:r>
              <a:rPr lang="fr-FR" sz="1600" u="none" dirty="0">
                <a:solidFill>
                  <a:schemeClr val="tx2"/>
                </a:solidFill>
              </a:rPr>
              <a:t>pour le système </a:t>
            </a:r>
          </a:p>
          <a:p>
            <a:r>
              <a:rPr lang="fr-FR" sz="1600" u="none" dirty="0">
                <a:solidFill>
                  <a:schemeClr val="tx2"/>
                </a:solidFill>
              </a:rPr>
              <a:t>TRADITIONNEL, on trouve </a:t>
            </a:r>
          </a:p>
          <a:p>
            <a:r>
              <a:rPr lang="fr-FR" sz="1600" u="none" dirty="0">
                <a:solidFill>
                  <a:schemeClr val="tx2"/>
                </a:solidFill>
              </a:rPr>
              <a:t>Une </a:t>
            </a:r>
            <a:r>
              <a:rPr lang="fr-FR" sz="1600" u="none" dirty="0" err="1" smtClean="0">
                <a:solidFill>
                  <a:schemeClr val="tx2"/>
                </a:solidFill>
              </a:rPr>
              <a:t>certeinne</a:t>
            </a:r>
            <a:r>
              <a:rPr lang="fr-FR" sz="1600" u="none" dirty="0" smtClean="0">
                <a:solidFill>
                  <a:schemeClr val="tx2"/>
                </a:solidFill>
              </a:rPr>
              <a:t> </a:t>
            </a:r>
            <a:r>
              <a:rPr lang="fr-FR" sz="1600" u="none" dirty="0">
                <a:solidFill>
                  <a:schemeClr val="tx2"/>
                </a:solidFill>
              </a:rPr>
              <a:t>organisation</a:t>
            </a:r>
          </a:p>
          <a:p>
            <a:r>
              <a:rPr lang="fr-FR" sz="1600" u="none" dirty="0">
                <a:solidFill>
                  <a:schemeClr val="tx2"/>
                </a:solidFill>
              </a:rPr>
              <a:t>Dans: les rues, ruelles, </a:t>
            </a:r>
          </a:p>
          <a:p>
            <a:r>
              <a:rPr lang="fr-FR" sz="1600" u="none" dirty="0">
                <a:solidFill>
                  <a:schemeClr val="tx2"/>
                </a:solidFill>
              </a:rPr>
              <a:t>impasse</a:t>
            </a:r>
          </a:p>
          <a:p>
            <a:r>
              <a:rPr lang="fr-FR" sz="1200" u="none" dirty="0">
                <a:solidFill>
                  <a:schemeClr val="tx2"/>
                </a:solidFill>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withEffect">
                                  <p:stCondLst>
                                    <p:cond delay="0"/>
                                  </p:stCondLst>
                                  <p:childTnLst>
                                    <p:set>
                                      <p:cBhvr>
                                        <p:cTn id="6" dur="1" fill="hold">
                                          <p:stCondLst>
                                            <p:cond delay="0"/>
                                          </p:stCondLst>
                                        </p:cTn>
                                        <p:tgtEl>
                                          <p:spTgt spid="189442"/>
                                        </p:tgtEl>
                                        <p:attrNameLst>
                                          <p:attrName>style.visibility</p:attrName>
                                        </p:attrNameLst>
                                      </p:cBhvr>
                                      <p:to>
                                        <p:strVal val="visible"/>
                                      </p:to>
                                    </p:set>
                                    <p:animEffect transition="in" filter="fade">
                                      <p:cBhvr>
                                        <p:cTn id="7" dur="768" decel="100000"/>
                                        <p:tgtEl>
                                          <p:spTgt spid="189442"/>
                                        </p:tgtEl>
                                      </p:cBhvr>
                                    </p:animEffect>
                                    <p:animScale>
                                      <p:cBhvr>
                                        <p:cTn id="8" dur="768" decel="100000"/>
                                        <p:tgtEl>
                                          <p:spTgt spid="189442"/>
                                        </p:tgtEl>
                                      </p:cBhvr>
                                      <p:from x="10000" y="10000"/>
                                      <p:to x="200000" y="450000"/>
                                    </p:animScale>
                                    <p:animScale>
                                      <p:cBhvr>
                                        <p:cTn id="9" dur="1230" accel="100000" fill="hold">
                                          <p:stCondLst>
                                            <p:cond delay="768"/>
                                          </p:stCondLst>
                                        </p:cTn>
                                        <p:tgtEl>
                                          <p:spTgt spid="189442"/>
                                        </p:tgtEl>
                                      </p:cBhvr>
                                      <p:from x="200000" y="450000"/>
                                      <p:to x="100000" y="100000"/>
                                    </p:animScale>
                                    <p:set>
                                      <p:cBhvr>
                                        <p:cTn id="10" dur="768" fill="hold"/>
                                        <p:tgtEl>
                                          <p:spTgt spid="189442"/>
                                        </p:tgtEl>
                                        <p:attrNameLst>
                                          <p:attrName>ppt_x</p:attrName>
                                        </p:attrNameLst>
                                      </p:cBhvr>
                                      <p:to>
                                        <p:strVal val="(0.5)"/>
                                      </p:to>
                                    </p:set>
                                    <p:anim from="(0.5)" to="(#ppt_x)" calcmode="lin" valueType="num">
                                      <p:cBhvr>
                                        <p:cTn id="11" dur="1230" accel="100000" fill="hold">
                                          <p:stCondLst>
                                            <p:cond delay="768"/>
                                          </p:stCondLst>
                                        </p:cTn>
                                        <p:tgtEl>
                                          <p:spTgt spid="189442"/>
                                        </p:tgtEl>
                                        <p:attrNameLst>
                                          <p:attrName>ppt_x</p:attrName>
                                        </p:attrNameLst>
                                      </p:cBhvr>
                                    </p:anim>
                                    <p:set>
                                      <p:cBhvr>
                                        <p:cTn id="12" dur="768" fill="hold"/>
                                        <p:tgtEl>
                                          <p:spTgt spid="189442"/>
                                        </p:tgtEl>
                                        <p:attrNameLst>
                                          <p:attrName>ppt_y</p:attrName>
                                        </p:attrNameLst>
                                      </p:cBhvr>
                                      <p:to>
                                        <p:strVal val="(#ppt_y+0.4)"/>
                                      </p:to>
                                    </p:set>
                                    <p:anim from="(#ppt_y+0.4)" to="(#ppt_y)" calcmode="lin" valueType="num">
                                      <p:cBhvr>
                                        <p:cTn id="13" dur="1230" accel="100000" fill="hold">
                                          <p:stCondLst>
                                            <p:cond delay="768"/>
                                          </p:stCondLst>
                                        </p:cTn>
                                        <p:tgtEl>
                                          <p:spTgt spid="18944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1" presetClass="entr" presetSubtype="4" fill="hold" nodeType="clickEffect">
                                  <p:stCondLst>
                                    <p:cond delay="0"/>
                                  </p:stCondLst>
                                  <p:childTnLst>
                                    <p:set>
                                      <p:cBhvr>
                                        <p:cTn id="17" dur="1" fill="hold">
                                          <p:stCondLst>
                                            <p:cond delay="0"/>
                                          </p:stCondLst>
                                        </p:cTn>
                                        <p:tgtEl>
                                          <p:spTgt spid="189444"/>
                                        </p:tgtEl>
                                        <p:attrNameLst>
                                          <p:attrName>style.visibility</p:attrName>
                                        </p:attrNameLst>
                                      </p:cBhvr>
                                      <p:to>
                                        <p:strVal val="visible"/>
                                      </p:to>
                                    </p:set>
                                    <p:animEffect transition="in" filter="wheel(4)">
                                      <p:cBhvr>
                                        <p:cTn id="18" dur="2000"/>
                                        <p:tgtEl>
                                          <p:spTgt spid="189444"/>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89450"/>
                                        </p:tgtEl>
                                        <p:attrNameLst>
                                          <p:attrName>style.visibility</p:attrName>
                                        </p:attrNameLst>
                                      </p:cBhvr>
                                      <p:to>
                                        <p:strVal val="visible"/>
                                      </p:to>
                                    </p:set>
                                    <p:animEffect transition="in" filter="checkerboard(across)">
                                      <p:cBhvr>
                                        <p:cTn id="23" dur="500"/>
                                        <p:tgtEl>
                                          <p:spTgt spid="189450"/>
                                        </p:tgtEl>
                                      </p:cBhvr>
                                    </p:animEffect>
                                  </p:childTnLst>
                                </p:cTn>
                              </p:par>
                            </p:childTnLst>
                          </p:cTn>
                        </p:par>
                      </p:childTnLst>
                    </p:cTn>
                  </p:par>
                  <p:par>
                    <p:cTn id="24" fill="hold">
                      <p:stCondLst>
                        <p:cond delay="indefinite"/>
                      </p:stCondLst>
                      <p:childTnLst>
                        <p:par>
                          <p:cTn id="25" fill="hold">
                            <p:stCondLst>
                              <p:cond delay="0"/>
                            </p:stCondLst>
                            <p:childTnLst>
                              <p:par>
                                <p:cTn id="26" presetID="18" presetClass="entr" presetSubtype="12" fill="hold" grpId="0" nodeType="clickEffect">
                                  <p:stCondLst>
                                    <p:cond delay="0"/>
                                  </p:stCondLst>
                                  <p:childTnLst>
                                    <p:set>
                                      <p:cBhvr>
                                        <p:cTn id="27" dur="1" fill="hold">
                                          <p:stCondLst>
                                            <p:cond delay="0"/>
                                          </p:stCondLst>
                                        </p:cTn>
                                        <p:tgtEl>
                                          <p:spTgt spid="189451"/>
                                        </p:tgtEl>
                                        <p:attrNameLst>
                                          <p:attrName>style.visibility</p:attrName>
                                        </p:attrNameLst>
                                      </p:cBhvr>
                                      <p:to>
                                        <p:strVal val="visible"/>
                                      </p:to>
                                    </p:set>
                                    <p:animEffect transition="in" filter="strips(downLeft)">
                                      <p:cBhvr>
                                        <p:cTn id="28" dur="500"/>
                                        <p:tgtEl>
                                          <p:spTgt spid="189451"/>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89445"/>
                                        </p:tgtEl>
                                        <p:attrNameLst>
                                          <p:attrName>style.visibility</p:attrName>
                                        </p:attrNameLst>
                                      </p:cBhvr>
                                      <p:to>
                                        <p:strVal val="visible"/>
                                      </p:to>
                                    </p:set>
                                    <p:animEffect transition="in" filter="slide(fromBottom)">
                                      <p:cBhvr>
                                        <p:cTn id="33" dur="500"/>
                                        <p:tgtEl>
                                          <p:spTgt spid="189445"/>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189446"/>
                                        </p:tgtEl>
                                        <p:attrNameLst>
                                          <p:attrName>style.visibility</p:attrName>
                                        </p:attrNameLst>
                                      </p:cBhvr>
                                      <p:to>
                                        <p:strVal val="visible"/>
                                      </p:to>
                                    </p:set>
                                    <p:animEffect transition="in" filter="slide(fromBottom)">
                                      <p:cBhvr>
                                        <p:cTn id="38" dur="500"/>
                                        <p:tgtEl>
                                          <p:spTgt spid="189446"/>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89447"/>
                                        </p:tgtEl>
                                        <p:attrNameLst>
                                          <p:attrName>style.visibility</p:attrName>
                                        </p:attrNameLst>
                                      </p:cBhvr>
                                      <p:to>
                                        <p:strVal val="visible"/>
                                      </p:to>
                                    </p:set>
                                    <p:animEffect transition="in" filter="slide(fromBottom)">
                                      <p:cBhvr>
                                        <p:cTn id="43" dur="500"/>
                                        <p:tgtEl>
                                          <p:spTgt spid="189447"/>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grpId="0" nodeType="clickEffect">
                                  <p:stCondLst>
                                    <p:cond delay="0"/>
                                  </p:stCondLst>
                                  <p:childTnLst>
                                    <p:set>
                                      <p:cBhvr>
                                        <p:cTn id="47" dur="1" fill="hold">
                                          <p:stCondLst>
                                            <p:cond delay="0"/>
                                          </p:stCondLst>
                                        </p:cTn>
                                        <p:tgtEl>
                                          <p:spTgt spid="189449"/>
                                        </p:tgtEl>
                                        <p:attrNameLst>
                                          <p:attrName>style.visibility</p:attrName>
                                        </p:attrNameLst>
                                      </p:cBhvr>
                                      <p:to>
                                        <p:strVal val="visible"/>
                                      </p:to>
                                    </p:set>
                                    <p:animEffect transition="in" filter="slide(fromBottom)">
                                      <p:cBhvr>
                                        <p:cTn id="48" dur="500"/>
                                        <p:tgtEl>
                                          <p:spTgt spid="189449"/>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grpId="0" nodeType="clickEffect">
                                  <p:stCondLst>
                                    <p:cond delay="0"/>
                                  </p:stCondLst>
                                  <p:childTnLst>
                                    <p:set>
                                      <p:cBhvr>
                                        <p:cTn id="52" dur="1" fill="hold">
                                          <p:stCondLst>
                                            <p:cond delay="0"/>
                                          </p:stCondLst>
                                        </p:cTn>
                                        <p:tgtEl>
                                          <p:spTgt spid="189448"/>
                                        </p:tgtEl>
                                        <p:attrNameLst>
                                          <p:attrName>style.visibility</p:attrName>
                                        </p:attrNameLst>
                                      </p:cBhvr>
                                      <p:to>
                                        <p:strVal val="visible"/>
                                      </p:to>
                                    </p:set>
                                    <p:animEffect transition="in" filter="slide(fromBottom)">
                                      <p:cBhvr>
                                        <p:cTn id="53" dur="500"/>
                                        <p:tgtEl>
                                          <p:spTgt spid="1894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2" grpId="0"/>
      <p:bldP spid="189445" grpId="0" animBg="1"/>
      <p:bldP spid="189446" grpId="0" animBg="1"/>
      <p:bldP spid="189447" grpId="0" animBg="1"/>
      <p:bldP spid="189448" grpId="0" animBg="1"/>
      <p:bldP spid="189449" grpId="0" animBg="1"/>
      <p:bldP spid="189450" grpId="0" animBg="1"/>
      <p:bldP spid="18945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2" name="Rectangle 4"/>
          <p:cNvSpPr>
            <a:spLocks noGrp="1" noChangeArrowheads="1"/>
          </p:cNvSpPr>
          <p:nvPr>
            <p:ph idx="1"/>
          </p:nvPr>
        </p:nvSpPr>
        <p:spPr>
          <a:xfrm>
            <a:off x="539750" y="1700213"/>
            <a:ext cx="3960813" cy="4176712"/>
          </a:xfrm>
          <a:ln/>
        </p:spPr>
        <p:style>
          <a:lnRef idx="1">
            <a:schemeClr val="accent5"/>
          </a:lnRef>
          <a:fillRef idx="3">
            <a:schemeClr val="accent5"/>
          </a:fillRef>
          <a:effectRef idx="2">
            <a:schemeClr val="accent5"/>
          </a:effectRef>
          <a:fontRef idx="minor">
            <a:schemeClr val="lt1"/>
          </a:fontRef>
        </p:style>
        <p:txBody>
          <a:bodyPr/>
          <a:lstStyle/>
          <a:p>
            <a:pPr algn="ctr">
              <a:lnSpc>
                <a:spcPct val="80000"/>
              </a:lnSpc>
              <a:buFontTx/>
              <a:buNone/>
            </a:pPr>
            <a:r>
              <a:rPr lang="fr-FR" sz="2000" dirty="0">
                <a:latin typeface="Engravers MT" pitchFamily="18" charset="0"/>
              </a:rPr>
              <a:t>Les limites verticales, le site colonial et </a:t>
            </a:r>
            <a:r>
              <a:rPr lang="fr-FR" sz="2000" dirty="0" smtClean="0">
                <a:latin typeface="Engravers MT" pitchFamily="18" charset="0"/>
              </a:rPr>
              <a:t>Se </a:t>
            </a:r>
            <a:r>
              <a:rPr lang="fr-FR" sz="2000" dirty="0">
                <a:latin typeface="Engravers MT" pitchFamily="18" charset="0"/>
              </a:rPr>
              <a:t>compose </a:t>
            </a:r>
          </a:p>
          <a:p>
            <a:pPr algn="ctr">
              <a:lnSpc>
                <a:spcPct val="80000"/>
              </a:lnSpc>
              <a:buFontTx/>
              <a:buNone/>
            </a:pPr>
            <a:r>
              <a:rPr lang="fr-FR" sz="2000" dirty="0">
                <a:latin typeface="Engravers MT" pitchFamily="18" charset="0"/>
              </a:rPr>
              <a:t>Par les hauteurs considérables</a:t>
            </a:r>
          </a:p>
          <a:p>
            <a:pPr algn="ctr">
              <a:lnSpc>
                <a:spcPct val="80000"/>
              </a:lnSpc>
              <a:buFontTx/>
              <a:buNone/>
            </a:pPr>
            <a:r>
              <a:rPr lang="fr-FR" sz="2000" dirty="0">
                <a:latin typeface="Engravers MT" pitchFamily="18" charset="0"/>
              </a:rPr>
              <a:t>Ave les ouvertures, limage de la ville </a:t>
            </a:r>
          </a:p>
          <a:p>
            <a:pPr algn="ctr">
              <a:lnSpc>
                <a:spcPct val="80000"/>
              </a:lnSpc>
              <a:buFontTx/>
              <a:buNone/>
            </a:pPr>
            <a:r>
              <a:rPr lang="fr-FR" sz="2000" dirty="0">
                <a:latin typeface="Engravers MT" pitchFamily="18" charset="0"/>
              </a:rPr>
              <a:t>Au style européen, la présence de balcons </a:t>
            </a:r>
            <a:r>
              <a:rPr lang="fr-FR" sz="2000" dirty="0">
                <a:solidFill>
                  <a:schemeClr val="tx2"/>
                </a:solidFill>
                <a:latin typeface="Engravers MT" pitchFamily="18" charset="0"/>
              </a:rPr>
              <a:t>(voir photo 1 et 2)</a:t>
            </a:r>
          </a:p>
        </p:txBody>
      </p:sp>
      <p:sp>
        <p:nvSpPr>
          <p:cNvPr id="252937" name="Rectangle 9"/>
          <p:cNvSpPr>
            <a:spLocks noGrp="1" noChangeArrowheads="1"/>
          </p:cNvSpPr>
          <p:nvPr>
            <p:ph type="title"/>
          </p:nvPr>
        </p:nvSpPr>
        <p:spPr>
          <a:xfrm>
            <a:off x="685800" y="301625"/>
            <a:ext cx="7772400" cy="463550"/>
          </a:xfrm>
          <a:noFill/>
          <a:ln/>
        </p:spPr>
        <p:txBody>
          <a:bodyPr>
            <a:normAutofit fontScale="90000"/>
          </a:bodyPr>
          <a:lstStyle/>
          <a:p>
            <a:pPr>
              <a:spcBef>
                <a:spcPct val="20000"/>
              </a:spcBef>
              <a:buClr>
                <a:schemeClr val="hlink"/>
              </a:buClr>
            </a:pPr>
            <a:r>
              <a:rPr lang="fr-FR" sz="4000" u="sng">
                <a:solidFill>
                  <a:schemeClr val="tx1"/>
                </a:solidFill>
                <a:latin typeface="Engravers MT" pitchFamily="18" charset="0"/>
              </a:rPr>
              <a:t>Îlot colonial</a:t>
            </a:r>
            <a:endParaRPr lang="fr-FR" sz="4000">
              <a:solidFill>
                <a:schemeClr val="tx1"/>
              </a:solidFill>
              <a:latin typeface="Engravers MT" pitchFamily="18" charset="0"/>
            </a:endParaRPr>
          </a:p>
        </p:txBody>
      </p:sp>
      <p:pic>
        <p:nvPicPr>
          <p:cNvPr id="252934" name="Picture 6"/>
          <p:cNvPicPr>
            <a:picLocks noChangeAspect="1" noChangeArrowheads="1"/>
          </p:cNvPicPr>
          <p:nvPr/>
        </p:nvPicPr>
        <p:blipFill>
          <a:blip r:embed="rId2" cstate="print"/>
          <a:srcRect/>
          <a:stretch>
            <a:fillRect/>
          </a:stretch>
        </p:blipFill>
        <p:spPr bwMode="auto">
          <a:xfrm>
            <a:off x="5364162" y="981073"/>
            <a:ext cx="3096269" cy="23272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52936" name="Picture 8"/>
          <p:cNvPicPr>
            <a:picLocks noChangeAspect="1" noChangeArrowheads="1"/>
          </p:cNvPicPr>
          <p:nvPr/>
        </p:nvPicPr>
        <p:blipFill>
          <a:blip r:embed="rId3"/>
          <a:srcRect/>
          <a:stretch>
            <a:fillRect/>
          </a:stretch>
        </p:blipFill>
        <p:spPr bwMode="auto">
          <a:xfrm>
            <a:off x="5292080" y="4027651"/>
            <a:ext cx="3072313" cy="220503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52932"/>
                                        </p:tgtEl>
                                        <p:attrNameLst>
                                          <p:attrName>style.visibility</p:attrName>
                                        </p:attrNameLst>
                                      </p:cBhvr>
                                      <p:to>
                                        <p:strVal val="visible"/>
                                      </p:to>
                                    </p:set>
                                    <p:animEffect transition="in" filter="checkerboard(across)">
                                      <p:cBhvr>
                                        <p:cTn id="7" dur="500"/>
                                        <p:tgtEl>
                                          <p:spTgt spid="25293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52934"/>
                                        </p:tgtEl>
                                        <p:attrNameLst>
                                          <p:attrName>style.visibility</p:attrName>
                                        </p:attrNameLst>
                                      </p:cBhvr>
                                      <p:to>
                                        <p:strVal val="visible"/>
                                      </p:to>
                                    </p:set>
                                    <p:animEffect transition="in" filter="diamond(in)">
                                      <p:cBhvr>
                                        <p:cTn id="12" dur="2000"/>
                                        <p:tgtEl>
                                          <p:spTgt spid="25293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52936"/>
                                        </p:tgtEl>
                                        <p:attrNameLst>
                                          <p:attrName>style.visibility</p:attrName>
                                        </p:attrNameLst>
                                      </p:cBhvr>
                                      <p:to>
                                        <p:strVal val="visible"/>
                                      </p:to>
                                    </p:set>
                                    <p:animEffect transition="in" filter="fade">
                                      <p:cBhvr>
                                        <p:cTn id="17" dur="2000"/>
                                        <p:tgtEl>
                                          <p:spTgt spid="2529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293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xfrm>
            <a:off x="250825" y="490525"/>
            <a:ext cx="8564563" cy="1152525"/>
          </a:xfrm>
        </p:spPr>
        <p:txBody>
          <a:bodyPr>
            <a:noAutofit/>
          </a:bodyPr>
          <a:lstStyle/>
          <a:p>
            <a:r>
              <a:rPr lang="fr-FR" sz="2400" u="sng" dirty="0">
                <a:solidFill>
                  <a:srgbClr val="FFFF00"/>
                </a:solidFill>
                <a:latin typeface="Cooper Black" pitchFamily="18" charset="0"/>
              </a:rPr>
              <a:t>B-3-Les éléments ponctuels </a:t>
            </a:r>
            <a:br>
              <a:rPr lang="fr-FR" sz="2400" u="sng" dirty="0">
                <a:solidFill>
                  <a:srgbClr val="FFFF00"/>
                </a:solidFill>
                <a:latin typeface="Cooper Black" pitchFamily="18" charset="0"/>
              </a:rPr>
            </a:br>
            <a:r>
              <a:rPr lang="fr-FR" sz="2400" u="sng" dirty="0">
                <a:solidFill>
                  <a:srgbClr val="FFFF00"/>
                </a:solidFill>
                <a:latin typeface="Cooper Black" pitchFamily="18" charset="0"/>
              </a:rPr>
              <a:t>B-3-1-L’intersection des voies </a:t>
            </a:r>
            <a:br>
              <a:rPr lang="fr-FR" sz="2400" u="sng" dirty="0">
                <a:solidFill>
                  <a:srgbClr val="FFFF00"/>
                </a:solidFill>
                <a:latin typeface="Cooper Black" pitchFamily="18" charset="0"/>
              </a:rPr>
            </a:br>
            <a:r>
              <a:rPr lang="fr-FR" sz="2400" u="sng" dirty="0">
                <a:solidFill>
                  <a:srgbClr val="FFFF00"/>
                </a:solidFill>
                <a:latin typeface="Cooper Black" pitchFamily="18" charset="0"/>
              </a:rPr>
              <a:t>B-3-1-1-Etude </a:t>
            </a:r>
            <a:r>
              <a:rPr lang="fr-FR" sz="2400" u="sng" dirty="0" smtClean="0">
                <a:solidFill>
                  <a:srgbClr val="FFFF00"/>
                </a:solidFill>
                <a:latin typeface="Cooper Black" pitchFamily="18" charset="0"/>
              </a:rPr>
              <a:t> de  type  de  </a:t>
            </a:r>
            <a:r>
              <a:rPr lang="fr-FR" sz="2400" u="sng" dirty="0">
                <a:solidFill>
                  <a:srgbClr val="FFFF00"/>
                </a:solidFill>
                <a:latin typeface="Cooper Black" pitchFamily="18" charset="0"/>
              </a:rPr>
              <a:t>croisement</a:t>
            </a:r>
            <a:br>
              <a:rPr lang="fr-FR" sz="2400" u="sng" dirty="0">
                <a:solidFill>
                  <a:srgbClr val="FFFF00"/>
                </a:solidFill>
                <a:latin typeface="Cooper Black" pitchFamily="18" charset="0"/>
              </a:rPr>
            </a:br>
            <a:endParaRPr lang="en-US" sz="2400" u="sng" dirty="0">
              <a:solidFill>
                <a:srgbClr val="FFFF00"/>
              </a:solidFill>
              <a:latin typeface="Cooper Black" pitchFamily="18" charset="0"/>
            </a:endParaRPr>
          </a:p>
        </p:txBody>
      </p:sp>
      <p:sp>
        <p:nvSpPr>
          <p:cNvPr id="203779" name="Rectangle 3"/>
          <p:cNvSpPr>
            <a:spLocks noGrp="1" noChangeArrowheads="1"/>
          </p:cNvSpPr>
          <p:nvPr>
            <p:ph type="body" sz="half" idx="1"/>
          </p:nvPr>
        </p:nvSpPr>
        <p:spPr>
          <a:xfrm>
            <a:off x="0" y="1340769"/>
            <a:ext cx="9144000" cy="1656183"/>
          </a:xfrm>
        </p:spPr>
        <p:txBody>
          <a:bodyPr>
            <a:normAutofit/>
          </a:bodyPr>
          <a:lstStyle/>
          <a:p>
            <a:pPr>
              <a:lnSpc>
                <a:spcPct val="90000"/>
              </a:lnSpc>
            </a:pPr>
            <a:r>
              <a:rPr lang="fr-FR" sz="2000" dirty="0">
                <a:solidFill>
                  <a:schemeClr val="bg1"/>
                </a:solidFill>
                <a:latin typeface="+mj-lt"/>
                <a:ea typeface="Times New Roman" pitchFamily="18" charset="0"/>
                <a:cs typeface="Arial" pitchFamily="34" charset="0"/>
              </a:rPr>
              <a:t>L’intersection des voies est des carrefours ou le  sens de mouvement se change. Dans la vieille ville il y a 06 nœuds essentiels: </a:t>
            </a:r>
            <a:r>
              <a:rPr lang="fr-FR" sz="2000" dirty="0" smtClean="0">
                <a:solidFill>
                  <a:schemeClr val="bg1"/>
                </a:solidFill>
                <a:latin typeface="+mj-lt"/>
                <a:ea typeface="Times New Roman" pitchFamily="18" charset="0"/>
                <a:cs typeface="Arial" pitchFamily="34" charset="0"/>
              </a:rPr>
              <a:t>qui </a:t>
            </a:r>
            <a:r>
              <a:rPr lang="fr-FR" sz="2000" dirty="0">
                <a:solidFill>
                  <a:schemeClr val="bg1"/>
                </a:solidFill>
                <a:latin typeface="+mj-lt"/>
                <a:ea typeface="Times New Roman" pitchFamily="18" charset="0"/>
                <a:cs typeface="Arial" pitchFamily="34" charset="0"/>
              </a:rPr>
              <a:t>facilitent la circulation.</a:t>
            </a:r>
          </a:p>
          <a:p>
            <a:pPr>
              <a:lnSpc>
                <a:spcPct val="90000"/>
              </a:lnSpc>
            </a:pPr>
            <a:r>
              <a:rPr lang="fr-FR" sz="2000" dirty="0">
                <a:solidFill>
                  <a:schemeClr val="bg1"/>
                </a:solidFill>
                <a:latin typeface="+mj-lt"/>
                <a:ea typeface="Times New Roman" pitchFamily="18" charset="0"/>
                <a:cs typeface="Arial" pitchFamily="34" charset="0"/>
              </a:rPr>
              <a:t>  </a:t>
            </a:r>
          </a:p>
          <a:p>
            <a:pPr>
              <a:lnSpc>
                <a:spcPct val="90000"/>
              </a:lnSpc>
            </a:pPr>
            <a:endParaRPr lang="en-US" sz="2800" dirty="0">
              <a:solidFill>
                <a:schemeClr val="tx2"/>
              </a:solidFill>
              <a:latin typeface="Times New Roman" pitchFamily="18" charset="0"/>
              <a:cs typeface="Times New Roman" pitchFamily="18" charset="0"/>
            </a:endParaRPr>
          </a:p>
        </p:txBody>
      </p:sp>
      <p:pic>
        <p:nvPicPr>
          <p:cNvPr id="645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500" y="2500461"/>
            <a:ext cx="6475413" cy="3952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03779">
                                            <p:txEl>
                                              <p:pRg st="0" end="0"/>
                                            </p:txEl>
                                          </p:spTgt>
                                        </p:tgtEl>
                                        <p:attrNameLst>
                                          <p:attrName>style.visibility</p:attrName>
                                        </p:attrNameLst>
                                      </p:cBhvr>
                                      <p:to>
                                        <p:strVal val="visible"/>
                                      </p:to>
                                    </p:set>
                                    <p:animEffect transition="in" filter="checkerboard(across)">
                                      <p:cBhvr>
                                        <p:cTn id="7" dur="500"/>
                                        <p:tgtEl>
                                          <p:spTgt spid="20377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03779">
                                            <p:txEl>
                                              <p:pRg st="1" end="1"/>
                                            </p:txEl>
                                          </p:spTgt>
                                        </p:tgtEl>
                                        <p:attrNameLst>
                                          <p:attrName>style.visibility</p:attrName>
                                        </p:attrNameLst>
                                      </p:cBhvr>
                                      <p:to>
                                        <p:strVal val="visible"/>
                                      </p:to>
                                    </p:set>
                                    <p:animEffect transition="in" filter="checkerboard(across)">
                                      <p:cBhvr>
                                        <p:cTn id="12" dur="500"/>
                                        <p:tgtEl>
                                          <p:spTgt spid="20377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3779"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44" name="Picture 4" descr="IM000834"/>
          <p:cNvPicPr>
            <a:picLocks noChangeAspect="1" noChangeArrowheads="1"/>
          </p:cNvPicPr>
          <p:nvPr/>
        </p:nvPicPr>
        <p:blipFill>
          <a:blip r:embed="rId2" cstate="print"/>
          <a:srcRect/>
          <a:stretch>
            <a:fillRect/>
          </a:stretch>
        </p:blipFill>
        <p:spPr bwMode="auto">
          <a:xfrm>
            <a:off x="7596188" y="873125"/>
            <a:ext cx="1403350" cy="1052513"/>
          </a:xfrm>
          <a:prstGeom prst="rect">
            <a:avLst/>
          </a:prstGeom>
          <a:noFill/>
          <a:ln w="76200" cmpd="tri">
            <a:solidFill>
              <a:srgbClr val="00FF00"/>
            </a:solidFill>
            <a:miter lim="800000"/>
            <a:headEnd/>
            <a:tailEnd/>
          </a:ln>
        </p:spPr>
      </p:pic>
      <p:sp>
        <p:nvSpPr>
          <p:cNvPr id="215050" name="Rectangle 10"/>
          <p:cNvSpPr>
            <a:spLocks noChangeArrowheads="1"/>
          </p:cNvSpPr>
          <p:nvPr/>
        </p:nvSpPr>
        <p:spPr bwMode="auto">
          <a:xfrm>
            <a:off x="2555875" y="549275"/>
            <a:ext cx="4943475" cy="396875"/>
          </a:xfrm>
          <a:prstGeom prst="rect">
            <a:avLst/>
          </a:prstGeom>
          <a:noFill/>
          <a:ln w="9525">
            <a:noFill/>
            <a:miter lim="800000"/>
            <a:headEnd/>
            <a:tailEnd/>
          </a:ln>
          <a:effectLst/>
        </p:spPr>
        <p:txBody>
          <a:bodyPr anchor="ctr">
            <a:spAutoFit/>
          </a:bodyPr>
          <a:lstStyle/>
          <a:p>
            <a:pPr algn="justLow">
              <a:tabLst>
                <a:tab pos="1600200" algn="l"/>
              </a:tabLst>
            </a:pPr>
            <a:r>
              <a:rPr lang="fr-FR" sz="2000" b="1" dirty="0">
                <a:solidFill>
                  <a:schemeClr val="accent1"/>
                </a:solidFill>
              </a:rPr>
              <a:t>place de </a:t>
            </a:r>
            <a:r>
              <a:rPr lang="fr-FR" sz="2000" b="1" dirty="0" err="1" smtClean="0">
                <a:solidFill>
                  <a:schemeClr val="accent1"/>
                </a:solidFill>
              </a:rPr>
              <a:t>nedjma</a:t>
            </a:r>
            <a:endParaRPr lang="fr-FR" sz="2000" b="1" dirty="0">
              <a:solidFill>
                <a:schemeClr val="accent1"/>
              </a:solidFill>
            </a:endParaRPr>
          </a:p>
        </p:txBody>
      </p:sp>
      <p:sp>
        <p:nvSpPr>
          <p:cNvPr id="215051" name="Rectangle 11"/>
          <p:cNvSpPr>
            <a:spLocks noChangeArrowheads="1"/>
          </p:cNvSpPr>
          <p:nvPr/>
        </p:nvSpPr>
        <p:spPr bwMode="auto">
          <a:xfrm>
            <a:off x="1764506" y="1264510"/>
            <a:ext cx="5472113" cy="3262432"/>
          </a:xfrm>
          <a:prstGeom prst="rect">
            <a:avLst/>
          </a:prstGeom>
          <a:noFill/>
          <a:ln w="152400" cmpd="tri">
            <a:solidFill>
              <a:schemeClr val="accent1"/>
            </a:solidFill>
            <a:miter lim="800000"/>
            <a:headEnd/>
            <a:tailEnd/>
          </a:ln>
          <a:effectLst/>
        </p:spPr>
        <p:txBody>
          <a:bodyPr anchor="ctr">
            <a:spAutoFit/>
          </a:bodyPr>
          <a:lstStyle/>
          <a:p>
            <a:r>
              <a:rPr lang="fr-FR" sz="2400" b="1" u="none" dirty="0"/>
              <a:t>La vieille ville de Constantine contient des places importantes, la majorité des places jouent un rôle de l’existence des activités commerciales ou le mouvement augmenté par rapport le tissu dense. </a:t>
            </a:r>
            <a:endParaRPr lang="en-US" sz="2400" u="none" dirty="0"/>
          </a:p>
          <a:p>
            <a:r>
              <a:rPr lang="fr-FR" sz="2400" b="1" u="none" dirty="0"/>
              <a:t>Ces places apparaissent dans le style colonial (, place de </a:t>
            </a:r>
            <a:r>
              <a:rPr lang="fr-FR" sz="2400" b="1" u="none" dirty="0" err="1" smtClean="0"/>
              <a:t>nedjma</a:t>
            </a:r>
            <a:r>
              <a:rPr lang="fr-FR" sz="2400" b="1" u="none" dirty="0" smtClean="0"/>
              <a:t> </a:t>
            </a:r>
            <a:r>
              <a:rPr lang="fr-FR" sz="2400" b="1" u="none" dirty="0"/>
              <a:t>…).</a:t>
            </a:r>
            <a:endParaRPr lang="en-US" sz="2400" u="none" dirty="0"/>
          </a:p>
          <a:p>
            <a:pPr eaLnBrk="0" hangingPunct="0"/>
            <a:r>
              <a:rPr lang="fr-FR" sz="1400" u="none" dirty="0"/>
              <a:t> </a:t>
            </a:r>
          </a:p>
        </p:txBody>
      </p:sp>
      <p:sp>
        <p:nvSpPr>
          <p:cNvPr id="215053" name="Rectangle 13"/>
          <p:cNvSpPr>
            <a:spLocks noChangeArrowheads="1"/>
          </p:cNvSpPr>
          <p:nvPr/>
        </p:nvSpPr>
        <p:spPr bwMode="auto">
          <a:xfrm>
            <a:off x="179388" y="0"/>
            <a:ext cx="8642350" cy="1249363"/>
          </a:xfrm>
          <a:prstGeom prst="rect">
            <a:avLst/>
          </a:prstGeom>
          <a:noFill/>
          <a:ln w="9525">
            <a:noFill/>
            <a:miter lim="800000"/>
            <a:headEnd/>
            <a:tailEnd/>
          </a:ln>
          <a:effectLst/>
        </p:spPr>
        <p:txBody>
          <a:bodyPr>
            <a:spAutoFit/>
          </a:bodyPr>
          <a:lstStyle/>
          <a:p>
            <a:r>
              <a:rPr lang="fr-FR" sz="2800" b="1" dirty="0">
                <a:solidFill>
                  <a:srgbClr val="00FF00"/>
                </a:solidFill>
              </a:rPr>
              <a:t>B-3-2-Les places</a:t>
            </a:r>
            <a:r>
              <a:rPr lang="fr-FR" sz="2400" b="1" dirty="0">
                <a:solidFill>
                  <a:srgbClr val="00FF00"/>
                </a:solidFill>
              </a:rPr>
              <a:t/>
            </a:r>
            <a:br>
              <a:rPr lang="fr-FR" sz="2400" b="1" dirty="0">
                <a:solidFill>
                  <a:srgbClr val="00FF00"/>
                </a:solidFill>
              </a:rPr>
            </a:br>
            <a:r>
              <a:rPr lang="fr-FR" sz="2400" dirty="0">
                <a:solidFill>
                  <a:srgbClr val="00FF00"/>
                </a:solidFill>
              </a:rPr>
              <a:t/>
            </a:r>
            <a:br>
              <a:rPr lang="fr-FR" sz="2400" dirty="0">
                <a:solidFill>
                  <a:srgbClr val="00FF00"/>
                </a:solidFill>
              </a:rPr>
            </a:br>
            <a:endParaRPr lang="fr-FR" sz="2400" dirty="0">
              <a:solidFill>
                <a:srgbClr val="00FF00"/>
              </a:solidFill>
            </a:endParaRPr>
          </a:p>
        </p:txBody>
      </p:sp>
      <p:pic>
        <p:nvPicPr>
          <p:cNvPr id="215100" name="Picture 60" descr="Photos-0001"/>
          <p:cNvPicPr>
            <a:picLocks noChangeAspect="1" noChangeArrowheads="1"/>
          </p:cNvPicPr>
          <p:nvPr/>
        </p:nvPicPr>
        <p:blipFill>
          <a:blip r:embed="rId3"/>
          <a:srcRect/>
          <a:stretch>
            <a:fillRect/>
          </a:stretch>
        </p:blipFill>
        <p:spPr bwMode="auto">
          <a:xfrm>
            <a:off x="7667625" y="2205038"/>
            <a:ext cx="1284288" cy="1703387"/>
          </a:xfrm>
          <a:prstGeom prst="rect">
            <a:avLst/>
          </a:prstGeom>
          <a:noFill/>
          <a:ln w="76200" cmpd="tri">
            <a:solidFill>
              <a:srgbClr val="00FF00"/>
            </a:solidFill>
            <a:miter lim="800000"/>
            <a:headEnd/>
            <a:tailEnd/>
          </a:ln>
        </p:spPr>
      </p:pic>
      <p:pic>
        <p:nvPicPr>
          <p:cNvPr id="215101" name="Picture 61" descr="Photos-0002"/>
          <p:cNvPicPr>
            <a:picLocks noChangeAspect="1" noChangeArrowheads="1"/>
          </p:cNvPicPr>
          <p:nvPr/>
        </p:nvPicPr>
        <p:blipFill>
          <a:blip r:embed="rId4"/>
          <a:srcRect/>
          <a:stretch>
            <a:fillRect/>
          </a:stretch>
        </p:blipFill>
        <p:spPr bwMode="auto">
          <a:xfrm>
            <a:off x="7740650" y="4221163"/>
            <a:ext cx="1174750" cy="1557337"/>
          </a:xfrm>
          <a:prstGeom prst="rect">
            <a:avLst/>
          </a:prstGeom>
          <a:noFill/>
          <a:ln w="76200" cmpd="tri">
            <a:solidFill>
              <a:srgbClr val="00FF00"/>
            </a:solidFill>
            <a:miter lim="800000"/>
            <a:headEnd/>
            <a:tailEnd/>
          </a:ln>
        </p:spPr>
      </p:pic>
      <p:pic>
        <p:nvPicPr>
          <p:cNvPr id="215102" name="Picture 62" descr="Photos-0003"/>
          <p:cNvPicPr>
            <a:picLocks noChangeAspect="1" noChangeArrowheads="1"/>
          </p:cNvPicPr>
          <p:nvPr/>
        </p:nvPicPr>
        <p:blipFill>
          <a:blip r:embed="rId5"/>
          <a:srcRect/>
          <a:stretch>
            <a:fillRect/>
          </a:stretch>
        </p:blipFill>
        <p:spPr bwMode="auto">
          <a:xfrm>
            <a:off x="6227763" y="5084763"/>
            <a:ext cx="1174750" cy="1557337"/>
          </a:xfrm>
          <a:prstGeom prst="rect">
            <a:avLst/>
          </a:prstGeom>
          <a:noFill/>
          <a:ln w="76200" cmpd="tri">
            <a:solidFill>
              <a:srgbClr val="00FF00"/>
            </a:solidFill>
            <a:miter lim="800000"/>
            <a:headEnd/>
            <a:tailEnd/>
          </a:ln>
        </p:spPr>
      </p:pic>
      <p:pic>
        <p:nvPicPr>
          <p:cNvPr id="215103" name="Picture 63" descr="Photos-0010"/>
          <p:cNvPicPr>
            <a:picLocks noChangeAspect="1" noChangeArrowheads="1"/>
          </p:cNvPicPr>
          <p:nvPr/>
        </p:nvPicPr>
        <p:blipFill>
          <a:blip r:embed="rId6"/>
          <a:srcRect/>
          <a:stretch>
            <a:fillRect/>
          </a:stretch>
        </p:blipFill>
        <p:spPr bwMode="auto">
          <a:xfrm>
            <a:off x="4716463" y="5084763"/>
            <a:ext cx="1223962" cy="1557337"/>
          </a:xfrm>
          <a:prstGeom prst="rect">
            <a:avLst/>
          </a:prstGeom>
          <a:noFill/>
          <a:ln w="76200" cmpd="tri">
            <a:solidFill>
              <a:srgbClr val="00FF00"/>
            </a:solidFill>
            <a:miter lim="800000"/>
            <a:headEnd/>
            <a:tailEnd/>
          </a:ln>
        </p:spPr>
      </p:pic>
      <p:pic>
        <p:nvPicPr>
          <p:cNvPr id="215104" name="Picture 64" descr="Photos-0004"/>
          <p:cNvPicPr>
            <a:picLocks noChangeAspect="1" noChangeArrowheads="1"/>
          </p:cNvPicPr>
          <p:nvPr/>
        </p:nvPicPr>
        <p:blipFill>
          <a:blip r:embed="rId7"/>
          <a:srcRect/>
          <a:stretch>
            <a:fillRect/>
          </a:stretch>
        </p:blipFill>
        <p:spPr bwMode="auto">
          <a:xfrm>
            <a:off x="3276600" y="5084763"/>
            <a:ext cx="1174750" cy="1557337"/>
          </a:xfrm>
          <a:prstGeom prst="rect">
            <a:avLst/>
          </a:prstGeom>
          <a:noFill/>
          <a:ln w="76200" cmpd="tri">
            <a:solidFill>
              <a:srgbClr val="00FF00"/>
            </a:solidFill>
            <a:miter lim="800000"/>
            <a:headEnd/>
            <a:tailEnd/>
          </a:ln>
        </p:spPr>
      </p:pic>
      <p:pic>
        <p:nvPicPr>
          <p:cNvPr id="215105" name="Picture 65" descr="Photos-0005"/>
          <p:cNvPicPr>
            <a:picLocks noChangeAspect="1" noChangeArrowheads="1"/>
          </p:cNvPicPr>
          <p:nvPr/>
        </p:nvPicPr>
        <p:blipFill>
          <a:blip r:embed="rId8"/>
          <a:srcRect/>
          <a:stretch>
            <a:fillRect/>
          </a:stretch>
        </p:blipFill>
        <p:spPr bwMode="auto">
          <a:xfrm>
            <a:off x="1835150" y="5084763"/>
            <a:ext cx="1157288" cy="1535112"/>
          </a:xfrm>
          <a:prstGeom prst="rect">
            <a:avLst/>
          </a:prstGeom>
          <a:noFill/>
          <a:ln w="76200" cmpd="tri">
            <a:solidFill>
              <a:srgbClr val="00FF00"/>
            </a:solidFill>
            <a:miter lim="800000"/>
            <a:headEnd/>
            <a:tailEnd/>
          </a:ln>
        </p:spPr>
      </p:pic>
      <p:pic>
        <p:nvPicPr>
          <p:cNvPr id="215106" name="Picture 66" descr="Photos-0006"/>
          <p:cNvPicPr>
            <a:picLocks noChangeAspect="1" noChangeArrowheads="1"/>
          </p:cNvPicPr>
          <p:nvPr/>
        </p:nvPicPr>
        <p:blipFill>
          <a:blip r:embed="rId9"/>
          <a:srcRect/>
          <a:stretch>
            <a:fillRect/>
          </a:stretch>
        </p:blipFill>
        <p:spPr bwMode="auto">
          <a:xfrm>
            <a:off x="323850" y="4508500"/>
            <a:ext cx="1195388" cy="1584325"/>
          </a:xfrm>
          <a:prstGeom prst="rect">
            <a:avLst/>
          </a:prstGeom>
          <a:noFill/>
          <a:ln w="76200" cmpd="tri">
            <a:solidFill>
              <a:srgbClr val="00FF00"/>
            </a:solidFill>
            <a:miter lim="800000"/>
            <a:headEnd/>
            <a:tailEnd/>
          </a:ln>
        </p:spPr>
      </p:pic>
      <p:pic>
        <p:nvPicPr>
          <p:cNvPr id="215107" name="Picture 67" descr="Photos-0007"/>
          <p:cNvPicPr>
            <a:picLocks noChangeAspect="1" noChangeArrowheads="1"/>
          </p:cNvPicPr>
          <p:nvPr/>
        </p:nvPicPr>
        <p:blipFill>
          <a:blip r:embed="rId10"/>
          <a:srcRect/>
          <a:stretch>
            <a:fillRect/>
          </a:stretch>
        </p:blipFill>
        <p:spPr bwMode="auto">
          <a:xfrm>
            <a:off x="250825" y="2565400"/>
            <a:ext cx="1249363" cy="1655763"/>
          </a:xfrm>
          <a:prstGeom prst="rect">
            <a:avLst/>
          </a:prstGeom>
          <a:noFill/>
          <a:ln w="76200" cmpd="tri">
            <a:solidFill>
              <a:srgbClr val="00FF00"/>
            </a:solidFill>
            <a:miter lim="800000"/>
            <a:headEnd/>
            <a:tailEnd/>
          </a:ln>
        </p:spPr>
      </p:pic>
      <p:pic>
        <p:nvPicPr>
          <p:cNvPr id="215108" name="Picture 68" descr="Photos-0008"/>
          <p:cNvPicPr>
            <a:picLocks noChangeAspect="1" noChangeArrowheads="1"/>
          </p:cNvPicPr>
          <p:nvPr/>
        </p:nvPicPr>
        <p:blipFill>
          <a:blip r:embed="rId11"/>
          <a:srcRect/>
          <a:stretch>
            <a:fillRect/>
          </a:stretch>
        </p:blipFill>
        <p:spPr bwMode="auto">
          <a:xfrm>
            <a:off x="250825" y="620713"/>
            <a:ext cx="1247775" cy="1655762"/>
          </a:xfrm>
          <a:prstGeom prst="rect">
            <a:avLst/>
          </a:prstGeom>
          <a:noFill/>
          <a:ln w="76200" cmpd="tri">
            <a:solidFill>
              <a:srgbClr val="00FF00"/>
            </a:solid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5044"/>
                                        </p:tgtEl>
                                        <p:attrNameLst>
                                          <p:attrName>style.visibility</p:attrName>
                                        </p:attrNameLst>
                                      </p:cBhvr>
                                      <p:to>
                                        <p:strVal val="visible"/>
                                      </p:to>
                                    </p:set>
                                    <p:animEffect transition="in" filter="blinds(horizontal)">
                                      <p:cBhvr>
                                        <p:cTn id="7" dur="500"/>
                                        <p:tgtEl>
                                          <p:spTgt spid="21504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15051"/>
                                        </p:tgtEl>
                                        <p:attrNameLst>
                                          <p:attrName>style.visibility</p:attrName>
                                        </p:attrNameLst>
                                      </p:cBhvr>
                                      <p:to>
                                        <p:strVal val="visible"/>
                                      </p:to>
                                    </p:set>
                                    <p:anim calcmode="lin" valueType="num">
                                      <p:cBhvr additive="base">
                                        <p:cTn id="12" dur="500" fill="hold"/>
                                        <p:tgtEl>
                                          <p:spTgt spid="215051"/>
                                        </p:tgtEl>
                                        <p:attrNameLst>
                                          <p:attrName>ppt_x</p:attrName>
                                        </p:attrNameLst>
                                      </p:cBhvr>
                                      <p:tavLst>
                                        <p:tav tm="0">
                                          <p:val>
                                            <p:strVal val="#ppt_x"/>
                                          </p:val>
                                        </p:tav>
                                        <p:tav tm="100000">
                                          <p:val>
                                            <p:strVal val="#ppt_x"/>
                                          </p:val>
                                        </p:tav>
                                      </p:tavLst>
                                    </p:anim>
                                    <p:anim calcmode="lin" valueType="num">
                                      <p:cBhvr additive="base">
                                        <p:cTn id="13" dur="500" fill="hold"/>
                                        <p:tgtEl>
                                          <p:spTgt spid="21505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215100"/>
                                        </p:tgtEl>
                                        <p:attrNameLst>
                                          <p:attrName>style.visibility</p:attrName>
                                        </p:attrNameLst>
                                      </p:cBhvr>
                                      <p:to>
                                        <p:strVal val="visible"/>
                                      </p:to>
                                    </p:set>
                                    <p:animEffect transition="in" filter="checkerboard(across)">
                                      <p:cBhvr>
                                        <p:cTn id="18" dur="500"/>
                                        <p:tgtEl>
                                          <p:spTgt spid="215100"/>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215101"/>
                                        </p:tgtEl>
                                        <p:attrNameLst>
                                          <p:attrName>style.visibility</p:attrName>
                                        </p:attrNameLst>
                                      </p:cBhvr>
                                      <p:to>
                                        <p:strVal val="visible"/>
                                      </p:to>
                                    </p:set>
                                    <p:animEffect transition="in" filter="diamond(in)">
                                      <p:cBhvr>
                                        <p:cTn id="23" dur="2000"/>
                                        <p:tgtEl>
                                          <p:spTgt spid="215101"/>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215102"/>
                                        </p:tgtEl>
                                        <p:attrNameLst>
                                          <p:attrName>style.visibility</p:attrName>
                                        </p:attrNameLst>
                                      </p:cBhvr>
                                      <p:to>
                                        <p:strVal val="visible"/>
                                      </p:to>
                                    </p:set>
                                    <p:animEffect transition="in" filter="diamond(in)">
                                      <p:cBhvr>
                                        <p:cTn id="28" dur="2000"/>
                                        <p:tgtEl>
                                          <p:spTgt spid="215102"/>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15103"/>
                                        </p:tgtEl>
                                        <p:attrNameLst>
                                          <p:attrName>style.visibility</p:attrName>
                                        </p:attrNameLst>
                                      </p:cBhvr>
                                      <p:to>
                                        <p:strVal val="visible"/>
                                      </p:to>
                                    </p:set>
                                    <p:animEffect transition="in" filter="blinds(horizontal)">
                                      <p:cBhvr>
                                        <p:cTn id="33" dur="500"/>
                                        <p:tgtEl>
                                          <p:spTgt spid="215103"/>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215104"/>
                                        </p:tgtEl>
                                        <p:attrNameLst>
                                          <p:attrName>style.visibility</p:attrName>
                                        </p:attrNameLst>
                                      </p:cBhvr>
                                      <p:to>
                                        <p:strVal val="visible"/>
                                      </p:to>
                                    </p:set>
                                    <p:anim calcmode="lin" valueType="num">
                                      <p:cBhvr additive="base">
                                        <p:cTn id="38" dur="500" fill="hold"/>
                                        <p:tgtEl>
                                          <p:spTgt spid="215104"/>
                                        </p:tgtEl>
                                        <p:attrNameLst>
                                          <p:attrName>ppt_x</p:attrName>
                                        </p:attrNameLst>
                                      </p:cBhvr>
                                      <p:tavLst>
                                        <p:tav tm="0">
                                          <p:val>
                                            <p:strVal val="#ppt_x"/>
                                          </p:val>
                                        </p:tav>
                                        <p:tav tm="100000">
                                          <p:val>
                                            <p:strVal val="#ppt_x"/>
                                          </p:val>
                                        </p:tav>
                                      </p:tavLst>
                                    </p:anim>
                                    <p:anim calcmode="lin" valueType="num">
                                      <p:cBhvr additive="base">
                                        <p:cTn id="39" dur="500" fill="hold"/>
                                        <p:tgtEl>
                                          <p:spTgt spid="215104"/>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8" presetClass="entr" presetSubtype="16" fill="hold" nodeType="clickEffect">
                                  <p:stCondLst>
                                    <p:cond delay="0"/>
                                  </p:stCondLst>
                                  <p:childTnLst>
                                    <p:set>
                                      <p:cBhvr>
                                        <p:cTn id="43" dur="1" fill="hold">
                                          <p:stCondLst>
                                            <p:cond delay="0"/>
                                          </p:stCondLst>
                                        </p:cTn>
                                        <p:tgtEl>
                                          <p:spTgt spid="215105"/>
                                        </p:tgtEl>
                                        <p:attrNameLst>
                                          <p:attrName>style.visibility</p:attrName>
                                        </p:attrNameLst>
                                      </p:cBhvr>
                                      <p:to>
                                        <p:strVal val="visible"/>
                                      </p:to>
                                    </p:set>
                                    <p:animEffect transition="in" filter="diamond(in)">
                                      <p:cBhvr>
                                        <p:cTn id="44" dur="2000"/>
                                        <p:tgtEl>
                                          <p:spTgt spid="215105"/>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nodeType="clickEffect">
                                  <p:stCondLst>
                                    <p:cond delay="0"/>
                                  </p:stCondLst>
                                  <p:childTnLst>
                                    <p:set>
                                      <p:cBhvr>
                                        <p:cTn id="48" dur="1" fill="hold">
                                          <p:stCondLst>
                                            <p:cond delay="0"/>
                                          </p:stCondLst>
                                        </p:cTn>
                                        <p:tgtEl>
                                          <p:spTgt spid="215106"/>
                                        </p:tgtEl>
                                        <p:attrNameLst>
                                          <p:attrName>style.visibility</p:attrName>
                                        </p:attrNameLst>
                                      </p:cBhvr>
                                      <p:to>
                                        <p:strVal val="visible"/>
                                      </p:to>
                                    </p:set>
                                    <p:animEffect transition="in" filter="blinds(horizontal)">
                                      <p:cBhvr>
                                        <p:cTn id="49" dur="500"/>
                                        <p:tgtEl>
                                          <p:spTgt spid="215106"/>
                                        </p:tgtEl>
                                      </p:cBhvr>
                                    </p:animEffect>
                                  </p:childTnLst>
                                </p:cTn>
                              </p:par>
                            </p:childTnLst>
                          </p:cTn>
                        </p:par>
                      </p:childTnLst>
                    </p:cTn>
                  </p:par>
                  <p:par>
                    <p:cTn id="50" fill="hold">
                      <p:stCondLst>
                        <p:cond delay="indefinite"/>
                      </p:stCondLst>
                      <p:childTnLst>
                        <p:par>
                          <p:cTn id="51" fill="hold">
                            <p:stCondLst>
                              <p:cond delay="0"/>
                            </p:stCondLst>
                            <p:childTnLst>
                              <p:par>
                                <p:cTn id="52" presetID="8" presetClass="entr" presetSubtype="16" fill="hold" nodeType="clickEffect">
                                  <p:stCondLst>
                                    <p:cond delay="0"/>
                                  </p:stCondLst>
                                  <p:childTnLst>
                                    <p:set>
                                      <p:cBhvr>
                                        <p:cTn id="53" dur="1" fill="hold">
                                          <p:stCondLst>
                                            <p:cond delay="0"/>
                                          </p:stCondLst>
                                        </p:cTn>
                                        <p:tgtEl>
                                          <p:spTgt spid="215107"/>
                                        </p:tgtEl>
                                        <p:attrNameLst>
                                          <p:attrName>style.visibility</p:attrName>
                                        </p:attrNameLst>
                                      </p:cBhvr>
                                      <p:to>
                                        <p:strVal val="visible"/>
                                      </p:to>
                                    </p:set>
                                    <p:animEffect transition="in" filter="diamond(in)">
                                      <p:cBhvr>
                                        <p:cTn id="54" dur="2000"/>
                                        <p:tgtEl>
                                          <p:spTgt spid="215107"/>
                                        </p:tgtEl>
                                      </p:cBhvr>
                                    </p:animEffect>
                                  </p:childTnLst>
                                </p:cTn>
                              </p:par>
                            </p:childTnLst>
                          </p:cTn>
                        </p:par>
                      </p:childTnLst>
                    </p:cTn>
                  </p:par>
                  <p:par>
                    <p:cTn id="55" fill="hold">
                      <p:stCondLst>
                        <p:cond delay="indefinite"/>
                      </p:stCondLst>
                      <p:childTnLst>
                        <p:par>
                          <p:cTn id="56" fill="hold">
                            <p:stCondLst>
                              <p:cond delay="0"/>
                            </p:stCondLst>
                            <p:childTnLst>
                              <p:par>
                                <p:cTn id="57" presetID="3" presetClass="entr" presetSubtype="10" fill="hold" nodeType="clickEffect">
                                  <p:stCondLst>
                                    <p:cond delay="0"/>
                                  </p:stCondLst>
                                  <p:childTnLst>
                                    <p:set>
                                      <p:cBhvr>
                                        <p:cTn id="58" dur="1" fill="hold">
                                          <p:stCondLst>
                                            <p:cond delay="0"/>
                                          </p:stCondLst>
                                        </p:cTn>
                                        <p:tgtEl>
                                          <p:spTgt spid="215108"/>
                                        </p:tgtEl>
                                        <p:attrNameLst>
                                          <p:attrName>style.visibility</p:attrName>
                                        </p:attrNameLst>
                                      </p:cBhvr>
                                      <p:to>
                                        <p:strVal val="visible"/>
                                      </p:to>
                                    </p:set>
                                    <p:animEffect transition="in" filter="blinds(horizontal)">
                                      <p:cBhvr>
                                        <p:cTn id="59" dur="500"/>
                                        <p:tgtEl>
                                          <p:spTgt spid="215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5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ChangeArrowheads="1"/>
          </p:cNvSpPr>
          <p:nvPr>
            <p:ph type="title"/>
          </p:nvPr>
        </p:nvSpPr>
        <p:spPr>
          <a:xfrm>
            <a:off x="323850" y="422259"/>
            <a:ext cx="7772400" cy="792163"/>
          </a:xfrm>
        </p:spPr>
        <p:txBody>
          <a:bodyPr>
            <a:normAutofit fontScale="90000"/>
          </a:bodyPr>
          <a:lstStyle/>
          <a:p>
            <a:r>
              <a:rPr lang="fr-FR" sz="4000" dirty="0">
                <a:solidFill>
                  <a:schemeClr val="tx1"/>
                </a:solidFill>
              </a:rPr>
              <a:t/>
            </a:r>
            <a:br>
              <a:rPr lang="fr-FR" sz="4000" dirty="0">
                <a:solidFill>
                  <a:schemeClr val="tx1"/>
                </a:solidFill>
              </a:rPr>
            </a:br>
            <a:r>
              <a:rPr lang="fr-FR" sz="2800" u="sng" dirty="0">
                <a:solidFill>
                  <a:schemeClr val="tx1"/>
                </a:solidFill>
                <a:latin typeface="Wide Latin" pitchFamily="18" charset="0"/>
              </a:rPr>
              <a:t>Place Si El Houas</a:t>
            </a:r>
            <a:r>
              <a:rPr lang="fr-FR" sz="2800" dirty="0">
                <a:solidFill>
                  <a:schemeClr val="tx1"/>
                </a:solidFill>
                <a:latin typeface="Wide Latin" pitchFamily="18" charset="0"/>
              </a:rPr>
              <a:t/>
            </a:r>
            <a:br>
              <a:rPr lang="fr-FR" sz="2800" dirty="0">
                <a:solidFill>
                  <a:schemeClr val="tx1"/>
                </a:solidFill>
                <a:latin typeface="Wide Latin" pitchFamily="18" charset="0"/>
              </a:rPr>
            </a:br>
            <a:endParaRPr lang="fr-FR" sz="2800" dirty="0">
              <a:solidFill>
                <a:schemeClr val="tx1"/>
              </a:solidFill>
              <a:latin typeface="Wide Latin" pitchFamily="18" charset="0"/>
            </a:endParaRPr>
          </a:p>
        </p:txBody>
      </p:sp>
      <p:sp>
        <p:nvSpPr>
          <p:cNvPr id="266246" name="Rectangle 6"/>
          <p:cNvSpPr>
            <a:spLocks noChangeArrowheads="1"/>
          </p:cNvSpPr>
          <p:nvPr/>
        </p:nvSpPr>
        <p:spPr bwMode="auto">
          <a:xfrm>
            <a:off x="2843213" y="1274991"/>
            <a:ext cx="4248150" cy="2677656"/>
          </a:xfrm>
          <a:prstGeom prst="rect">
            <a:avLst/>
          </a:prstGeom>
          <a:ln>
            <a:headEnd/>
            <a:tailEnd/>
          </a:ln>
        </p:spPr>
        <p:style>
          <a:lnRef idx="2">
            <a:schemeClr val="accent5">
              <a:shade val="50000"/>
            </a:schemeClr>
          </a:lnRef>
          <a:fillRef idx="1">
            <a:schemeClr val="accent5"/>
          </a:fillRef>
          <a:effectRef idx="0">
            <a:schemeClr val="accent5"/>
          </a:effectRef>
          <a:fontRef idx="minor">
            <a:schemeClr val="lt1"/>
          </a:fontRef>
        </p:style>
        <p:txBody>
          <a:bodyPr anchor="ctr">
            <a:spAutoFit/>
          </a:bodyPr>
          <a:lstStyle/>
          <a:p>
            <a:r>
              <a:rPr lang="fr-FR" sz="2800" u="none" dirty="0"/>
              <a:t>La place est occupée comme un parking a payer, avec une forme de carré.</a:t>
            </a:r>
          </a:p>
          <a:p>
            <a:r>
              <a:rPr lang="fr-FR" sz="2800" u="none" dirty="0"/>
              <a:t>Cette place peut prendre environ 50 </a:t>
            </a:r>
            <a:r>
              <a:rPr lang="fr-FR" sz="2800" u="none" dirty="0" smtClean="0"/>
              <a:t>véhicules. </a:t>
            </a:r>
            <a:endParaRPr lang="fr-FR" sz="2800" u="none" dirty="0">
              <a:solidFill>
                <a:schemeClr val="tx2"/>
              </a:solidFill>
            </a:endParaRPr>
          </a:p>
        </p:txBody>
      </p:sp>
      <p:pic>
        <p:nvPicPr>
          <p:cNvPr id="266247" name="Picture 7" descr="Photos-0035"/>
          <p:cNvPicPr>
            <a:picLocks noChangeAspect="1" noChangeArrowheads="1"/>
          </p:cNvPicPr>
          <p:nvPr/>
        </p:nvPicPr>
        <p:blipFill>
          <a:blip r:embed="rId2"/>
          <a:srcRect/>
          <a:stretch>
            <a:fillRect/>
          </a:stretch>
        </p:blipFill>
        <p:spPr bwMode="auto">
          <a:xfrm>
            <a:off x="2700338" y="4292600"/>
            <a:ext cx="1730375" cy="2306638"/>
          </a:xfrm>
          <a:prstGeom prst="rect">
            <a:avLst/>
          </a:prstGeom>
          <a:noFill/>
          <a:ln w="76200" cmpd="tri">
            <a:solidFill>
              <a:srgbClr val="009900"/>
            </a:solidFill>
            <a:miter lim="800000"/>
            <a:headEnd/>
            <a:tailEnd/>
          </a:ln>
        </p:spPr>
      </p:pic>
      <p:pic>
        <p:nvPicPr>
          <p:cNvPr id="266248" name="Picture 8" descr="Photos-0036"/>
          <p:cNvPicPr>
            <a:picLocks noChangeAspect="1" noChangeArrowheads="1"/>
          </p:cNvPicPr>
          <p:nvPr/>
        </p:nvPicPr>
        <p:blipFill>
          <a:blip r:embed="rId3"/>
          <a:srcRect/>
          <a:stretch>
            <a:fillRect/>
          </a:stretch>
        </p:blipFill>
        <p:spPr bwMode="auto">
          <a:xfrm>
            <a:off x="323850" y="4292600"/>
            <a:ext cx="1727200" cy="2303463"/>
          </a:xfrm>
          <a:prstGeom prst="rect">
            <a:avLst/>
          </a:prstGeom>
          <a:noFill/>
          <a:ln w="76200" cmpd="tri">
            <a:solidFill>
              <a:srgbClr val="009900"/>
            </a:solidFill>
            <a:miter lim="800000"/>
            <a:headEnd/>
            <a:tailEnd/>
          </a:ln>
        </p:spPr>
      </p:pic>
      <p:pic>
        <p:nvPicPr>
          <p:cNvPr id="266250" name="Picture 10" descr="Photos-0038"/>
          <p:cNvPicPr>
            <a:picLocks noChangeAspect="1" noChangeArrowheads="1"/>
          </p:cNvPicPr>
          <p:nvPr/>
        </p:nvPicPr>
        <p:blipFill>
          <a:blip r:embed="rId4"/>
          <a:srcRect/>
          <a:stretch>
            <a:fillRect/>
          </a:stretch>
        </p:blipFill>
        <p:spPr bwMode="auto">
          <a:xfrm>
            <a:off x="250825" y="1844675"/>
            <a:ext cx="1944688" cy="1458913"/>
          </a:xfrm>
          <a:prstGeom prst="rect">
            <a:avLst/>
          </a:prstGeom>
          <a:noFill/>
          <a:ln w="76200" cmpd="tri">
            <a:solidFill>
              <a:srgbClr val="009900"/>
            </a:solidFill>
            <a:miter lim="800000"/>
            <a:headEnd/>
            <a:tailEnd/>
          </a:ln>
        </p:spPr>
      </p:pic>
      <p:pic>
        <p:nvPicPr>
          <p:cNvPr id="266252" name="Picture 12" descr="Photos-0031"/>
          <p:cNvPicPr>
            <a:picLocks noChangeAspect="1" noChangeArrowheads="1"/>
          </p:cNvPicPr>
          <p:nvPr/>
        </p:nvPicPr>
        <p:blipFill>
          <a:blip r:embed="rId5"/>
          <a:srcRect/>
          <a:stretch>
            <a:fillRect/>
          </a:stretch>
        </p:blipFill>
        <p:spPr bwMode="auto">
          <a:xfrm>
            <a:off x="7380288" y="1628775"/>
            <a:ext cx="1512887" cy="2016125"/>
          </a:xfrm>
          <a:prstGeom prst="rect">
            <a:avLst/>
          </a:prstGeom>
          <a:noFill/>
          <a:ln w="76200" cmpd="tri">
            <a:solidFill>
              <a:srgbClr val="009900"/>
            </a:solidFill>
            <a:miter lim="800000"/>
            <a:headEnd/>
            <a:tailEnd/>
          </a:ln>
        </p:spPr>
      </p:pic>
      <p:pic>
        <p:nvPicPr>
          <p:cNvPr id="266253" name="Picture 13" descr="Photos-0032"/>
          <p:cNvPicPr>
            <a:picLocks noChangeAspect="1" noChangeArrowheads="1"/>
          </p:cNvPicPr>
          <p:nvPr/>
        </p:nvPicPr>
        <p:blipFill>
          <a:blip r:embed="rId6"/>
          <a:srcRect/>
          <a:stretch>
            <a:fillRect/>
          </a:stretch>
        </p:blipFill>
        <p:spPr bwMode="auto">
          <a:xfrm>
            <a:off x="7164388" y="4292600"/>
            <a:ext cx="1674812" cy="2232025"/>
          </a:xfrm>
          <a:prstGeom prst="rect">
            <a:avLst/>
          </a:prstGeom>
          <a:noFill/>
          <a:ln w="76200" cmpd="tri">
            <a:solidFill>
              <a:srgbClr val="009900"/>
            </a:solidFill>
            <a:miter lim="800000"/>
            <a:headEnd/>
            <a:tailEnd/>
          </a:ln>
        </p:spPr>
      </p:pic>
      <p:pic>
        <p:nvPicPr>
          <p:cNvPr id="266254" name="Picture 14" descr="Photos-0033"/>
          <p:cNvPicPr>
            <a:picLocks noChangeAspect="1" noChangeArrowheads="1"/>
          </p:cNvPicPr>
          <p:nvPr/>
        </p:nvPicPr>
        <p:blipFill>
          <a:blip r:embed="rId7"/>
          <a:srcRect/>
          <a:stretch>
            <a:fillRect/>
          </a:stretch>
        </p:blipFill>
        <p:spPr bwMode="auto">
          <a:xfrm>
            <a:off x="4932363" y="4292600"/>
            <a:ext cx="1709737" cy="2279650"/>
          </a:xfrm>
          <a:prstGeom prst="rect">
            <a:avLst/>
          </a:prstGeom>
          <a:noFill/>
          <a:ln w="76200" cmpd="tri">
            <a:solidFill>
              <a:srgbClr val="009900"/>
            </a:solid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6246"/>
                                        </p:tgtEl>
                                        <p:attrNameLst>
                                          <p:attrName>style.visibility</p:attrName>
                                        </p:attrNameLst>
                                      </p:cBhvr>
                                      <p:to>
                                        <p:strVal val="visible"/>
                                      </p:to>
                                    </p:set>
                                    <p:animEffect transition="in" filter="diamond(in)">
                                      <p:cBhvr>
                                        <p:cTn id="7" dur="2000"/>
                                        <p:tgtEl>
                                          <p:spTgt spid="26624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66252"/>
                                        </p:tgtEl>
                                        <p:attrNameLst>
                                          <p:attrName>style.visibility</p:attrName>
                                        </p:attrNameLst>
                                      </p:cBhvr>
                                      <p:to>
                                        <p:strVal val="visible"/>
                                      </p:to>
                                    </p:set>
                                    <p:animEffect transition="in" filter="checkerboard(across)">
                                      <p:cBhvr>
                                        <p:cTn id="12" dur="500"/>
                                        <p:tgtEl>
                                          <p:spTgt spid="26625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66253"/>
                                        </p:tgtEl>
                                        <p:attrNameLst>
                                          <p:attrName>style.visibility</p:attrName>
                                        </p:attrNameLst>
                                      </p:cBhvr>
                                      <p:to>
                                        <p:strVal val="visible"/>
                                      </p:to>
                                    </p:set>
                                    <p:animEffect transition="in" filter="box(in)">
                                      <p:cBhvr>
                                        <p:cTn id="17" dur="500"/>
                                        <p:tgtEl>
                                          <p:spTgt spid="26625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66254"/>
                                        </p:tgtEl>
                                        <p:attrNameLst>
                                          <p:attrName>style.visibility</p:attrName>
                                        </p:attrNameLst>
                                      </p:cBhvr>
                                      <p:to>
                                        <p:strVal val="visible"/>
                                      </p:to>
                                    </p:set>
                                    <p:anim calcmode="lin" valueType="num">
                                      <p:cBhvr additive="base">
                                        <p:cTn id="22" dur="500" fill="hold"/>
                                        <p:tgtEl>
                                          <p:spTgt spid="266254"/>
                                        </p:tgtEl>
                                        <p:attrNameLst>
                                          <p:attrName>ppt_x</p:attrName>
                                        </p:attrNameLst>
                                      </p:cBhvr>
                                      <p:tavLst>
                                        <p:tav tm="0">
                                          <p:val>
                                            <p:strVal val="#ppt_x"/>
                                          </p:val>
                                        </p:tav>
                                        <p:tav tm="100000">
                                          <p:val>
                                            <p:strVal val="#ppt_x"/>
                                          </p:val>
                                        </p:tav>
                                      </p:tavLst>
                                    </p:anim>
                                    <p:anim calcmode="lin" valueType="num">
                                      <p:cBhvr additive="base">
                                        <p:cTn id="23" dur="500" fill="hold"/>
                                        <p:tgtEl>
                                          <p:spTgt spid="266254"/>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266247"/>
                                        </p:tgtEl>
                                        <p:attrNameLst>
                                          <p:attrName>style.visibility</p:attrName>
                                        </p:attrNameLst>
                                      </p:cBhvr>
                                      <p:to>
                                        <p:strVal val="visible"/>
                                      </p:to>
                                    </p:set>
                                    <p:animEffect transition="in" filter="diamond(in)">
                                      <p:cBhvr>
                                        <p:cTn id="28" dur="2000"/>
                                        <p:tgtEl>
                                          <p:spTgt spid="26624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66248"/>
                                        </p:tgtEl>
                                        <p:attrNameLst>
                                          <p:attrName>style.visibility</p:attrName>
                                        </p:attrNameLst>
                                      </p:cBhvr>
                                      <p:to>
                                        <p:strVal val="visible"/>
                                      </p:to>
                                    </p:set>
                                    <p:animEffect transition="in" filter="blinds(horizontal)">
                                      <p:cBhvr>
                                        <p:cTn id="33" dur="500"/>
                                        <p:tgtEl>
                                          <p:spTgt spid="266248"/>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nodeType="clickEffect">
                                  <p:stCondLst>
                                    <p:cond delay="0"/>
                                  </p:stCondLst>
                                  <p:childTnLst>
                                    <p:set>
                                      <p:cBhvr>
                                        <p:cTn id="37" dur="1" fill="hold">
                                          <p:stCondLst>
                                            <p:cond delay="0"/>
                                          </p:stCondLst>
                                        </p:cTn>
                                        <p:tgtEl>
                                          <p:spTgt spid="266250"/>
                                        </p:tgtEl>
                                        <p:attrNameLst>
                                          <p:attrName>style.visibility</p:attrName>
                                        </p:attrNameLst>
                                      </p:cBhvr>
                                      <p:to>
                                        <p:strVal val="visible"/>
                                      </p:to>
                                    </p:set>
                                    <p:animEffect transition="in" filter="slide(fromBottom)">
                                      <p:cBhvr>
                                        <p:cTn id="38" dur="500"/>
                                        <p:tgtEl>
                                          <p:spTgt spid="2662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6"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ChangeArrowheads="1"/>
          </p:cNvSpPr>
          <p:nvPr>
            <p:ph type="title"/>
          </p:nvPr>
        </p:nvSpPr>
        <p:spPr>
          <a:xfrm>
            <a:off x="179388" y="376223"/>
            <a:ext cx="8278812" cy="981075"/>
          </a:xfrm>
        </p:spPr>
        <p:txBody>
          <a:bodyPr>
            <a:noAutofit/>
          </a:bodyPr>
          <a:lstStyle/>
          <a:p>
            <a:r>
              <a:rPr lang="fr-FR" sz="2800" u="sng" dirty="0">
                <a:solidFill>
                  <a:srgbClr val="FFFF00"/>
                </a:solidFill>
                <a:latin typeface="Cooper Black" pitchFamily="18" charset="0"/>
              </a:rPr>
              <a:t>B-4-Eléments </a:t>
            </a:r>
            <a:r>
              <a:rPr lang="fr-FR" sz="2800" u="sng" dirty="0" smtClean="0">
                <a:solidFill>
                  <a:srgbClr val="FFFF00"/>
                </a:solidFill>
                <a:latin typeface="Cooper Black" pitchFamily="18" charset="0"/>
              </a:rPr>
              <a:t> exceptionnels </a:t>
            </a:r>
            <a:r>
              <a:rPr lang="fr-FR" sz="2800" dirty="0">
                <a:solidFill>
                  <a:srgbClr val="FFFF00"/>
                </a:solidFill>
                <a:latin typeface="Cooper Black" pitchFamily="18" charset="0"/>
              </a:rPr>
              <a:t/>
            </a:r>
            <a:br>
              <a:rPr lang="fr-FR" sz="2800" dirty="0">
                <a:solidFill>
                  <a:srgbClr val="FFFF00"/>
                </a:solidFill>
                <a:latin typeface="Cooper Black" pitchFamily="18" charset="0"/>
              </a:rPr>
            </a:br>
            <a:r>
              <a:rPr lang="fr-FR" sz="2800" dirty="0">
                <a:solidFill>
                  <a:srgbClr val="FFFF00"/>
                </a:solidFill>
                <a:latin typeface="Cooper Black" pitchFamily="18" charset="0"/>
              </a:rPr>
              <a:t>B-4-1-rapport </a:t>
            </a:r>
            <a:r>
              <a:rPr lang="fr-FR" sz="2800" dirty="0" smtClean="0">
                <a:solidFill>
                  <a:srgbClr val="FFFF00"/>
                </a:solidFill>
                <a:latin typeface="Cooper Black" pitchFamily="18" charset="0"/>
              </a:rPr>
              <a:t> des  </a:t>
            </a:r>
            <a:r>
              <a:rPr lang="fr-FR" sz="2800" dirty="0">
                <a:solidFill>
                  <a:srgbClr val="FFFF00"/>
                </a:solidFill>
                <a:latin typeface="Cooper Black" pitchFamily="18" charset="0"/>
              </a:rPr>
              <a:t>échelles </a:t>
            </a:r>
            <a:br>
              <a:rPr lang="fr-FR" sz="2800" dirty="0">
                <a:solidFill>
                  <a:srgbClr val="FFFF00"/>
                </a:solidFill>
                <a:latin typeface="Cooper Black" pitchFamily="18" charset="0"/>
              </a:rPr>
            </a:br>
            <a:endParaRPr lang="fr-FR" sz="2800" dirty="0">
              <a:solidFill>
                <a:srgbClr val="FFFF00"/>
              </a:solidFill>
              <a:latin typeface="Cooper Black" pitchFamily="18" charset="0"/>
            </a:endParaRPr>
          </a:p>
        </p:txBody>
      </p:sp>
      <p:pic>
        <p:nvPicPr>
          <p:cNvPr id="273412" name="Picture 4" descr="Photos-0061"/>
          <p:cNvPicPr>
            <a:picLocks noChangeAspect="1" noChangeArrowheads="1"/>
          </p:cNvPicPr>
          <p:nvPr/>
        </p:nvPicPr>
        <p:blipFill>
          <a:blip r:embed="rId2"/>
          <a:srcRect/>
          <a:stretch>
            <a:fillRect/>
          </a:stretch>
        </p:blipFill>
        <p:spPr bwMode="auto">
          <a:xfrm>
            <a:off x="7092950" y="1125538"/>
            <a:ext cx="1835150" cy="1376362"/>
          </a:xfrm>
          <a:prstGeom prst="rect">
            <a:avLst/>
          </a:prstGeom>
          <a:noFill/>
          <a:ln w="76200" cmpd="tri">
            <a:solidFill>
              <a:srgbClr val="00FF00"/>
            </a:solidFill>
            <a:miter lim="800000"/>
            <a:headEnd/>
            <a:tailEnd/>
          </a:ln>
        </p:spPr>
      </p:pic>
      <p:pic>
        <p:nvPicPr>
          <p:cNvPr id="273413" name="Picture 5" descr="Photos-0062"/>
          <p:cNvPicPr>
            <a:picLocks noChangeAspect="1" noChangeArrowheads="1"/>
          </p:cNvPicPr>
          <p:nvPr/>
        </p:nvPicPr>
        <p:blipFill>
          <a:blip r:embed="rId3"/>
          <a:srcRect/>
          <a:stretch>
            <a:fillRect/>
          </a:stretch>
        </p:blipFill>
        <p:spPr bwMode="auto">
          <a:xfrm>
            <a:off x="5508625" y="4797425"/>
            <a:ext cx="2305050" cy="1730375"/>
          </a:xfrm>
          <a:prstGeom prst="rect">
            <a:avLst/>
          </a:prstGeom>
          <a:noFill/>
          <a:ln w="76200" cmpd="tri">
            <a:solidFill>
              <a:srgbClr val="00FF00"/>
            </a:solidFill>
            <a:miter lim="800000"/>
            <a:headEnd/>
            <a:tailEnd/>
          </a:ln>
        </p:spPr>
      </p:pic>
      <p:pic>
        <p:nvPicPr>
          <p:cNvPr id="273414" name="Picture 6" descr="Photos-0007"/>
          <p:cNvPicPr>
            <a:picLocks noChangeAspect="1" noChangeArrowheads="1"/>
          </p:cNvPicPr>
          <p:nvPr/>
        </p:nvPicPr>
        <p:blipFill>
          <a:blip r:embed="rId4"/>
          <a:srcRect/>
          <a:stretch>
            <a:fillRect/>
          </a:stretch>
        </p:blipFill>
        <p:spPr bwMode="auto">
          <a:xfrm>
            <a:off x="323850" y="3213100"/>
            <a:ext cx="1817688" cy="2420938"/>
          </a:xfrm>
          <a:prstGeom prst="rect">
            <a:avLst/>
          </a:prstGeom>
          <a:noFill/>
          <a:ln w="76200" cmpd="tri">
            <a:solidFill>
              <a:srgbClr val="00FF00"/>
            </a:solidFill>
            <a:miter lim="800000"/>
            <a:headEnd/>
            <a:tailEnd/>
          </a:ln>
        </p:spPr>
      </p:pic>
      <p:pic>
        <p:nvPicPr>
          <p:cNvPr id="273415" name="Picture 7" descr="Photos-0026"/>
          <p:cNvPicPr>
            <a:picLocks noChangeAspect="1" noChangeArrowheads="1"/>
          </p:cNvPicPr>
          <p:nvPr/>
        </p:nvPicPr>
        <p:blipFill>
          <a:blip r:embed="rId5"/>
          <a:srcRect/>
          <a:stretch>
            <a:fillRect/>
          </a:stretch>
        </p:blipFill>
        <p:spPr bwMode="auto">
          <a:xfrm>
            <a:off x="323850" y="1196975"/>
            <a:ext cx="1871663" cy="1511300"/>
          </a:xfrm>
          <a:prstGeom prst="rect">
            <a:avLst/>
          </a:prstGeom>
          <a:noFill/>
          <a:ln w="76200" cmpd="tri">
            <a:solidFill>
              <a:srgbClr val="00FF00"/>
            </a:solidFill>
            <a:miter lim="800000"/>
            <a:headEnd/>
            <a:tailEnd/>
          </a:ln>
        </p:spPr>
      </p:pic>
      <p:pic>
        <p:nvPicPr>
          <p:cNvPr id="273416" name="Picture 8" descr="Photos-0027"/>
          <p:cNvPicPr>
            <a:picLocks noChangeAspect="1" noChangeArrowheads="1"/>
          </p:cNvPicPr>
          <p:nvPr/>
        </p:nvPicPr>
        <p:blipFill>
          <a:blip r:embed="rId6"/>
          <a:srcRect/>
          <a:stretch>
            <a:fillRect/>
          </a:stretch>
        </p:blipFill>
        <p:spPr bwMode="auto">
          <a:xfrm>
            <a:off x="7019925" y="3141663"/>
            <a:ext cx="1905000" cy="1430337"/>
          </a:xfrm>
          <a:prstGeom prst="rect">
            <a:avLst/>
          </a:prstGeom>
          <a:noFill/>
          <a:ln w="76200" cmpd="tri">
            <a:solidFill>
              <a:srgbClr val="00FF00"/>
            </a:solidFill>
            <a:miter lim="800000"/>
            <a:headEnd/>
            <a:tailEnd/>
          </a:ln>
        </p:spPr>
      </p:pic>
      <p:pic>
        <p:nvPicPr>
          <p:cNvPr id="273417" name="Picture 9" descr="Photos-0053"/>
          <p:cNvPicPr>
            <a:picLocks noChangeAspect="1" noChangeArrowheads="1"/>
          </p:cNvPicPr>
          <p:nvPr/>
        </p:nvPicPr>
        <p:blipFill>
          <a:blip r:embed="rId7"/>
          <a:srcRect/>
          <a:stretch>
            <a:fillRect/>
          </a:stretch>
        </p:blipFill>
        <p:spPr bwMode="auto">
          <a:xfrm>
            <a:off x="2555875" y="4797425"/>
            <a:ext cx="2376488" cy="1784350"/>
          </a:xfrm>
          <a:prstGeom prst="rect">
            <a:avLst/>
          </a:prstGeom>
          <a:noFill/>
          <a:ln w="76200" cmpd="tri">
            <a:solidFill>
              <a:srgbClr val="00FF00"/>
            </a:solidFill>
            <a:miter lim="800000"/>
            <a:headEnd/>
            <a:tailEnd/>
          </a:ln>
        </p:spPr>
      </p:pic>
      <p:sp>
        <p:nvSpPr>
          <p:cNvPr id="273418" name="Rectangle 10"/>
          <p:cNvSpPr>
            <a:spLocks noChangeArrowheads="1"/>
          </p:cNvSpPr>
          <p:nvPr/>
        </p:nvSpPr>
        <p:spPr bwMode="auto">
          <a:xfrm>
            <a:off x="2843213" y="1889443"/>
            <a:ext cx="3744912" cy="147732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anchor="ctr">
            <a:spAutoFit/>
          </a:bodyPr>
          <a:lstStyle/>
          <a:p>
            <a:r>
              <a:rPr lang="fr-FR" sz="1800" u="none" dirty="0"/>
              <a:t>On trouve dans notre site quelques rapport des échelles, comme les minarets des mosquées ex JAMAA </a:t>
            </a:r>
            <a:r>
              <a:rPr lang="fr-FR" sz="1800" u="none" dirty="0" smtClean="0"/>
              <a:t>KBIR</a:t>
            </a:r>
            <a:r>
              <a:rPr lang="fr-FR" sz="1800" u="none" dirty="0" smtClean="0">
                <a:solidFill>
                  <a:schemeClr val="tx2"/>
                </a:solidFill>
              </a:rPr>
              <a:t>)</a:t>
            </a:r>
            <a:endParaRPr lang="fr-FR" sz="1800" u="none" dirty="0">
              <a:solidFill>
                <a:schemeClr val="tx2"/>
              </a:solidFill>
            </a:endParaRPr>
          </a:p>
          <a:p>
            <a:endParaRPr lang="fr-FR" sz="1800" u="none" dirty="0">
              <a:solidFill>
                <a:schemeClr val="tx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73418"/>
                                        </p:tgtEl>
                                        <p:attrNameLst>
                                          <p:attrName>style.visibility</p:attrName>
                                        </p:attrNameLst>
                                      </p:cBhvr>
                                      <p:to>
                                        <p:strVal val="visible"/>
                                      </p:to>
                                    </p:set>
                                    <p:animEffect transition="in" filter="diamond(in)">
                                      <p:cBhvr>
                                        <p:cTn id="7" dur="2000"/>
                                        <p:tgtEl>
                                          <p:spTgt spid="27341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73412"/>
                                        </p:tgtEl>
                                        <p:attrNameLst>
                                          <p:attrName>style.visibility</p:attrName>
                                        </p:attrNameLst>
                                      </p:cBhvr>
                                      <p:to>
                                        <p:strVal val="visible"/>
                                      </p:to>
                                    </p:set>
                                    <p:animEffect transition="in" filter="checkerboard(across)">
                                      <p:cBhvr>
                                        <p:cTn id="12" dur="500"/>
                                        <p:tgtEl>
                                          <p:spTgt spid="27341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73416"/>
                                        </p:tgtEl>
                                        <p:attrNameLst>
                                          <p:attrName>style.visibility</p:attrName>
                                        </p:attrNameLst>
                                      </p:cBhvr>
                                      <p:to>
                                        <p:strVal val="visible"/>
                                      </p:to>
                                    </p:set>
                                    <p:animEffect transition="in" filter="box(in)">
                                      <p:cBhvr>
                                        <p:cTn id="17" dur="500"/>
                                        <p:tgtEl>
                                          <p:spTgt spid="27341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73413"/>
                                        </p:tgtEl>
                                        <p:attrNameLst>
                                          <p:attrName>style.visibility</p:attrName>
                                        </p:attrNameLst>
                                      </p:cBhvr>
                                      <p:to>
                                        <p:strVal val="visible"/>
                                      </p:to>
                                    </p:set>
                                    <p:anim calcmode="lin" valueType="num">
                                      <p:cBhvr additive="base">
                                        <p:cTn id="22" dur="500" fill="hold"/>
                                        <p:tgtEl>
                                          <p:spTgt spid="273413"/>
                                        </p:tgtEl>
                                        <p:attrNameLst>
                                          <p:attrName>ppt_x</p:attrName>
                                        </p:attrNameLst>
                                      </p:cBhvr>
                                      <p:tavLst>
                                        <p:tav tm="0">
                                          <p:val>
                                            <p:strVal val="#ppt_x"/>
                                          </p:val>
                                        </p:tav>
                                        <p:tav tm="100000">
                                          <p:val>
                                            <p:strVal val="#ppt_x"/>
                                          </p:val>
                                        </p:tav>
                                      </p:tavLst>
                                    </p:anim>
                                    <p:anim calcmode="lin" valueType="num">
                                      <p:cBhvr additive="base">
                                        <p:cTn id="23" dur="500" fill="hold"/>
                                        <p:tgtEl>
                                          <p:spTgt spid="273413"/>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nodeType="clickEffect">
                                  <p:stCondLst>
                                    <p:cond delay="0"/>
                                  </p:stCondLst>
                                  <p:childTnLst>
                                    <p:set>
                                      <p:cBhvr>
                                        <p:cTn id="27" dur="1" fill="hold">
                                          <p:stCondLst>
                                            <p:cond delay="0"/>
                                          </p:stCondLst>
                                        </p:cTn>
                                        <p:tgtEl>
                                          <p:spTgt spid="273417"/>
                                        </p:tgtEl>
                                        <p:attrNameLst>
                                          <p:attrName>style.visibility</p:attrName>
                                        </p:attrNameLst>
                                      </p:cBhvr>
                                      <p:to>
                                        <p:strVal val="visible"/>
                                      </p:to>
                                    </p:set>
                                    <p:animEffect transition="in" filter="diamond(in)">
                                      <p:cBhvr>
                                        <p:cTn id="28" dur="2000"/>
                                        <p:tgtEl>
                                          <p:spTgt spid="273417"/>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273414"/>
                                        </p:tgtEl>
                                        <p:attrNameLst>
                                          <p:attrName>style.visibility</p:attrName>
                                        </p:attrNameLst>
                                      </p:cBhvr>
                                      <p:to>
                                        <p:strVal val="visible"/>
                                      </p:to>
                                    </p:set>
                                    <p:animEffect transition="in" filter="blinds(horizontal)">
                                      <p:cBhvr>
                                        <p:cTn id="33" dur="500"/>
                                        <p:tgtEl>
                                          <p:spTgt spid="273414"/>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4" fill="hold" nodeType="clickEffect">
                                  <p:stCondLst>
                                    <p:cond delay="0"/>
                                  </p:stCondLst>
                                  <p:childTnLst>
                                    <p:set>
                                      <p:cBhvr>
                                        <p:cTn id="37" dur="1" fill="hold">
                                          <p:stCondLst>
                                            <p:cond delay="0"/>
                                          </p:stCondLst>
                                        </p:cTn>
                                        <p:tgtEl>
                                          <p:spTgt spid="273415"/>
                                        </p:tgtEl>
                                        <p:attrNameLst>
                                          <p:attrName>style.visibility</p:attrName>
                                        </p:attrNameLst>
                                      </p:cBhvr>
                                      <p:to>
                                        <p:strVal val="visible"/>
                                      </p:to>
                                    </p:set>
                                    <p:animEffect transition="in" filter="wheel(4)">
                                      <p:cBhvr>
                                        <p:cTn id="38" dur="2000"/>
                                        <p:tgtEl>
                                          <p:spTgt spid="273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ChangeArrowheads="1"/>
          </p:cNvSpPr>
          <p:nvPr>
            <p:ph type="title"/>
          </p:nvPr>
        </p:nvSpPr>
        <p:spPr>
          <a:xfrm>
            <a:off x="0" y="71414"/>
            <a:ext cx="9144000" cy="1111250"/>
          </a:xfrm>
        </p:spPr>
        <p:txBody>
          <a:bodyPr>
            <a:normAutofit/>
          </a:bodyPr>
          <a:lstStyle/>
          <a:p>
            <a:r>
              <a:rPr lang="fr-FR" sz="2400" u="sng" dirty="0" smtClean="0">
                <a:solidFill>
                  <a:srgbClr val="FFFF00"/>
                </a:solidFill>
                <a:latin typeface="Cooper Black" pitchFamily="18" charset="0"/>
              </a:rPr>
              <a:t>Réappropriation  </a:t>
            </a:r>
            <a:r>
              <a:rPr lang="fr-FR" sz="2400" u="sng" dirty="0">
                <a:solidFill>
                  <a:srgbClr val="FFFF00"/>
                </a:solidFill>
                <a:latin typeface="Cooper Black" pitchFamily="18" charset="0"/>
              </a:rPr>
              <a:t>de </a:t>
            </a:r>
            <a:r>
              <a:rPr lang="fr-FR" sz="2400" u="sng" dirty="0" smtClean="0">
                <a:solidFill>
                  <a:srgbClr val="FFFF00"/>
                </a:solidFill>
                <a:latin typeface="Cooper Black" pitchFamily="18" charset="0"/>
              </a:rPr>
              <a:t> l’espace   public</a:t>
            </a:r>
            <a:r>
              <a:rPr lang="fr-FR" sz="2400" u="sng" dirty="0">
                <a:solidFill>
                  <a:srgbClr val="FFFF00"/>
                </a:solidFill>
                <a:latin typeface="Cooper Black" pitchFamily="18" charset="0"/>
              </a:rPr>
              <a:t> </a:t>
            </a:r>
            <a:r>
              <a:rPr lang="fr-FR" sz="2400" dirty="0">
                <a:solidFill>
                  <a:srgbClr val="FFFF00"/>
                </a:solidFill>
                <a:latin typeface="Cooper Black" pitchFamily="18" charset="0"/>
              </a:rPr>
              <a:t>:</a:t>
            </a:r>
            <a:br>
              <a:rPr lang="fr-FR" sz="2400" dirty="0">
                <a:solidFill>
                  <a:srgbClr val="FFFF00"/>
                </a:solidFill>
                <a:latin typeface="Cooper Black" pitchFamily="18" charset="0"/>
              </a:rPr>
            </a:br>
            <a:r>
              <a:rPr lang="fr-FR" sz="2400" dirty="0">
                <a:solidFill>
                  <a:srgbClr val="FFFF00"/>
                </a:solidFill>
                <a:latin typeface="Cooper Black" pitchFamily="18" charset="0"/>
              </a:rPr>
              <a:t>1-Commerce</a:t>
            </a:r>
            <a:endParaRPr lang="en-US" sz="2400" dirty="0">
              <a:solidFill>
                <a:srgbClr val="FFFF00"/>
              </a:solidFill>
              <a:latin typeface="Cooper Black" pitchFamily="18" charset="0"/>
            </a:endParaRPr>
          </a:p>
        </p:txBody>
      </p:sp>
      <p:pic>
        <p:nvPicPr>
          <p:cNvPr id="217093" name="Picture 5" descr="DSC00044"/>
          <p:cNvPicPr>
            <a:picLocks noChangeAspect="1" noChangeArrowheads="1"/>
          </p:cNvPicPr>
          <p:nvPr/>
        </p:nvPicPr>
        <p:blipFill>
          <a:blip r:embed="rId2" cstate="print"/>
          <a:srcRect/>
          <a:stretch>
            <a:fillRect/>
          </a:stretch>
        </p:blipFill>
        <p:spPr bwMode="auto">
          <a:xfrm>
            <a:off x="6659563" y="1773238"/>
            <a:ext cx="2197100" cy="164941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217095" name="Picture 7" descr="DSC00067"/>
          <p:cNvPicPr>
            <a:picLocks noChangeAspect="1" noChangeArrowheads="1"/>
          </p:cNvPicPr>
          <p:nvPr/>
        </p:nvPicPr>
        <p:blipFill>
          <a:blip r:embed="rId3" cstate="print"/>
          <a:srcRect/>
          <a:stretch>
            <a:fillRect/>
          </a:stretch>
        </p:blipFill>
        <p:spPr bwMode="auto">
          <a:xfrm>
            <a:off x="6732588" y="4508500"/>
            <a:ext cx="2197100" cy="164941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217096" name="Picture 8" descr="DSC00105"/>
          <p:cNvPicPr>
            <a:picLocks noChangeAspect="1" noChangeArrowheads="1"/>
          </p:cNvPicPr>
          <p:nvPr/>
        </p:nvPicPr>
        <p:blipFill>
          <a:blip r:embed="rId4" cstate="print"/>
          <a:srcRect/>
          <a:stretch>
            <a:fillRect/>
          </a:stretch>
        </p:blipFill>
        <p:spPr bwMode="auto">
          <a:xfrm>
            <a:off x="395288" y="4437063"/>
            <a:ext cx="2325687" cy="163671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217097" name="Picture 9" descr="DSC00086"/>
          <p:cNvPicPr>
            <a:picLocks noChangeAspect="1" noChangeArrowheads="1"/>
          </p:cNvPicPr>
          <p:nvPr/>
        </p:nvPicPr>
        <p:blipFill>
          <a:blip r:embed="rId5" cstate="print"/>
          <a:srcRect/>
          <a:stretch>
            <a:fillRect/>
          </a:stretch>
        </p:blipFill>
        <p:spPr bwMode="auto">
          <a:xfrm>
            <a:off x="323850" y="1844675"/>
            <a:ext cx="2447925" cy="183673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217098" name="Rectangle 10"/>
          <p:cNvSpPr>
            <a:spLocks noChangeArrowheads="1"/>
          </p:cNvSpPr>
          <p:nvPr/>
        </p:nvSpPr>
        <p:spPr bwMode="auto">
          <a:xfrm>
            <a:off x="2987675" y="968247"/>
            <a:ext cx="3240088" cy="5016758"/>
          </a:xfrm>
          <a:prstGeom prst="rect">
            <a:avLst/>
          </a:prstGeom>
          <a:noFill/>
          <a:ln w="76200" cmpd="tri">
            <a:solidFill>
              <a:schemeClr val="folHlink"/>
            </a:solidFill>
            <a:miter lim="800000"/>
            <a:headEnd/>
            <a:tailEnd/>
          </a:ln>
          <a:effectLst/>
        </p:spPr>
        <p:txBody>
          <a:bodyPr anchor="ctr">
            <a:spAutoFit/>
          </a:bodyPr>
          <a:lstStyle/>
          <a:p>
            <a:pPr algn="justLow"/>
            <a:r>
              <a:rPr lang="fr-FR" sz="2000" b="1" u="none" dirty="0"/>
              <a:t>Le centre ville de Constantine est une zone d’activités tertiaires parmi lesquelles, la fonction commerciale qui est depuis longtemps essentielle, les services caractérisent aussi l’existence du centre ville. On trouve aussi une difficulté de la circulation, il existe seulement un parking payant </a:t>
            </a:r>
            <a:r>
              <a:rPr lang="fr-FR" sz="2000" b="1" u="none" dirty="0">
                <a:solidFill>
                  <a:srgbClr val="00FF00"/>
                </a:solidFill>
              </a:rPr>
              <a:t>(r+2),</a:t>
            </a:r>
            <a:r>
              <a:rPr lang="fr-FR" sz="2000" b="1" u="none" dirty="0"/>
              <a:t> alors, le stationnement est dominant,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7093"/>
                                        </p:tgtEl>
                                        <p:attrNameLst>
                                          <p:attrName>style.visibility</p:attrName>
                                        </p:attrNameLst>
                                      </p:cBhvr>
                                      <p:to>
                                        <p:strVal val="visible"/>
                                      </p:to>
                                    </p:set>
                                    <p:anim calcmode="lin" valueType="num">
                                      <p:cBhvr additive="base">
                                        <p:cTn id="7" dur="500" fill="hold"/>
                                        <p:tgtEl>
                                          <p:spTgt spid="217093"/>
                                        </p:tgtEl>
                                        <p:attrNameLst>
                                          <p:attrName>ppt_x</p:attrName>
                                        </p:attrNameLst>
                                      </p:cBhvr>
                                      <p:tavLst>
                                        <p:tav tm="0">
                                          <p:val>
                                            <p:strVal val="#ppt_x"/>
                                          </p:val>
                                        </p:tav>
                                        <p:tav tm="100000">
                                          <p:val>
                                            <p:strVal val="#ppt_x"/>
                                          </p:val>
                                        </p:tav>
                                      </p:tavLst>
                                    </p:anim>
                                    <p:anim calcmode="lin" valueType="num">
                                      <p:cBhvr additive="base">
                                        <p:cTn id="8" dur="500" fill="hold"/>
                                        <p:tgtEl>
                                          <p:spTgt spid="21709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217095"/>
                                        </p:tgtEl>
                                        <p:attrNameLst>
                                          <p:attrName>style.visibility</p:attrName>
                                        </p:attrNameLst>
                                      </p:cBhvr>
                                      <p:to>
                                        <p:strVal val="visible"/>
                                      </p:to>
                                    </p:set>
                                    <p:animEffect transition="in" filter="diamond(in)">
                                      <p:cBhvr>
                                        <p:cTn id="13" dur="2000"/>
                                        <p:tgtEl>
                                          <p:spTgt spid="21709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217096"/>
                                        </p:tgtEl>
                                        <p:attrNameLst>
                                          <p:attrName>style.visibility</p:attrName>
                                        </p:attrNameLst>
                                      </p:cBhvr>
                                      <p:to>
                                        <p:strVal val="visible"/>
                                      </p:to>
                                    </p:set>
                                    <p:animEffect transition="in" filter="blinds(horizontal)">
                                      <p:cBhvr>
                                        <p:cTn id="18" dur="500"/>
                                        <p:tgtEl>
                                          <p:spTgt spid="21709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17097"/>
                                        </p:tgtEl>
                                        <p:attrNameLst>
                                          <p:attrName>style.visibility</p:attrName>
                                        </p:attrNameLst>
                                      </p:cBhvr>
                                      <p:to>
                                        <p:strVal val="visible"/>
                                      </p:to>
                                    </p:set>
                                    <p:animEffect transition="in" filter="fade">
                                      <p:cBhvr>
                                        <p:cTn id="23" dur="2000"/>
                                        <p:tgtEl>
                                          <p:spTgt spid="217097"/>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217098"/>
                                        </p:tgtEl>
                                        <p:attrNameLst>
                                          <p:attrName>style.visibility</p:attrName>
                                        </p:attrNameLst>
                                      </p:cBhvr>
                                      <p:to>
                                        <p:strVal val="visible"/>
                                      </p:to>
                                    </p:set>
                                    <p:animEffect transition="in" filter="checkerboard(across)">
                                      <p:cBhvr>
                                        <p:cTn id="28" dur="500"/>
                                        <p:tgtEl>
                                          <p:spTgt spid="217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7098"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33" name="Rectangle 21"/>
          <p:cNvSpPr>
            <a:spLocks noGrp="1" noChangeArrowheads="1"/>
          </p:cNvSpPr>
          <p:nvPr>
            <p:ph type="title"/>
          </p:nvPr>
        </p:nvSpPr>
        <p:spPr>
          <a:xfrm>
            <a:off x="215106" y="-24"/>
            <a:ext cx="8964612" cy="1268412"/>
          </a:xfrm>
        </p:spPr>
        <p:txBody>
          <a:bodyPr>
            <a:normAutofit/>
          </a:bodyPr>
          <a:lstStyle/>
          <a:p>
            <a:r>
              <a:rPr lang="fr-FR" sz="2400" b="1" u="sng" dirty="0">
                <a:solidFill>
                  <a:srgbClr val="FFFF00"/>
                </a:solidFill>
                <a:latin typeface="Cooper Black" pitchFamily="18" charset="0"/>
              </a:rPr>
              <a:t>Les </a:t>
            </a:r>
            <a:r>
              <a:rPr lang="fr-FR" sz="2400" b="1" u="sng" dirty="0" smtClean="0">
                <a:solidFill>
                  <a:srgbClr val="FFFF00"/>
                </a:solidFill>
                <a:latin typeface="Cooper Black" pitchFamily="18" charset="0"/>
              </a:rPr>
              <a:t> interventions  des  différents  acteurs </a:t>
            </a:r>
            <a:r>
              <a:rPr lang="fr-FR" sz="2400" b="1" u="sng" dirty="0">
                <a:solidFill>
                  <a:srgbClr val="FFFF00"/>
                </a:solidFill>
                <a:latin typeface="Cooper Black" pitchFamily="18" charset="0"/>
              </a:rPr>
              <a:t>sur </a:t>
            </a:r>
            <a:r>
              <a:rPr lang="fr-FR" sz="2400" b="1" u="sng" dirty="0" smtClean="0">
                <a:solidFill>
                  <a:srgbClr val="FFFF00"/>
                </a:solidFill>
                <a:latin typeface="Cooper Black" pitchFamily="18" charset="0"/>
              </a:rPr>
              <a:t> la  vielle  ville  de </a:t>
            </a:r>
            <a:r>
              <a:rPr lang="fr-FR" sz="2400" b="1" dirty="0" smtClean="0">
                <a:solidFill>
                  <a:srgbClr val="FFFF00"/>
                </a:solidFill>
                <a:latin typeface="Cooper Black" pitchFamily="18" charset="0"/>
              </a:rPr>
              <a:t> </a:t>
            </a:r>
            <a:r>
              <a:rPr lang="fr-FR" sz="2400" b="1" dirty="0">
                <a:solidFill>
                  <a:srgbClr val="FFFF00"/>
                </a:solidFill>
                <a:latin typeface="Cooper Black" pitchFamily="18" charset="0"/>
              </a:rPr>
              <a:t>Constantine :</a:t>
            </a:r>
            <a:br>
              <a:rPr lang="fr-FR" sz="2400" b="1" dirty="0">
                <a:solidFill>
                  <a:srgbClr val="FFFF00"/>
                </a:solidFill>
                <a:latin typeface="Cooper Black" pitchFamily="18" charset="0"/>
              </a:rPr>
            </a:br>
            <a:endParaRPr lang="fr-FR" sz="2400" b="1" dirty="0">
              <a:solidFill>
                <a:srgbClr val="FFFF00"/>
              </a:solidFill>
              <a:latin typeface="Cooper Black" pitchFamily="18" charset="0"/>
            </a:endParaRPr>
          </a:p>
        </p:txBody>
      </p:sp>
      <p:graphicFrame>
        <p:nvGraphicFramePr>
          <p:cNvPr id="6" name="Diagramme 5"/>
          <p:cNvGraphicFramePr/>
          <p:nvPr/>
        </p:nvGraphicFramePr>
        <p:xfrm>
          <a:off x="-71470" y="928670"/>
          <a:ext cx="8858280" cy="58578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571472" y="291092"/>
            <a:ext cx="7858180" cy="923330"/>
          </a:xfrm>
          <a:prstGeom prst="rect">
            <a:avLst/>
          </a:prstGeom>
          <a:noFill/>
        </p:spPr>
        <p:txBody>
          <a:bodyPr wrap="square" rtlCol="0">
            <a:spAutoFit/>
          </a:bodyPr>
          <a:lstStyle/>
          <a:p>
            <a:pPr algn="ctr"/>
            <a:r>
              <a:rPr lang="fr-FR" sz="5400" b="1" dirty="0" smtClean="0">
                <a:solidFill>
                  <a:srgbClr val="FF0000"/>
                </a:solidFill>
                <a:latin typeface="Milano LET" pitchFamily="2" charset="0"/>
              </a:rPr>
              <a:t>Interventions 1</a:t>
            </a:r>
            <a:endParaRPr lang="fr-FR" sz="5400" b="1" dirty="0">
              <a:solidFill>
                <a:srgbClr val="FF0000"/>
              </a:solidFill>
              <a:latin typeface="Milano LET" pitchFamily="2" charset="0"/>
            </a:endParaRPr>
          </a:p>
        </p:txBody>
      </p:sp>
      <p:graphicFrame>
        <p:nvGraphicFramePr>
          <p:cNvPr id="6" name="Diagramme 5"/>
          <p:cNvGraphicFramePr/>
          <p:nvPr/>
        </p:nvGraphicFramePr>
        <p:xfrm>
          <a:off x="214282" y="1071546"/>
          <a:ext cx="8715436" cy="55007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58205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style.rotation</p:attrName>
                                        </p:attrNameLst>
                                      </p:cBhvr>
                                      <p:tavLst>
                                        <p:tav tm="0">
                                          <p:val>
                                            <p:fltVal val="720"/>
                                          </p:val>
                                        </p:tav>
                                        <p:tav tm="100000">
                                          <p:val>
                                            <p:fltVal val="0"/>
                                          </p:val>
                                        </p:tav>
                                      </p:tavLst>
                                    </p:anim>
                                    <p:anim calcmode="lin" valueType="num">
                                      <p:cBhvr>
                                        <p:cTn id="9" dur="2000" fill="hold"/>
                                        <p:tgtEl>
                                          <p:spTgt spid="5"/>
                                        </p:tgtEl>
                                        <p:attrNameLst>
                                          <p:attrName>ppt_h</p:attrName>
                                        </p:attrNameLst>
                                      </p:cBhvr>
                                      <p:tavLst>
                                        <p:tav tm="0">
                                          <p:val>
                                            <p:fltVal val="0"/>
                                          </p:val>
                                        </p:tav>
                                        <p:tav tm="100000">
                                          <p:val>
                                            <p:strVal val="#ppt_h"/>
                                          </p:val>
                                        </p:tav>
                                      </p:tavLst>
                                    </p:anim>
                                    <p:anim calcmode="lin" valueType="num">
                                      <p:cBhvr>
                                        <p:cTn id="10"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80">
                                          <p:stCondLst>
                                            <p:cond delay="0"/>
                                          </p:stCondLst>
                                        </p:cTn>
                                        <p:tgtEl>
                                          <p:spTgt spid="6"/>
                                        </p:tgtEl>
                                      </p:cBhvr>
                                    </p:animEffect>
                                    <p:anim calcmode="lin" valueType="num">
                                      <p:cBhvr>
                                        <p:cTn id="16"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1" dur="26">
                                          <p:stCondLst>
                                            <p:cond delay="650"/>
                                          </p:stCondLst>
                                        </p:cTn>
                                        <p:tgtEl>
                                          <p:spTgt spid="6"/>
                                        </p:tgtEl>
                                      </p:cBhvr>
                                      <p:to x="100000" y="60000"/>
                                    </p:animScale>
                                    <p:animScale>
                                      <p:cBhvr>
                                        <p:cTn id="22" dur="166" decel="50000">
                                          <p:stCondLst>
                                            <p:cond delay="676"/>
                                          </p:stCondLst>
                                        </p:cTn>
                                        <p:tgtEl>
                                          <p:spTgt spid="6"/>
                                        </p:tgtEl>
                                      </p:cBhvr>
                                      <p:to x="100000" y="100000"/>
                                    </p:animScale>
                                    <p:animScale>
                                      <p:cBhvr>
                                        <p:cTn id="23" dur="26">
                                          <p:stCondLst>
                                            <p:cond delay="1312"/>
                                          </p:stCondLst>
                                        </p:cTn>
                                        <p:tgtEl>
                                          <p:spTgt spid="6"/>
                                        </p:tgtEl>
                                      </p:cBhvr>
                                      <p:to x="100000" y="80000"/>
                                    </p:animScale>
                                    <p:animScale>
                                      <p:cBhvr>
                                        <p:cTn id="24" dur="166" decel="50000">
                                          <p:stCondLst>
                                            <p:cond delay="1338"/>
                                          </p:stCondLst>
                                        </p:cTn>
                                        <p:tgtEl>
                                          <p:spTgt spid="6"/>
                                        </p:tgtEl>
                                      </p:cBhvr>
                                      <p:to x="100000" y="100000"/>
                                    </p:animScale>
                                    <p:animScale>
                                      <p:cBhvr>
                                        <p:cTn id="25" dur="26">
                                          <p:stCondLst>
                                            <p:cond delay="1642"/>
                                          </p:stCondLst>
                                        </p:cTn>
                                        <p:tgtEl>
                                          <p:spTgt spid="6"/>
                                        </p:tgtEl>
                                      </p:cBhvr>
                                      <p:to x="100000" y="90000"/>
                                    </p:animScale>
                                    <p:animScale>
                                      <p:cBhvr>
                                        <p:cTn id="26" dur="166" decel="50000">
                                          <p:stCondLst>
                                            <p:cond delay="1668"/>
                                          </p:stCondLst>
                                        </p:cTn>
                                        <p:tgtEl>
                                          <p:spTgt spid="6"/>
                                        </p:tgtEl>
                                      </p:cBhvr>
                                      <p:to x="100000" y="100000"/>
                                    </p:animScale>
                                    <p:animScale>
                                      <p:cBhvr>
                                        <p:cTn id="27" dur="26">
                                          <p:stCondLst>
                                            <p:cond delay="1808"/>
                                          </p:stCondLst>
                                        </p:cTn>
                                        <p:tgtEl>
                                          <p:spTgt spid="6"/>
                                        </p:tgtEl>
                                      </p:cBhvr>
                                      <p:to x="100000" y="95000"/>
                                    </p:animScale>
                                    <p:animScale>
                                      <p:cBhvr>
                                        <p:cTn id="28"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6" grpId="0">
        <p:bldAsOne/>
      </p:bldGraphic>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rapport103"/>
          <p:cNvPicPr>
            <a:picLocks noChangeAspect="1" noChangeArrowheads="1"/>
          </p:cNvPicPr>
          <p:nvPr/>
        </p:nvPicPr>
        <p:blipFill>
          <a:blip r:embed="rId2"/>
          <a:srcRect/>
          <a:stretch>
            <a:fillRect/>
          </a:stretch>
        </p:blipFill>
        <p:spPr bwMode="auto">
          <a:xfrm>
            <a:off x="0" y="-71462"/>
            <a:ext cx="9144000" cy="5286412"/>
          </a:xfrm>
          <a:prstGeom prst="rect">
            <a:avLst/>
          </a:prstGeom>
          <a:ln>
            <a:noFill/>
          </a:ln>
          <a:effectLst>
            <a:softEdge rad="112500"/>
          </a:effectLst>
        </p:spPr>
      </p:pic>
      <p:sp>
        <p:nvSpPr>
          <p:cNvPr id="6" name="ZoneTexte 5"/>
          <p:cNvSpPr txBox="1"/>
          <p:nvPr/>
        </p:nvSpPr>
        <p:spPr>
          <a:xfrm>
            <a:off x="4286248" y="5286388"/>
            <a:ext cx="3000396" cy="707886"/>
          </a:xfrm>
          <a:prstGeom prst="rect">
            <a:avLst/>
          </a:prstGeom>
          <a:noFill/>
        </p:spPr>
        <p:txBody>
          <a:bodyPr wrap="square" rtlCol="0">
            <a:spAutoFit/>
          </a:bodyPr>
          <a:lstStyle/>
          <a:p>
            <a:r>
              <a:rPr lang="fr-FR" sz="4000" dirty="0" smtClean="0"/>
              <a:t>Le zonage</a:t>
            </a:r>
            <a:endParaRPr lang="fr-FR" sz="4000" dirty="0"/>
          </a:p>
        </p:txBody>
      </p:sp>
      <p:sp>
        <p:nvSpPr>
          <p:cNvPr id="7" name="ZoneTexte 6"/>
          <p:cNvSpPr txBox="1"/>
          <p:nvPr/>
        </p:nvSpPr>
        <p:spPr>
          <a:xfrm>
            <a:off x="2214546" y="6000768"/>
            <a:ext cx="5357850" cy="584775"/>
          </a:xfrm>
          <a:prstGeom prst="rect">
            <a:avLst/>
          </a:prstGeom>
          <a:noFill/>
        </p:spPr>
        <p:txBody>
          <a:bodyPr wrap="square" rtlCol="0">
            <a:spAutoFit/>
          </a:bodyPr>
          <a:lstStyle/>
          <a:p>
            <a:r>
              <a:rPr lang="fr-FR" sz="3200" dirty="0" smtClean="0">
                <a:solidFill>
                  <a:schemeClr val="bg1"/>
                </a:solidFill>
              </a:rPr>
              <a:t>Source : BET URBACO</a:t>
            </a:r>
            <a:endParaRPr lang="fr-FR" sz="3200" dirty="0">
              <a:solidFill>
                <a:schemeClr val="bg1"/>
              </a:solidFill>
            </a:endParaRPr>
          </a:p>
        </p:txBody>
      </p:sp>
    </p:spTree>
    <p:extLst>
      <p:ext uri="{BB962C8B-B14F-4D97-AF65-F5344CB8AC3E}">
        <p14:creationId xmlns:p14="http://schemas.microsoft.com/office/powerpoint/2010/main" val="3195778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
                                        <p:tgtEl>
                                          <p:spTgt spid="5"/>
                                        </p:tgtEl>
                                      </p:cBhvr>
                                    </p:animEffect>
                                    <p:anim calcmode="lin" valueType="num">
                                      <p:cBhvr>
                                        <p:cTn id="8" dur="400" fill="hold"/>
                                        <p:tgtEl>
                                          <p:spTgt spid="5"/>
                                        </p:tgtEl>
                                        <p:attrNameLst>
                                          <p:attrName>ppt_x</p:attrName>
                                        </p:attrNameLst>
                                      </p:cBhvr>
                                      <p:tavLst>
                                        <p:tav tm="0">
                                          <p:val>
                                            <p:strVal val="#ppt_x"/>
                                          </p:val>
                                        </p:tav>
                                        <p:tav tm="100000">
                                          <p:val>
                                            <p:strVal val="#ppt_x"/>
                                          </p:val>
                                        </p:tav>
                                      </p:tavLst>
                                    </p:anim>
                                    <p:anim calcmode="lin" valueType="num">
                                      <p:cBhvr>
                                        <p:cTn id="9" dur="400" fill="hold"/>
                                        <p:tgtEl>
                                          <p:spTgt spid="5"/>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5"/>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5"/>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7" presetClass="entr" presetSubtype="1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34"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from="(-#ppt_w/2)" to="(#ppt_x)" calcmode="lin" valueType="num">
                                      <p:cBhvr>
                                        <p:cTn id="22" dur="600" fill="hold">
                                          <p:stCondLst>
                                            <p:cond delay="0"/>
                                          </p:stCondLst>
                                        </p:cTn>
                                        <p:tgtEl>
                                          <p:spTgt spid="7"/>
                                        </p:tgtEl>
                                        <p:attrNameLst>
                                          <p:attrName>ppt_x</p:attrName>
                                        </p:attrNameLst>
                                      </p:cBhvr>
                                    </p:anim>
                                    <p:anim from="0" to="-1.0" calcmode="lin" valueType="num">
                                      <p:cBhvr>
                                        <p:cTn id="23" dur="200" decel="50000" autoRev="1" fill="hold">
                                          <p:stCondLst>
                                            <p:cond delay="600"/>
                                          </p:stCondLst>
                                        </p:cTn>
                                        <p:tgtEl>
                                          <p:spTgt spid="7"/>
                                        </p:tgtEl>
                                        <p:attrNameLst>
                                          <p:attrName>xshear</p:attrName>
                                        </p:attrNameLst>
                                      </p:cBhvr>
                                    </p:anim>
                                    <p:animScale>
                                      <p:cBhvr>
                                        <p:cTn id="24" dur="200" decel="100000" autoRev="1" fill="hold">
                                          <p:stCondLst>
                                            <p:cond delay="600"/>
                                          </p:stCondLst>
                                        </p:cTn>
                                        <p:tgtEl>
                                          <p:spTgt spid="7"/>
                                        </p:tgtEl>
                                      </p:cBhvr>
                                      <p:from x="100000" y="100000"/>
                                      <p:to x="80000" y="100000"/>
                                    </p:animScale>
                                    <p:anim by="(#ppt_h/3+#ppt_w*0.1)" calcmode="lin" valueType="num">
                                      <p:cBhvr additive="sum">
                                        <p:cTn id="25" dur="200" decel="100000" autoRev="1" fill="hold">
                                          <p:stCondLst>
                                            <p:cond delay="600"/>
                                          </p:stCondLst>
                                        </p:cTn>
                                        <p:tgtEl>
                                          <p:spTgt spid="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784517064"/>
              </p:ext>
            </p:extLst>
          </p:nvPr>
        </p:nvGraphicFramePr>
        <p:xfrm>
          <a:off x="539552" y="1052736"/>
          <a:ext cx="7560840" cy="3465385"/>
        </p:xfrm>
        <a:graphic>
          <a:graphicData uri="http://schemas.openxmlformats.org/drawingml/2006/table">
            <a:tbl>
              <a:tblPr firstRow="1" bandRow="1">
                <a:tableStyleId>{16D9F66E-5EB9-4882-86FB-DCBF35E3C3E4}</a:tableStyleId>
              </a:tblPr>
              <a:tblGrid>
                <a:gridCol w="4392488"/>
                <a:gridCol w="3168352"/>
              </a:tblGrid>
              <a:tr h="495055">
                <a:tc>
                  <a:txBody>
                    <a:bodyPr/>
                    <a:lstStyle/>
                    <a:p>
                      <a:r>
                        <a:rPr lang="fr-FR" dirty="0" smtClean="0"/>
                        <a:t>équipements commerciaux</a:t>
                      </a:r>
                      <a:endParaRPr lang="fr-FR" dirty="0"/>
                    </a:p>
                  </a:txBody>
                  <a:tcPr/>
                </a:tc>
                <a:tc>
                  <a:txBody>
                    <a:bodyPr/>
                    <a:lstStyle/>
                    <a:p>
                      <a:r>
                        <a:rPr lang="fr-FR" dirty="0" smtClean="0"/>
                        <a:t>	3 163 </a:t>
                      </a:r>
                      <a:endParaRPr lang="fr-FR" dirty="0"/>
                    </a:p>
                  </a:txBody>
                  <a:tcPr/>
                </a:tc>
              </a:tr>
              <a:tr h="495055">
                <a:tc>
                  <a:txBody>
                    <a:bodyPr/>
                    <a:lstStyle/>
                    <a:p>
                      <a:r>
                        <a:rPr lang="fr-FR" dirty="0" smtClean="0"/>
                        <a:t>équipements administratifs</a:t>
                      </a:r>
                      <a:endParaRPr lang="fr-FR" dirty="0"/>
                    </a:p>
                  </a:txBody>
                  <a:tcPr/>
                </a:tc>
                <a:tc>
                  <a:txBody>
                    <a:bodyPr/>
                    <a:lstStyle/>
                    <a:p>
                      <a:r>
                        <a:rPr lang="fr-FR" dirty="0" smtClean="0"/>
                        <a:t>	110</a:t>
                      </a:r>
                      <a:endParaRPr lang="fr-FR" dirty="0"/>
                    </a:p>
                  </a:txBody>
                  <a:tcPr/>
                </a:tc>
              </a:tr>
              <a:tr h="495055">
                <a:tc>
                  <a:txBody>
                    <a:bodyPr/>
                    <a:lstStyle/>
                    <a:p>
                      <a:r>
                        <a:rPr lang="fr-FR" dirty="0" smtClean="0"/>
                        <a:t>Equipements financiers</a:t>
                      </a:r>
                      <a:endParaRPr lang="fr-FR" dirty="0"/>
                    </a:p>
                  </a:txBody>
                  <a:tcPr/>
                </a:tc>
                <a:tc>
                  <a:txBody>
                    <a:bodyPr/>
                    <a:lstStyle/>
                    <a:p>
                      <a:r>
                        <a:rPr lang="fr-FR" dirty="0" smtClean="0"/>
                        <a:t>	08</a:t>
                      </a:r>
                      <a:endParaRPr lang="fr-FR" dirty="0"/>
                    </a:p>
                  </a:txBody>
                  <a:tcPr/>
                </a:tc>
              </a:tr>
              <a:tr h="495055">
                <a:tc>
                  <a:txBody>
                    <a:bodyPr/>
                    <a:lstStyle/>
                    <a:p>
                      <a:r>
                        <a:rPr lang="fr-FR" dirty="0" smtClean="0"/>
                        <a:t>équipements culturels.</a:t>
                      </a:r>
                      <a:endParaRPr lang="fr-FR" dirty="0"/>
                    </a:p>
                  </a:txBody>
                  <a:tcPr/>
                </a:tc>
                <a:tc>
                  <a:txBody>
                    <a:bodyPr/>
                    <a:lstStyle/>
                    <a:p>
                      <a:r>
                        <a:rPr lang="fr-FR" dirty="0" smtClean="0"/>
                        <a:t>	09</a:t>
                      </a:r>
                      <a:endParaRPr lang="fr-FR" dirty="0"/>
                    </a:p>
                  </a:txBody>
                  <a:tcPr/>
                </a:tc>
              </a:tr>
              <a:tr h="495055">
                <a:tc>
                  <a:txBody>
                    <a:bodyPr/>
                    <a:lstStyle/>
                    <a:p>
                      <a:r>
                        <a:rPr lang="fr-FR" dirty="0" smtClean="0"/>
                        <a:t>Dégradation du cadre bâti </a:t>
                      </a:r>
                      <a:endParaRPr lang="fr-FR" dirty="0"/>
                    </a:p>
                  </a:txBody>
                  <a:tcPr/>
                </a:tc>
                <a:tc>
                  <a:txBody>
                    <a:bodyPr/>
                    <a:lstStyle/>
                    <a:p>
                      <a:r>
                        <a:rPr lang="fr-FR" smtClean="0"/>
                        <a:t>vieillissement</a:t>
                      </a:r>
                      <a:endParaRPr lang="fr-FR" dirty="0"/>
                    </a:p>
                  </a:txBody>
                  <a:tcPr/>
                </a:tc>
              </a:tr>
              <a:tr h="495055">
                <a:tc>
                  <a:txBody>
                    <a:bodyPr/>
                    <a:lstStyle/>
                    <a:p>
                      <a:r>
                        <a:rPr lang="fr-FR" dirty="0" smtClean="0"/>
                        <a:t>Manque d’entretien.</a:t>
                      </a:r>
                      <a:endParaRPr lang="fr-FR" dirty="0"/>
                    </a:p>
                  </a:txBody>
                  <a:tcPr/>
                </a:tc>
                <a:tc>
                  <a:txBody>
                    <a:bodyPr/>
                    <a:lstStyle/>
                    <a:p>
                      <a:r>
                        <a:rPr lang="fr-FR" dirty="0" smtClean="0"/>
                        <a:t>Exiguïté des logements.</a:t>
                      </a:r>
                      <a:endParaRPr lang="fr-FR" dirty="0"/>
                    </a:p>
                  </a:txBody>
                  <a:tcPr/>
                </a:tc>
              </a:tr>
              <a:tr h="495055">
                <a:tc>
                  <a:txBody>
                    <a:bodyPr/>
                    <a:lstStyle/>
                    <a:p>
                      <a:r>
                        <a:rPr lang="fr-FR" dirty="0" smtClean="0"/>
                        <a:t>Densification des logements </a:t>
                      </a:r>
                      <a:endParaRPr lang="fr-FR" dirty="0"/>
                    </a:p>
                  </a:txBody>
                  <a:tcPr/>
                </a:tc>
                <a:tc>
                  <a:txBody>
                    <a:bodyPr/>
                    <a:lstStyle/>
                    <a:p>
                      <a:r>
                        <a:rPr lang="fr-FR" dirty="0" smtClean="0"/>
                        <a:t>surcharge des pièces</a:t>
                      </a:r>
                      <a:endParaRPr lang="fr-FR" dirty="0"/>
                    </a:p>
                  </a:txBody>
                  <a:tcPr/>
                </a:tc>
              </a:tr>
            </a:tbl>
          </a:graphicData>
        </a:graphic>
      </p:graphicFrame>
    </p:spTree>
    <p:extLst>
      <p:ext uri="{BB962C8B-B14F-4D97-AF65-F5344CB8AC3E}">
        <p14:creationId xmlns:p14="http://schemas.microsoft.com/office/powerpoint/2010/main" val="3965124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rapport107"/>
          <p:cNvPicPr>
            <a:picLocks noChangeAspect="1" noChangeArrowheads="1"/>
          </p:cNvPicPr>
          <p:nvPr/>
        </p:nvPicPr>
        <p:blipFill>
          <a:blip r:embed="rId2"/>
          <a:srcRect/>
          <a:stretch>
            <a:fillRect/>
          </a:stretch>
        </p:blipFill>
        <p:spPr bwMode="auto">
          <a:xfrm rot="16200000">
            <a:off x="1785918" y="-1785947"/>
            <a:ext cx="5572140" cy="9144033"/>
          </a:xfrm>
          <a:prstGeom prst="rect">
            <a:avLst/>
          </a:prstGeom>
          <a:ln>
            <a:noFill/>
          </a:ln>
          <a:effectLst>
            <a:softEdge rad="112500"/>
          </a:effectLst>
        </p:spPr>
      </p:pic>
      <p:sp>
        <p:nvSpPr>
          <p:cNvPr id="6" name="Rectangle 5"/>
          <p:cNvSpPr/>
          <p:nvPr/>
        </p:nvSpPr>
        <p:spPr>
          <a:xfrm>
            <a:off x="2927412" y="5702874"/>
            <a:ext cx="3573414" cy="369332"/>
          </a:xfrm>
          <a:prstGeom prst="rect">
            <a:avLst/>
          </a:prstGeom>
        </p:spPr>
        <p:txBody>
          <a:bodyPr wrap="none">
            <a:spAutoFit/>
          </a:bodyPr>
          <a:lstStyle/>
          <a:p>
            <a:pPr lvl="0"/>
            <a:r>
              <a:rPr lang="fr-FR" b="1" dirty="0" smtClean="0"/>
              <a:t>Propositions D’aménagements </a:t>
            </a:r>
            <a:endParaRPr lang="fr-FR" dirty="0"/>
          </a:p>
        </p:txBody>
      </p:sp>
      <p:sp>
        <p:nvSpPr>
          <p:cNvPr id="7" name="ZoneTexte 6"/>
          <p:cNvSpPr txBox="1"/>
          <p:nvPr/>
        </p:nvSpPr>
        <p:spPr>
          <a:xfrm>
            <a:off x="2643174" y="6130373"/>
            <a:ext cx="5357850" cy="584775"/>
          </a:xfrm>
          <a:prstGeom prst="rect">
            <a:avLst/>
          </a:prstGeom>
          <a:noFill/>
        </p:spPr>
        <p:txBody>
          <a:bodyPr wrap="square" rtlCol="0">
            <a:spAutoFit/>
          </a:bodyPr>
          <a:lstStyle/>
          <a:p>
            <a:r>
              <a:rPr lang="fr-FR" sz="3200" dirty="0" smtClean="0">
                <a:solidFill>
                  <a:schemeClr val="bg1"/>
                </a:solidFill>
              </a:rPr>
              <a:t>Source : BET URBACO</a:t>
            </a:r>
            <a:endParaRPr lang="fr-FR" sz="3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5"/>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34"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 from="(-#ppt_w/2)" to="(#ppt_x)" calcmode="lin" valueType="num">
                                      <p:cBhvr>
                                        <p:cTn id="11" dur="600" fill="hold">
                                          <p:stCondLst>
                                            <p:cond delay="0"/>
                                          </p:stCondLst>
                                        </p:cTn>
                                        <p:tgtEl>
                                          <p:spTgt spid="6"/>
                                        </p:tgtEl>
                                        <p:attrNameLst>
                                          <p:attrName>ppt_x</p:attrName>
                                        </p:attrNameLst>
                                      </p:cBhvr>
                                    </p:anim>
                                    <p:anim from="0" to="-1.0" calcmode="lin" valueType="num">
                                      <p:cBhvr>
                                        <p:cTn id="12" dur="200" decel="50000" autoRev="1" fill="hold">
                                          <p:stCondLst>
                                            <p:cond delay="600"/>
                                          </p:stCondLst>
                                        </p:cTn>
                                        <p:tgtEl>
                                          <p:spTgt spid="6"/>
                                        </p:tgtEl>
                                        <p:attrNameLst>
                                          <p:attrName>xshear</p:attrName>
                                        </p:attrNameLst>
                                      </p:cBhvr>
                                    </p:anim>
                                    <p:animScale>
                                      <p:cBhvr>
                                        <p:cTn id="13" dur="200" decel="100000" autoRev="1" fill="hold">
                                          <p:stCondLst>
                                            <p:cond delay="600"/>
                                          </p:stCondLst>
                                        </p:cTn>
                                        <p:tgtEl>
                                          <p:spTgt spid="6"/>
                                        </p:tgtEl>
                                      </p:cBhvr>
                                      <p:from x="100000" y="100000"/>
                                      <p:to x="80000" y="100000"/>
                                    </p:animScale>
                                    <p:anim by="(#ppt_h/3+#ppt_w*0.1)" calcmode="lin" valueType="num">
                                      <p:cBhvr additive="sum">
                                        <p:cTn id="14" dur="200" decel="100000" autoRev="1" fill="hold">
                                          <p:stCondLst>
                                            <p:cond delay="600"/>
                                          </p:stCondLst>
                                        </p:cTn>
                                        <p:tgtEl>
                                          <p:spTgt spid="6"/>
                                        </p:tgtEl>
                                        <p:attrNameLst>
                                          <p:attrName>ppt_x</p:attrName>
                                        </p:attrNameLst>
                                      </p:cBhvr>
                                    </p:anim>
                                  </p:childTnLst>
                                </p:cTn>
                              </p:par>
                            </p:childTnLst>
                          </p:cTn>
                        </p:par>
                      </p:childTnLst>
                    </p:cTn>
                  </p:par>
                  <p:par>
                    <p:cTn id="15" fill="hold">
                      <p:stCondLst>
                        <p:cond delay="indefinite"/>
                      </p:stCondLst>
                      <p:childTnLst>
                        <p:par>
                          <p:cTn id="16" fill="hold">
                            <p:stCondLst>
                              <p:cond delay="0"/>
                            </p:stCondLst>
                            <p:childTnLst>
                              <p:par>
                                <p:cTn id="17" presetID="34"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from="(-#ppt_w/2)" to="(#ppt_x)" calcmode="lin" valueType="num">
                                      <p:cBhvr>
                                        <p:cTn id="19" dur="600" fill="hold">
                                          <p:stCondLst>
                                            <p:cond delay="0"/>
                                          </p:stCondLst>
                                        </p:cTn>
                                        <p:tgtEl>
                                          <p:spTgt spid="7"/>
                                        </p:tgtEl>
                                        <p:attrNameLst>
                                          <p:attrName>ppt_x</p:attrName>
                                        </p:attrNameLst>
                                      </p:cBhvr>
                                    </p:anim>
                                    <p:anim from="0" to="-1.0" calcmode="lin" valueType="num">
                                      <p:cBhvr>
                                        <p:cTn id="20" dur="200" decel="50000" autoRev="1" fill="hold">
                                          <p:stCondLst>
                                            <p:cond delay="600"/>
                                          </p:stCondLst>
                                        </p:cTn>
                                        <p:tgtEl>
                                          <p:spTgt spid="7"/>
                                        </p:tgtEl>
                                        <p:attrNameLst>
                                          <p:attrName>xshear</p:attrName>
                                        </p:attrNameLst>
                                      </p:cBhvr>
                                    </p:anim>
                                    <p:animScale>
                                      <p:cBhvr>
                                        <p:cTn id="21" dur="200" decel="100000" autoRev="1" fill="hold">
                                          <p:stCondLst>
                                            <p:cond delay="600"/>
                                          </p:stCondLst>
                                        </p:cTn>
                                        <p:tgtEl>
                                          <p:spTgt spid="7"/>
                                        </p:tgtEl>
                                      </p:cBhvr>
                                      <p:from x="100000" y="100000"/>
                                      <p:to x="80000" y="100000"/>
                                    </p:animScale>
                                    <p:anim by="(#ppt_h/3+#ppt_w*0.1)" calcmode="lin" valueType="num">
                                      <p:cBhvr additive="sum">
                                        <p:cTn id="22" dur="200" decel="100000" autoRev="1" fill="hold">
                                          <p:stCondLst>
                                            <p:cond delay="600"/>
                                          </p:stCondLst>
                                        </p:cTn>
                                        <p:tgtEl>
                                          <p:spTgt spid="7"/>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e 4"/>
          <p:cNvGraphicFramePr/>
          <p:nvPr/>
        </p:nvGraphicFramePr>
        <p:xfrm>
          <a:off x="142844" y="-71438"/>
          <a:ext cx="9001156" cy="6643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285720" y="202148"/>
            <a:ext cx="8572560" cy="646331"/>
          </a:xfrm>
          <a:prstGeom prst="rect">
            <a:avLst/>
          </a:prstGeom>
          <a:noFill/>
        </p:spPr>
        <p:txBody>
          <a:bodyPr wrap="square" rtlCol="0">
            <a:spAutoFit/>
          </a:bodyPr>
          <a:lstStyle/>
          <a:p>
            <a:pPr algn="ctr"/>
            <a:r>
              <a:rPr lang="fr-FR" sz="3600" b="1" i="1" dirty="0" smtClean="0">
                <a:solidFill>
                  <a:srgbClr val="FF0000"/>
                </a:solidFill>
                <a:latin typeface="Monotype Corsiva" pitchFamily="66" charset="0"/>
              </a:rPr>
              <a:t>Intervention 2</a:t>
            </a:r>
            <a:endParaRPr lang="fr-FR" sz="3600" b="1" i="1" dirty="0">
              <a:solidFill>
                <a:srgbClr val="FF0000"/>
              </a:solidFill>
              <a:latin typeface="Monotype Corsiva" pitchFamily="66" charset="0"/>
            </a:endParaRPr>
          </a:p>
        </p:txBody>
      </p:sp>
      <p:graphicFrame>
        <p:nvGraphicFramePr>
          <p:cNvPr id="6" name="Diagramme 5"/>
          <p:cNvGraphicFramePr/>
          <p:nvPr/>
        </p:nvGraphicFramePr>
        <p:xfrm>
          <a:off x="285720" y="857232"/>
          <a:ext cx="8643998" cy="60007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mph" presetSubtype="2" fill="hold" grpId="0" nodeType="clickEffect">
                                  <p:stCondLst>
                                    <p:cond delay="0"/>
                                  </p:stCondLst>
                                  <p:childTnLst>
                                    <p:anim to="1.5" calcmode="lin" valueType="num">
                                      <p:cBhvr override="childStyle">
                                        <p:cTn id="6" dur="2000" fill="hold"/>
                                        <p:tgtEl>
                                          <p:spTgt spid="5"/>
                                        </p:tgtEl>
                                        <p:attrNameLst>
                                          <p:attrName>style.fontSize</p:attrName>
                                        </p:attrNameLst>
                                      </p:cBhvr>
                                    </p:anim>
                                  </p:childTnLst>
                                </p:cTn>
                              </p:par>
                            </p:childTnLst>
                          </p:cTn>
                        </p:par>
                      </p:childTnLst>
                    </p:cTn>
                  </p:par>
                  <p:par>
                    <p:cTn id="7" fill="hold">
                      <p:stCondLst>
                        <p:cond delay="indefinite"/>
                      </p:stCondLst>
                      <p:childTnLst>
                        <p:par>
                          <p:cTn id="8" fill="hold">
                            <p:stCondLst>
                              <p:cond delay="0"/>
                            </p:stCondLst>
                            <p:childTnLst>
                              <p:par>
                                <p:cTn id="9" presetID="30"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800" decel="100000"/>
                                        <p:tgtEl>
                                          <p:spTgt spid="6"/>
                                        </p:tgtEl>
                                      </p:cBhvr>
                                    </p:animEffect>
                                    <p:anim calcmode="lin" valueType="num">
                                      <p:cBhvr>
                                        <p:cTn id="12" dur="800" decel="100000" fill="hold"/>
                                        <p:tgtEl>
                                          <p:spTgt spid="6"/>
                                        </p:tgtEl>
                                        <p:attrNameLst>
                                          <p:attrName>style.rotation</p:attrName>
                                        </p:attrNameLst>
                                      </p:cBhvr>
                                      <p:tavLst>
                                        <p:tav tm="0">
                                          <p:val>
                                            <p:fltVal val="-90"/>
                                          </p:val>
                                        </p:tav>
                                        <p:tav tm="100000">
                                          <p:val>
                                            <p:fltVal val="0"/>
                                          </p:val>
                                        </p:tav>
                                      </p:tavLst>
                                    </p:anim>
                                    <p:anim calcmode="lin" valueType="num">
                                      <p:cBhvr>
                                        <p:cTn id="13" dur="800" decel="100000" fill="hold"/>
                                        <p:tgtEl>
                                          <p:spTgt spid="6"/>
                                        </p:tgtEl>
                                        <p:attrNameLst>
                                          <p:attrName>ppt_x</p:attrName>
                                        </p:attrNameLst>
                                      </p:cBhvr>
                                      <p:tavLst>
                                        <p:tav tm="0">
                                          <p:val>
                                            <p:strVal val="#ppt_x+0.4"/>
                                          </p:val>
                                        </p:tav>
                                        <p:tav tm="100000">
                                          <p:val>
                                            <p:strVal val="#ppt_x-0.05"/>
                                          </p:val>
                                        </p:tav>
                                      </p:tavLst>
                                    </p:anim>
                                    <p:anim calcmode="lin" valueType="num">
                                      <p:cBhvr>
                                        <p:cTn id="14" dur="800" decel="100000" fill="hold"/>
                                        <p:tgtEl>
                                          <p:spTgt spid="6"/>
                                        </p:tgtEl>
                                        <p:attrNameLst>
                                          <p:attrName>ppt_y</p:attrName>
                                        </p:attrNameLst>
                                      </p:cBhvr>
                                      <p:tavLst>
                                        <p:tav tm="0">
                                          <p:val>
                                            <p:strVal val="#ppt_y-0.4"/>
                                          </p:val>
                                        </p:tav>
                                        <p:tav tm="100000">
                                          <p:val>
                                            <p:strVal val="#ppt_y+0.1"/>
                                          </p:val>
                                        </p:tav>
                                      </p:tavLst>
                                    </p:anim>
                                    <p:anim calcmode="lin" valueType="num">
                                      <p:cBhvr>
                                        <p:cTn id="15"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6"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6" grpId="0">
        <p:bldAsOne/>
      </p:bldGraphic>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me 5"/>
          <p:cNvGraphicFramePr/>
          <p:nvPr/>
        </p:nvGraphicFramePr>
        <p:xfrm>
          <a:off x="142876" y="285728"/>
          <a:ext cx="8858280" cy="6572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2214546" y="-15555"/>
            <a:ext cx="4286280" cy="1015663"/>
          </a:xfrm>
          <a:prstGeom prst="rect">
            <a:avLst/>
          </a:prstGeom>
          <a:noFill/>
        </p:spPr>
        <p:txBody>
          <a:bodyPr wrap="square" rtlCol="0">
            <a:spAutoFit/>
          </a:bodyPr>
          <a:lstStyle/>
          <a:p>
            <a:r>
              <a:rPr lang="fr-FR" sz="6000" b="1" i="1" dirty="0" smtClean="0">
                <a:solidFill>
                  <a:srgbClr val="FF0000"/>
                </a:solidFill>
                <a:latin typeface="Monotype Corsiva" pitchFamily="66" charset="0"/>
              </a:rPr>
              <a:t>Intervention 3</a:t>
            </a:r>
            <a:endParaRPr lang="fr-FR" sz="6000" b="1" i="1" dirty="0">
              <a:solidFill>
                <a:srgbClr val="FF0000"/>
              </a:solidFill>
              <a:latin typeface="Monotype Corsiva" pitchFamily="66" charset="0"/>
            </a:endParaRPr>
          </a:p>
        </p:txBody>
      </p:sp>
      <p:graphicFrame>
        <p:nvGraphicFramePr>
          <p:cNvPr id="6" name="Diagramme 5"/>
          <p:cNvGraphicFramePr/>
          <p:nvPr/>
        </p:nvGraphicFramePr>
        <p:xfrm>
          <a:off x="571472" y="357166"/>
          <a:ext cx="8286808" cy="57864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4"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from="(-#ppt_w/2)" to="(#ppt_x)" calcmode="lin" valueType="num">
                                      <p:cBhvr>
                                        <p:cTn id="25" dur="600" fill="hold">
                                          <p:stCondLst>
                                            <p:cond delay="0"/>
                                          </p:stCondLst>
                                        </p:cTn>
                                        <p:tgtEl>
                                          <p:spTgt spid="6"/>
                                        </p:tgtEl>
                                        <p:attrNameLst>
                                          <p:attrName>ppt_x</p:attrName>
                                        </p:attrNameLst>
                                      </p:cBhvr>
                                    </p:anim>
                                    <p:anim from="0" to="-1.0" calcmode="lin" valueType="num">
                                      <p:cBhvr>
                                        <p:cTn id="26" dur="200" decel="50000" autoRev="1" fill="hold">
                                          <p:stCondLst>
                                            <p:cond delay="600"/>
                                          </p:stCondLst>
                                        </p:cTn>
                                        <p:tgtEl>
                                          <p:spTgt spid="6"/>
                                        </p:tgtEl>
                                        <p:attrNameLst>
                                          <p:attrName>xshear</p:attrName>
                                        </p:attrNameLst>
                                      </p:cBhvr>
                                    </p:anim>
                                    <p:animScale>
                                      <p:cBhvr>
                                        <p:cTn id="27" dur="200" decel="100000" autoRev="1" fill="hold">
                                          <p:stCondLst>
                                            <p:cond delay="600"/>
                                          </p:stCondLst>
                                        </p:cTn>
                                        <p:tgtEl>
                                          <p:spTgt spid="6"/>
                                        </p:tgtEl>
                                      </p:cBhvr>
                                      <p:from x="100000" y="100000"/>
                                      <p:to x="80000" y="100000"/>
                                    </p:animScale>
                                    <p:anim by="(#ppt_h/3+#ppt_w*0.1)" calcmode="lin" valueType="num">
                                      <p:cBhvr additive="sum">
                                        <p:cTn id="28" dur="200" decel="100000" autoRev="1" fill="hold">
                                          <p:stCondLst>
                                            <p:cond delay="600"/>
                                          </p:stCondLst>
                                        </p:cTn>
                                        <p:tgtEl>
                                          <p:spTgt spid="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6" grpId="0">
        <p:bldAsOne/>
      </p:bldGraphic>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2786050" y="77908"/>
            <a:ext cx="3643338" cy="707886"/>
          </a:xfrm>
          <a:prstGeom prst="rect">
            <a:avLst/>
          </a:prstGeom>
          <a:noFill/>
        </p:spPr>
        <p:txBody>
          <a:bodyPr wrap="square" rtlCol="0">
            <a:spAutoFit/>
          </a:bodyPr>
          <a:lstStyle/>
          <a:p>
            <a:pPr algn="ctr"/>
            <a:r>
              <a:rPr lang="fr-FR" sz="4000" b="1" dirty="0" smtClean="0">
                <a:solidFill>
                  <a:srgbClr val="FF0000"/>
                </a:solidFill>
              </a:rPr>
              <a:t>Les acteurs</a:t>
            </a:r>
            <a:endParaRPr lang="fr-FR" sz="4000" b="1" dirty="0">
              <a:solidFill>
                <a:srgbClr val="FF0000"/>
              </a:solidFill>
            </a:endParaRPr>
          </a:p>
        </p:txBody>
      </p:sp>
      <p:graphicFrame>
        <p:nvGraphicFramePr>
          <p:cNvPr id="6" name="Diagramme 5"/>
          <p:cNvGraphicFramePr/>
          <p:nvPr/>
        </p:nvGraphicFramePr>
        <p:xfrm>
          <a:off x="285720" y="428604"/>
          <a:ext cx="8572560" cy="61436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2000"/>
                                        <p:tgtEl>
                                          <p:spTgt spid="6"/>
                                        </p:tgtEl>
                                      </p:cBhvr>
                                    </p:animEffect>
                                    <p:anim calcmode="lin" valueType="num">
                                      <p:cBhvr>
                                        <p:cTn id="15" dur="2000" fill="hold"/>
                                        <p:tgtEl>
                                          <p:spTgt spid="6"/>
                                        </p:tgtEl>
                                        <p:attrNameLst>
                                          <p:attrName>style.rotation</p:attrName>
                                        </p:attrNameLst>
                                      </p:cBhvr>
                                      <p:tavLst>
                                        <p:tav tm="0">
                                          <p:val>
                                            <p:fltVal val="720"/>
                                          </p:val>
                                        </p:tav>
                                        <p:tav tm="100000">
                                          <p:val>
                                            <p:fltVal val="0"/>
                                          </p:val>
                                        </p:tav>
                                      </p:tavLst>
                                    </p:anim>
                                    <p:anim calcmode="lin" valueType="num">
                                      <p:cBhvr>
                                        <p:cTn id="16" dur="2000" fill="hold"/>
                                        <p:tgtEl>
                                          <p:spTgt spid="6"/>
                                        </p:tgtEl>
                                        <p:attrNameLst>
                                          <p:attrName>ppt_h</p:attrName>
                                        </p:attrNameLst>
                                      </p:cBhvr>
                                      <p:tavLst>
                                        <p:tav tm="0">
                                          <p:val>
                                            <p:fltVal val="0"/>
                                          </p:val>
                                        </p:tav>
                                        <p:tav tm="100000">
                                          <p:val>
                                            <p:strVal val="#ppt_h"/>
                                          </p:val>
                                        </p:tav>
                                      </p:tavLst>
                                    </p:anim>
                                    <p:anim calcmode="lin" valueType="num">
                                      <p:cBhvr>
                                        <p:cTn id="17" dur="20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age6"/>
          <p:cNvPicPr>
            <a:picLocks noChangeAspect="1" noChangeArrowheads="1"/>
          </p:cNvPicPr>
          <p:nvPr/>
        </p:nvPicPr>
        <p:blipFill>
          <a:blip r:embed="rId2"/>
          <a:srcRect b="48810"/>
          <a:stretch>
            <a:fillRect/>
          </a:stretch>
        </p:blipFill>
        <p:spPr bwMode="auto">
          <a:xfrm>
            <a:off x="285720" y="214313"/>
            <a:ext cx="8643997" cy="55721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770" decel="100000"/>
                                        <p:tgtEl>
                                          <p:spTgt spid="5"/>
                                        </p:tgtEl>
                                      </p:cBhvr>
                                    </p:animEffect>
                                    <p:animScale>
                                      <p:cBhvr>
                                        <p:cTn id="15" dur="770" decel="100000"/>
                                        <p:tgtEl>
                                          <p:spTgt spid="5"/>
                                        </p:tgtEl>
                                      </p:cBhvr>
                                      <p:from x="10000" y="10000"/>
                                      <p:to x="200000" y="450000"/>
                                    </p:animScale>
                                    <p:animScale>
                                      <p:cBhvr>
                                        <p:cTn id="16" dur="1230" accel="100000" fill="hold">
                                          <p:stCondLst>
                                            <p:cond delay="770"/>
                                          </p:stCondLst>
                                        </p:cTn>
                                        <p:tgtEl>
                                          <p:spTgt spid="5"/>
                                        </p:tgtEl>
                                      </p:cBhvr>
                                      <p:from x="200000" y="450000"/>
                                      <p:to x="100000" y="100000"/>
                                    </p:animScale>
                                    <p:set>
                                      <p:cBhvr>
                                        <p:cTn id="17" dur="770" fill="hold"/>
                                        <p:tgtEl>
                                          <p:spTgt spid="5"/>
                                        </p:tgtEl>
                                        <p:attrNameLst>
                                          <p:attrName>ppt_x</p:attrName>
                                        </p:attrNameLst>
                                      </p:cBhvr>
                                      <p:to>
                                        <p:strVal val="(0.5)"/>
                                      </p:to>
                                    </p:set>
                                    <p:anim from="(0.5)" to="(#ppt_x)" calcmode="lin" valueType="num">
                                      <p:cBhvr>
                                        <p:cTn id="18" dur="1230" accel="100000" fill="hold">
                                          <p:stCondLst>
                                            <p:cond delay="770"/>
                                          </p:stCondLst>
                                        </p:cTn>
                                        <p:tgtEl>
                                          <p:spTgt spid="5"/>
                                        </p:tgtEl>
                                        <p:attrNameLst>
                                          <p:attrName>ppt_x</p:attrName>
                                        </p:attrNameLst>
                                      </p:cBhvr>
                                    </p:anim>
                                    <p:set>
                                      <p:cBhvr>
                                        <p:cTn id="19" dur="770" fill="hold"/>
                                        <p:tgtEl>
                                          <p:spTgt spid="5"/>
                                        </p:tgtEl>
                                        <p:attrNameLst>
                                          <p:attrName>ppt_y</p:attrName>
                                        </p:attrNameLst>
                                      </p:cBhvr>
                                      <p:to>
                                        <p:strVal val="(#ppt_y+0.4)"/>
                                      </p:to>
                                    </p:set>
                                    <p:anim from="(#ppt_y+0.4)" to="(#ppt_y)" calcmode="lin" valueType="num">
                                      <p:cBhvr>
                                        <p:cTn id="20" dur="1230" accel="100000" fill="hold">
                                          <p:stCondLst>
                                            <p:cond delay="770"/>
                                          </p:stCondLst>
                                        </p:cTn>
                                        <p:tgtEl>
                                          <p:spTgt spid="5"/>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2920778" y="4921268"/>
            <a:ext cx="5327650" cy="1079500"/>
          </a:xfrm>
          <a:prstGeom prst="rect">
            <a:avLst/>
          </a:prstGeom>
          <a:solidFill>
            <a:srgbClr val="7596FF"/>
          </a:solidFill>
          <a:ln w="28575" algn="ctr">
            <a:solidFill>
              <a:schemeClr val="tx1"/>
            </a:solidFill>
            <a:miter lim="800000"/>
            <a:headEnd/>
            <a:tailEnd/>
          </a:ln>
          <a:effectLst>
            <a:outerShdw dist="107763" dir="13500000" algn="ctr" rotWithShape="0">
              <a:schemeClr val="bg2">
                <a:alpha val="50000"/>
              </a:schemeClr>
            </a:outerShdw>
          </a:effectLst>
        </p:spPr>
        <p:txBody>
          <a:bodyPr wrap="none" anchor="ct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4" name="Line 48"/>
          <p:cNvSpPr>
            <a:spLocks noChangeShapeType="1"/>
          </p:cNvSpPr>
          <p:nvPr/>
        </p:nvSpPr>
        <p:spPr bwMode="auto">
          <a:xfrm flipH="1">
            <a:off x="442690" y="2938480"/>
            <a:ext cx="685800" cy="0"/>
          </a:xfrm>
          <a:prstGeom prst="line">
            <a:avLst/>
          </a:prstGeom>
          <a:noFill/>
          <a:ln w="101600">
            <a:solidFill>
              <a:schemeClr val="tx1"/>
            </a:solidFill>
            <a:round/>
            <a:headEnd/>
            <a:tailEn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5" name="Rectangle 4"/>
          <p:cNvSpPr>
            <a:spLocks noChangeArrowheads="1"/>
          </p:cNvSpPr>
          <p:nvPr/>
        </p:nvSpPr>
        <p:spPr bwMode="auto">
          <a:xfrm>
            <a:off x="2957290" y="3481405"/>
            <a:ext cx="5257800" cy="1152525"/>
          </a:xfrm>
          <a:prstGeom prst="rect">
            <a:avLst/>
          </a:prstGeom>
          <a:solidFill>
            <a:srgbClr val="C2D7FA"/>
          </a:solidFill>
          <a:ln w="28575">
            <a:solidFill>
              <a:schemeClr val="tx1"/>
            </a:solidFill>
            <a:miter lim="800000"/>
            <a:headEnd/>
            <a:tailEnd/>
          </a:ln>
          <a:effectLst>
            <a:outerShdw dist="107763" dir="13500000" algn="ctr" rotWithShape="0">
              <a:schemeClr val="bg2">
                <a:alpha val="50000"/>
              </a:schemeClr>
            </a:outerShdw>
          </a:effectLst>
        </p:spPr>
        <p:txBody>
          <a:bodyPr wrap="none" anchor="ct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6" name="AutoShape 28"/>
          <p:cNvSpPr>
            <a:spLocks noChangeArrowheads="1"/>
          </p:cNvSpPr>
          <p:nvPr/>
        </p:nvSpPr>
        <p:spPr bwMode="auto">
          <a:xfrm>
            <a:off x="4405090" y="1185880"/>
            <a:ext cx="2016125" cy="1031915"/>
          </a:xfrm>
          <a:prstGeom prst="flowChartDocument">
            <a:avLst/>
          </a:prstGeom>
          <a:solidFill>
            <a:srgbClr val="023BDC"/>
          </a:solidFill>
          <a:ln w="9525" algn="ctr">
            <a:no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fr-FR" sz="2400" b="1" dirty="0">
                <a:solidFill>
                  <a:schemeClr val="bg1"/>
                </a:solidFill>
                <a:cs typeface="Arial" charset="0"/>
              </a:rPr>
              <a:t>MONSIEUR LE WALI</a:t>
            </a:r>
          </a:p>
        </p:txBody>
      </p:sp>
      <p:sp>
        <p:nvSpPr>
          <p:cNvPr id="7" name="Text Box 29"/>
          <p:cNvSpPr txBox="1">
            <a:spLocks noChangeArrowheads="1"/>
          </p:cNvSpPr>
          <p:nvPr/>
        </p:nvSpPr>
        <p:spPr bwMode="auto">
          <a:xfrm>
            <a:off x="3262090" y="2709880"/>
            <a:ext cx="4800600" cy="396875"/>
          </a:xfrm>
          <a:prstGeom prst="rect">
            <a:avLst/>
          </a:prstGeom>
          <a:solidFill>
            <a:srgbClr val="023BDC"/>
          </a:solidFill>
          <a:ln w="28575" algn="ctr">
            <a:no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2000" b="1" i="1" dirty="0">
                <a:solidFill>
                  <a:schemeClr val="bg1"/>
                </a:solidFill>
                <a:cs typeface="Arial" charset="0"/>
              </a:rPr>
              <a:t>LE RESPONSABLE DE LA CELLULE</a:t>
            </a:r>
            <a:endParaRPr lang="fr-FR" sz="3200" b="1" dirty="0">
              <a:solidFill>
                <a:schemeClr val="bg1"/>
              </a:solidFill>
              <a:cs typeface="Arial" charset="0"/>
            </a:endParaRPr>
          </a:p>
        </p:txBody>
      </p:sp>
      <p:sp>
        <p:nvSpPr>
          <p:cNvPr id="8" name="Rectangle 7"/>
          <p:cNvSpPr>
            <a:spLocks noChangeArrowheads="1"/>
          </p:cNvSpPr>
          <p:nvPr/>
        </p:nvSpPr>
        <p:spPr bwMode="auto">
          <a:xfrm>
            <a:off x="2992215" y="5065730"/>
            <a:ext cx="1077913" cy="668338"/>
          </a:xfrm>
          <a:prstGeom prst="rect">
            <a:avLst/>
          </a:prstGeom>
          <a:solidFill>
            <a:schemeClr val="bg1"/>
          </a:solidFill>
          <a:ln w="2857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Université </a:t>
            </a:r>
          </a:p>
          <a:p>
            <a:pPr>
              <a:defRPr/>
            </a:pPr>
            <a:r>
              <a:rPr lang="fr-FR" sz="1200" b="1" i="1">
                <a:cs typeface="Arial" charset="0"/>
              </a:rPr>
              <a:t>&amp;</a:t>
            </a:r>
          </a:p>
          <a:p>
            <a:pPr>
              <a:defRPr/>
            </a:pPr>
            <a:r>
              <a:rPr lang="fr-FR" sz="1200" b="1" i="1">
                <a:cs typeface="Arial" charset="0"/>
              </a:rPr>
              <a:t> chercheurs</a:t>
            </a:r>
          </a:p>
        </p:txBody>
      </p:sp>
      <p:sp>
        <p:nvSpPr>
          <p:cNvPr id="9" name="Rectangle 8"/>
          <p:cNvSpPr>
            <a:spLocks noChangeArrowheads="1"/>
          </p:cNvSpPr>
          <p:nvPr/>
        </p:nvSpPr>
        <p:spPr bwMode="auto">
          <a:xfrm>
            <a:off x="4144740" y="5065730"/>
            <a:ext cx="1079500" cy="668338"/>
          </a:xfrm>
          <a:prstGeom prst="rect">
            <a:avLst/>
          </a:prstGeom>
          <a:solidFill>
            <a:schemeClr val="bg1"/>
          </a:solidFill>
          <a:ln w="2857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Architectes et ingénieurs </a:t>
            </a:r>
          </a:p>
        </p:txBody>
      </p:sp>
      <p:sp>
        <p:nvSpPr>
          <p:cNvPr id="10" name="Rectangle 9"/>
          <p:cNvSpPr>
            <a:spLocks noChangeArrowheads="1"/>
          </p:cNvSpPr>
          <p:nvPr/>
        </p:nvSpPr>
        <p:spPr bwMode="auto">
          <a:xfrm>
            <a:off x="5297265" y="5065730"/>
            <a:ext cx="1008063" cy="668338"/>
          </a:xfrm>
          <a:prstGeom prst="rect">
            <a:avLst/>
          </a:prstGeom>
          <a:solidFill>
            <a:schemeClr val="bg1"/>
          </a:solidFill>
          <a:ln w="2857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dirty="0">
                <a:cs typeface="Arial" charset="0"/>
              </a:rPr>
              <a:t>Juristes et experts fonciers</a:t>
            </a:r>
          </a:p>
        </p:txBody>
      </p:sp>
      <p:sp>
        <p:nvSpPr>
          <p:cNvPr id="11" name="Rectangle 10"/>
          <p:cNvSpPr>
            <a:spLocks noChangeArrowheads="1"/>
          </p:cNvSpPr>
          <p:nvPr/>
        </p:nvSpPr>
        <p:spPr bwMode="auto">
          <a:xfrm>
            <a:off x="6376765" y="5065730"/>
            <a:ext cx="1727200" cy="850900"/>
          </a:xfrm>
          <a:prstGeom prst="rect">
            <a:avLst/>
          </a:prstGeom>
          <a:solidFill>
            <a:schemeClr val="bg1"/>
          </a:solidFill>
          <a:ln w="2857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Associations, éducation</a:t>
            </a:r>
          </a:p>
          <a:p>
            <a:pPr>
              <a:defRPr/>
            </a:pPr>
            <a:r>
              <a:rPr lang="fr-FR" sz="1200" b="1" i="1">
                <a:cs typeface="Arial" charset="0"/>
              </a:rPr>
              <a:t>Formation professionnelles</a:t>
            </a:r>
          </a:p>
        </p:txBody>
      </p:sp>
      <p:sp>
        <p:nvSpPr>
          <p:cNvPr id="12" name="AutoShape 35"/>
          <p:cNvSpPr>
            <a:spLocks noChangeArrowheads="1"/>
          </p:cNvSpPr>
          <p:nvPr/>
        </p:nvSpPr>
        <p:spPr bwMode="auto">
          <a:xfrm>
            <a:off x="976090" y="5368941"/>
            <a:ext cx="1890713" cy="346075"/>
          </a:xfrm>
          <a:prstGeom prst="homePlate">
            <a:avLst>
              <a:gd name="adj" fmla="val 36877"/>
            </a:avLst>
          </a:prstGeom>
          <a:solidFill>
            <a:schemeClr val="bg1"/>
          </a:solidFill>
          <a:ln w="9525">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fr-FR" sz="1600" b="1" dirty="0">
                <a:cs typeface="Arial" charset="0"/>
              </a:rPr>
              <a:t>COMPOSANTES</a:t>
            </a:r>
          </a:p>
        </p:txBody>
      </p:sp>
      <p:sp>
        <p:nvSpPr>
          <p:cNvPr id="13" name="AutoShape 36"/>
          <p:cNvSpPr>
            <a:spLocks noChangeArrowheads="1"/>
          </p:cNvSpPr>
          <p:nvPr/>
        </p:nvSpPr>
        <p:spPr bwMode="auto">
          <a:xfrm>
            <a:off x="976090" y="3841768"/>
            <a:ext cx="1890713" cy="376237"/>
          </a:xfrm>
          <a:prstGeom prst="homePlate">
            <a:avLst>
              <a:gd name="adj" fmla="val 37387"/>
            </a:avLst>
          </a:prstGeom>
          <a:solidFill>
            <a:schemeClr val="bg1"/>
          </a:solidFill>
          <a:ln w="952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fr-FR" b="1">
                <a:cs typeface="Arial" charset="0"/>
              </a:rPr>
              <a:t>ATELIERS</a:t>
            </a:r>
          </a:p>
        </p:txBody>
      </p:sp>
      <p:sp>
        <p:nvSpPr>
          <p:cNvPr id="14" name="Rectangle 13"/>
          <p:cNvSpPr>
            <a:spLocks noChangeArrowheads="1"/>
          </p:cNvSpPr>
          <p:nvPr/>
        </p:nvSpPr>
        <p:spPr bwMode="auto">
          <a:xfrm>
            <a:off x="976090" y="2473343"/>
            <a:ext cx="1835150" cy="835025"/>
          </a:xfrm>
          <a:prstGeom prst="rect">
            <a:avLst/>
          </a:prstGeom>
          <a:solidFill>
            <a:schemeClr val="bg1"/>
          </a:solidFill>
          <a:ln w="952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fr-FR" sz="1600" b="1">
                <a:cs typeface="Arial" charset="0"/>
              </a:rPr>
              <a:t>Coordination technique et administrative</a:t>
            </a:r>
          </a:p>
        </p:txBody>
      </p:sp>
      <p:sp>
        <p:nvSpPr>
          <p:cNvPr id="15" name="Rectangle 14"/>
          <p:cNvSpPr>
            <a:spLocks noChangeArrowheads="1"/>
          </p:cNvSpPr>
          <p:nvPr/>
        </p:nvSpPr>
        <p:spPr bwMode="auto">
          <a:xfrm>
            <a:off x="1047528" y="1392255"/>
            <a:ext cx="1835150" cy="376238"/>
          </a:xfrm>
          <a:prstGeom prst="rect">
            <a:avLst/>
          </a:prstGeom>
          <a:solidFill>
            <a:schemeClr val="bg1"/>
          </a:solidFill>
          <a:ln w="9525" algn="ctr">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ctr">
              <a:defRPr/>
            </a:pPr>
            <a:r>
              <a:rPr lang="fr-FR" b="1" dirty="0">
                <a:cs typeface="Arial" charset="0"/>
              </a:rPr>
              <a:t>PRÉSIDENT</a:t>
            </a:r>
          </a:p>
        </p:txBody>
      </p:sp>
      <p:sp>
        <p:nvSpPr>
          <p:cNvPr id="16" name="Rectangle 15"/>
          <p:cNvSpPr>
            <a:spLocks noChangeArrowheads="1"/>
          </p:cNvSpPr>
          <p:nvPr/>
        </p:nvSpPr>
        <p:spPr bwMode="auto">
          <a:xfrm>
            <a:off x="3281140" y="3608405"/>
            <a:ext cx="1006475" cy="850900"/>
          </a:xfrm>
          <a:prstGeom prst="rect">
            <a:avLst/>
          </a:prstGeom>
          <a:solidFill>
            <a:schemeClr val="bg1"/>
          </a:solidFill>
          <a:ln w="28575">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Atelier</a:t>
            </a:r>
          </a:p>
          <a:p>
            <a:pPr>
              <a:defRPr/>
            </a:pPr>
            <a:r>
              <a:rPr lang="fr-FR" sz="1200" b="1" i="1">
                <a:cs typeface="Arial" charset="0"/>
              </a:rPr>
              <a:t>Recherche</a:t>
            </a:r>
          </a:p>
          <a:p>
            <a:pPr>
              <a:defRPr/>
            </a:pPr>
            <a:r>
              <a:rPr lang="fr-FR" sz="1200" b="1" i="1">
                <a:cs typeface="Arial" charset="0"/>
              </a:rPr>
              <a:t>Et Stratégie</a:t>
            </a:r>
          </a:p>
        </p:txBody>
      </p:sp>
      <p:sp>
        <p:nvSpPr>
          <p:cNvPr id="17" name="Rectangle 16"/>
          <p:cNvSpPr>
            <a:spLocks noChangeArrowheads="1"/>
          </p:cNvSpPr>
          <p:nvPr/>
        </p:nvSpPr>
        <p:spPr bwMode="auto">
          <a:xfrm>
            <a:off x="4340003" y="3608405"/>
            <a:ext cx="1006475" cy="668338"/>
          </a:xfrm>
          <a:prstGeom prst="rect">
            <a:avLst/>
          </a:prstGeom>
          <a:solidFill>
            <a:schemeClr val="bg1"/>
          </a:solidFill>
          <a:ln w="28575">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Atelier</a:t>
            </a:r>
          </a:p>
          <a:p>
            <a:pPr>
              <a:defRPr/>
            </a:pPr>
            <a:r>
              <a:rPr lang="fr-FR" sz="1200" b="1" i="1">
                <a:cs typeface="Arial" charset="0"/>
              </a:rPr>
              <a:t>Technique</a:t>
            </a:r>
          </a:p>
          <a:p>
            <a:pPr>
              <a:defRPr/>
            </a:pPr>
            <a:r>
              <a:rPr lang="fr-FR" sz="1200" b="1" i="1">
                <a:cs typeface="Arial" charset="0"/>
              </a:rPr>
              <a:t>et de suivi</a:t>
            </a:r>
          </a:p>
        </p:txBody>
      </p:sp>
      <p:sp>
        <p:nvSpPr>
          <p:cNvPr id="18" name="Rectangle 17"/>
          <p:cNvSpPr>
            <a:spLocks noChangeArrowheads="1"/>
          </p:cNvSpPr>
          <p:nvPr/>
        </p:nvSpPr>
        <p:spPr bwMode="auto">
          <a:xfrm>
            <a:off x="5440140" y="3624280"/>
            <a:ext cx="915988" cy="646331"/>
          </a:xfrm>
          <a:prstGeom prst="rect">
            <a:avLst/>
          </a:prstGeom>
          <a:solidFill>
            <a:schemeClr val="bg1"/>
          </a:solidFill>
          <a:ln w="28575">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Atelier</a:t>
            </a:r>
          </a:p>
          <a:p>
            <a:pPr>
              <a:defRPr/>
            </a:pPr>
            <a:r>
              <a:rPr lang="fr-FR" sz="1200" b="1" i="1">
                <a:cs typeface="Arial" charset="0"/>
              </a:rPr>
              <a:t>Juridique</a:t>
            </a:r>
          </a:p>
          <a:p>
            <a:pPr>
              <a:defRPr/>
            </a:pPr>
            <a:r>
              <a:rPr lang="fr-FR" sz="1200" b="1" i="1">
                <a:cs typeface="Arial" charset="0"/>
              </a:rPr>
              <a:t>et Foncier</a:t>
            </a:r>
          </a:p>
        </p:txBody>
      </p:sp>
      <p:sp>
        <p:nvSpPr>
          <p:cNvPr id="19" name="Rectangle 18"/>
          <p:cNvSpPr>
            <a:spLocks noChangeArrowheads="1"/>
          </p:cNvSpPr>
          <p:nvPr/>
        </p:nvSpPr>
        <p:spPr bwMode="auto">
          <a:xfrm>
            <a:off x="6448203" y="3624280"/>
            <a:ext cx="1368425" cy="850900"/>
          </a:xfrm>
          <a:prstGeom prst="rect">
            <a:avLst/>
          </a:prstGeom>
          <a:solidFill>
            <a:schemeClr val="bg1"/>
          </a:solidFill>
          <a:ln w="28575">
            <a:solidFill>
              <a:schemeClr val="tx1"/>
            </a:solidFill>
            <a:miter lim="800000"/>
            <a:headEnd/>
            <a:tailEnd/>
          </a:ln>
          <a:effectLst>
            <a:outerShdw dist="107763" dir="8100000" algn="ctr" rotWithShape="0">
              <a:schemeClr val="bg2">
                <a:alpha val="50000"/>
              </a:schemeClr>
            </a:outerShdw>
          </a:effectLst>
        </p:spPr>
        <p:txBody>
          <a:bodyPr wrap="square">
            <a:spAutoFit/>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r>
              <a:rPr lang="fr-FR" sz="1200" b="1" i="1">
                <a:cs typeface="Arial" charset="0"/>
              </a:rPr>
              <a:t>Atelier</a:t>
            </a:r>
          </a:p>
          <a:p>
            <a:pPr>
              <a:defRPr/>
            </a:pPr>
            <a:r>
              <a:rPr lang="fr-FR" sz="1200" b="1" i="1">
                <a:cs typeface="Arial" charset="0"/>
              </a:rPr>
              <a:t>Information </a:t>
            </a:r>
          </a:p>
          <a:p>
            <a:pPr>
              <a:defRPr/>
            </a:pPr>
            <a:r>
              <a:rPr lang="fr-FR" sz="1200" b="1" i="1">
                <a:cs typeface="Arial" charset="0"/>
              </a:rPr>
              <a:t>Communication</a:t>
            </a:r>
          </a:p>
          <a:p>
            <a:pPr>
              <a:defRPr/>
            </a:pPr>
            <a:r>
              <a:rPr lang="fr-FR" sz="1200" b="1" i="1">
                <a:cs typeface="Arial" charset="0"/>
              </a:rPr>
              <a:t>et Formation</a:t>
            </a:r>
          </a:p>
        </p:txBody>
      </p:sp>
      <p:sp>
        <p:nvSpPr>
          <p:cNvPr id="20" name="Line 43"/>
          <p:cNvSpPr>
            <a:spLocks noChangeShapeType="1"/>
          </p:cNvSpPr>
          <p:nvPr/>
        </p:nvSpPr>
        <p:spPr bwMode="auto">
          <a:xfrm>
            <a:off x="3712940" y="4418030"/>
            <a:ext cx="0" cy="647700"/>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21" name="Line 44"/>
          <p:cNvSpPr>
            <a:spLocks noChangeShapeType="1"/>
          </p:cNvSpPr>
          <p:nvPr/>
        </p:nvSpPr>
        <p:spPr bwMode="auto">
          <a:xfrm>
            <a:off x="4792440" y="4418030"/>
            <a:ext cx="0" cy="647700"/>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22" name="Line 45"/>
          <p:cNvSpPr>
            <a:spLocks noChangeShapeType="1"/>
          </p:cNvSpPr>
          <p:nvPr/>
        </p:nvSpPr>
        <p:spPr bwMode="auto">
          <a:xfrm>
            <a:off x="5800503" y="4418030"/>
            <a:ext cx="0" cy="647700"/>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23" name="Line 46"/>
          <p:cNvSpPr>
            <a:spLocks noChangeShapeType="1"/>
          </p:cNvSpPr>
          <p:nvPr/>
        </p:nvSpPr>
        <p:spPr bwMode="auto">
          <a:xfrm>
            <a:off x="6978746" y="4462480"/>
            <a:ext cx="45719" cy="674688"/>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24" name="Line 47"/>
          <p:cNvSpPr>
            <a:spLocks noChangeShapeType="1"/>
          </p:cNvSpPr>
          <p:nvPr/>
        </p:nvSpPr>
        <p:spPr bwMode="auto">
          <a:xfrm>
            <a:off x="2195290" y="1795480"/>
            <a:ext cx="0" cy="647700"/>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25" name="Line 50"/>
          <p:cNvSpPr>
            <a:spLocks noChangeShapeType="1"/>
          </p:cNvSpPr>
          <p:nvPr/>
        </p:nvSpPr>
        <p:spPr bwMode="auto">
          <a:xfrm>
            <a:off x="2042890" y="4310080"/>
            <a:ext cx="0" cy="1066800"/>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grpSp>
        <p:nvGrpSpPr>
          <p:cNvPr id="26" name="Group 52"/>
          <p:cNvGrpSpPr>
            <a:grpSpLocks/>
          </p:cNvGrpSpPr>
          <p:nvPr/>
        </p:nvGrpSpPr>
        <p:grpSpPr bwMode="auto">
          <a:xfrm>
            <a:off x="214282" y="2938480"/>
            <a:ext cx="288" cy="1143000"/>
            <a:chOff x="192" y="1920"/>
            <a:chExt cx="288" cy="720"/>
          </a:xfrm>
        </p:grpSpPr>
        <p:sp>
          <p:nvSpPr>
            <p:cNvPr id="27" name="Line 49"/>
            <p:cNvSpPr>
              <a:spLocks noChangeShapeType="1"/>
            </p:cNvSpPr>
            <p:nvPr/>
          </p:nvSpPr>
          <p:spPr bwMode="auto">
            <a:xfrm>
              <a:off x="192" y="1920"/>
              <a:ext cx="0" cy="720"/>
            </a:xfrm>
            <a:prstGeom prst="line">
              <a:avLst/>
            </a:prstGeom>
            <a:noFill/>
            <a:ln w="101600">
              <a:solidFill>
                <a:schemeClr val="tx1"/>
              </a:solidFill>
              <a:round/>
              <a:headEnd/>
              <a:tailEn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sp>
          <p:nvSpPr>
            <p:cNvPr id="28" name="Line 51"/>
            <p:cNvSpPr>
              <a:spLocks noChangeShapeType="1"/>
            </p:cNvSpPr>
            <p:nvPr/>
          </p:nvSpPr>
          <p:spPr bwMode="auto">
            <a:xfrm>
              <a:off x="192" y="2640"/>
              <a:ext cx="288" cy="0"/>
            </a:xfrm>
            <a:prstGeom prst="line">
              <a:avLst/>
            </a:prstGeom>
            <a:noFill/>
            <a:ln w="101600">
              <a:solidFill>
                <a:schemeClr val="tx1"/>
              </a:solidFill>
              <a:round/>
              <a:headEnd/>
              <a:tailEnd type="triangle" w="med" len="med"/>
            </a:ln>
            <a:effectLst>
              <a:outerShdw dist="107763" dir="13500000" algn="ctr" rotWithShape="0">
                <a:schemeClr val="bg2">
                  <a:alpha val="50000"/>
                </a:schemeClr>
              </a:outerShdw>
            </a:effectLst>
          </p:spPr>
          <p:txBody>
            <a:bodyPr/>
            <a:ls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endParaRPr lang="fr-FR"/>
            </a:p>
          </p:txBody>
        </p:sp>
      </p:grpSp>
      <p:sp>
        <p:nvSpPr>
          <p:cNvPr id="29" name="Flèche droite 28"/>
          <p:cNvSpPr/>
          <p:nvPr/>
        </p:nvSpPr>
        <p:spPr>
          <a:xfrm>
            <a:off x="240255" y="4021952"/>
            <a:ext cx="785818" cy="142876"/>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par>
                                <p:cTn id="11" presetID="35"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2000"/>
                                        <p:tgtEl>
                                          <p:spTgt spid="4"/>
                                        </p:tgtEl>
                                      </p:cBhvr>
                                    </p:animEffect>
                                    <p:anim calcmode="lin" valueType="num">
                                      <p:cBhvr>
                                        <p:cTn id="14" dur="2000" fill="hold"/>
                                        <p:tgtEl>
                                          <p:spTgt spid="4"/>
                                        </p:tgtEl>
                                        <p:attrNameLst>
                                          <p:attrName>style.rotation</p:attrName>
                                        </p:attrNameLst>
                                      </p:cBhvr>
                                      <p:tavLst>
                                        <p:tav tm="0">
                                          <p:val>
                                            <p:fltVal val="720"/>
                                          </p:val>
                                        </p:tav>
                                        <p:tav tm="100000">
                                          <p:val>
                                            <p:fltVal val="0"/>
                                          </p:val>
                                        </p:tav>
                                      </p:tavLst>
                                    </p:anim>
                                    <p:anim calcmode="lin" valueType="num">
                                      <p:cBhvr>
                                        <p:cTn id="15" dur="2000" fill="hold"/>
                                        <p:tgtEl>
                                          <p:spTgt spid="4"/>
                                        </p:tgtEl>
                                        <p:attrNameLst>
                                          <p:attrName>ppt_h</p:attrName>
                                        </p:attrNameLst>
                                      </p:cBhvr>
                                      <p:tavLst>
                                        <p:tav tm="0">
                                          <p:val>
                                            <p:fltVal val="0"/>
                                          </p:val>
                                        </p:tav>
                                        <p:tav tm="100000">
                                          <p:val>
                                            <p:strVal val="#ppt_h"/>
                                          </p:val>
                                        </p:tav>
                                      </p:tavLst>
                                    </p:anim>
                                    <p:anim calcmode="lin" valueType="num">
                                      <p:cBhvr>
                                        <p:cTn id="16" dur="2000" fill="hold"/>
                                        <p:tgtEl>
                                          <p:spTgt spid="4"/>
                                        </p:tgtEl>
                                        <p:attrNameLst>
                                          <p:attrName>ppt_w</p:attrName>
                                        </p:attrNameLst>
                                      </p:cBhvr>
                                      <p:tavLst>
                                        <p:tav tm="0">
                                          <p:val>
                                            <p:fltVal val="0"/>
                                          </p:val>
                                        </p:tav>
                                        <p:tav tm="100000">
                                          <p:val>
                                            <p:strVal val="#ppt_w"/>
                                          </p:val>
                                        </p:tav>
                                      </p:tavLst>
                                    </p:anim>
                                  </p:childTnLst>
                                </p:cTn>
                              </p:par>
                              <p:par>
                                <p:cTn id="17" presetID="35"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anim calcmode="lin" valueType="num">
                                      <p:cBhvr>
                                        <p:cTn id="20" dur="2000" fill="hold"/>
                                        <p:tgtEl>
                                          <p:spTgt spid="5"/>
                                        </p:tgtEl>
                                        <p:attrNameLst>
                                          <p:attrName>style.rotation</p:attrName>
                                        </p:attrNameLst>
                                      </p:cBhvr>
                                      <p:tavLst>
                                        <p:tav tm="0">
                                          <p:val>
                                            <p:fltVal val="720"/>
                                          </p:val>
                                        </p:tav>
                                        <p:tav tm="100000">
                                          <p:val>
                                            <p:fltVal val="0"/>
                                          </p:val>
                                        </p:tav>
                                      </p:tavLst>
                                    </p:anim>
                                    <p:anim calcmode="lin" valueType="num">
                                      <p:cBhvr>
                                        <p:cTn id="21" dur="2000" fill="hold"/>
                                        <p:tgtEl>
                                          <p:spTgt spid="5"/>
                                        </p:tgtEl>
                                        <p:attrNameLst>
                                          <p:attrName>ppt_h</p:attrName>
                                        </p:attrNameLst>
                                      </p:cBhvr>
                                      <p:tavLst>
                                        <p:tav tm="0">
                                          <p:val>
                                            <p:fltVal val="0"/>
                                          </p:val>
                                        </p:tav>
                                        <p:tav tm="100000">
                                          <p:val>
                                            <p:strVal val="#ppt_h"/>
                                          </p:val>
                                        </p:tav>
                                      </p:tavLst>
                                    </p:anim>
                                    <p:anim calcmode="lin" valueType="num">
                                      <p:cBhvr>
                                        <p:cTn id="22" dur="2000" fill="hold"/>
                                        <p:tgtEl>
                                          <p:spTgt spid="5"/>
                                        </p:tgtEl>
                                        <p:attrNameLst>
                                          <p:attrName>ppt_w</p:attrName>
                                        </p:attrNameLst>
                                      </p:cBhvr>
                                      <p:tavLst>
                                        <p:tav tm="0">
                                          <p:val>
                                            <p:fltVal val="0"/>
                                          </p:val>
                                        </p:tav>
                                        <p:tav tm="100000">
                                          <p:val>
                                            <p:strVal val="#ppt_w"/>
                                          </p:val>
                                        </p:tav>
                                      </p:tavLst>
                                    </p:anim>
                                  </p:childTnLst>
                                </p:cTn>
                              </p:par>
                              <p:par>
                                <p:cTn id="23" presetID="35"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2000"/>
                                        <p:tgtEl>
                                          <p:spTgt spid="6"/>
                                        </p:tgtEl>
                                      </p:cBhvr>
                                    </p:animEffect>
                                    <p:anim calcmode="lin" valueType="num">
                                      <p:cBhvr>
                                        <p:cTn id="26" dur="2000" fill="hold"/>
                                        <p:tgtEl>
                                          <p:spTgt spid="6"/>
                                        </p:tgtEl>
                                        <p:attrNameLst>
                                          <p:attrName>style.rotation</p:attrName>
                                        </p:attrNameLst>
                                      </p:cBhvr>
                                      <p:tavLst>
                                        <p:tav tm="0">
                                          <p:val>
                                            <p:fltVal val="720"/>
                                          </p:val>
                                        </p:tav>
                                        <p:tav tm="100000">
                                          <p:val>
                                            <p:fltVal val="0"/>
                                          </p:val>
                                        </p:tav>
                                      </p:tavLst>
                                    </p:anim>
                                    <p:anim calcmode="lin" valueType="num">
                                      <p:cBhvr>
                                        <p:cTn id="27" dur="2000" fill="hold"/>
                                        <p:tgtEl>
                                          <p:spTgt spid="6"/>
                                        </p:tgtEl>
                                        <p:attrNameLst>
                                          <p:attrName>ppt_h</p:attrName>
                                        </p:attrNameLst>
                                      </p:cBhvr>
                                      <p:tavLst>
                                        <p:tav tm="0">
                                          <p:val>
                                            <p:fltVal val="0"/>
                                          </p:val>
                                        </p:tav>
                                        <p:tav tm="100000">
                                          <p:val>
                                            <p:strVal val="#ppt_h"/>
                                          </p:val>
                                        </p:tav>
                                      </p:tavLst>
                                    </p:anim>
                                    <p:anim calcmode="lin" valueType="num">
                                      <p:cBhvr>
                                        <p:cTn id="28" dur="2000" fill="hold"/>
                                        <p:tgtEl>
                                          <p:spTgt spid="6"/>
                                        </p:tgtEl>
                                        <p:attrNameLst>
                                          <p:attrName>ppt_w</p:attrName>
                                        </p:attrNameLst>
                                      </p:cBhvr>
                                      <p:tavLst>
                                        <p:tav tm="0">
                                          <p:val>
                                            <p:fltVal val="0"/>
                                          </p:val>
                                        </p:tav>
                                        <p:tav tm="100000">
                                          <p:val>
                                            <p:strVal val="#ppt_w"/>
                                          </p:val>
                                        </p:tav>
                                      </p:tavLst>
                                    </p:anim>
                                  </p:childTnLst>
                                </p:cTn>
                              </p:par>
                              <p:par>
                                <p:cTn id="29" presetID="35"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2000"/>
                                        <p:tgtEl>
                                          <p:spTgt spid="7"/>
                                        </p:tgtEl>
                                      </p:cBhvr>
                                    </p:animEffect>
                                    <p:anim calcmode="lin" valueType="num">
                                      <p:cBhvr>
                                        <p:cTn id="32" dur="2000" fill="hold"/>
                                        <p:tgtEl>
                                          <p:spTgt spid="7"/>
                                        </p:tgtEl>
                                        <p:attrNameLst>
                                          <p:attrName>style.rotation</p:attrName>
                                        </p:attrNameLst>
                                      </p:cBhvr>
                                      <p:tavLst>
                                        <p:tav tm="0">
                                          <p:val>
                                            <p:fltVal val="720"/>
                                          </p:val>
                                        </p:tav>
                                        <p:tav tm="100000">
                                          <p:val>
                                            <p:fltVal val="0"/>
                                          </p:val>
                                        </p:tav>
                                      </p:tavLst>
                                    </p:anim>
                                    <p:anim calcmode="lin" valueType="num">
                                      <p:cBhvr>
                                        <p:cTn id="33" dur="2000" fill="hold"/>
                                        <p:tgtEl>
                                          <p:spTgt spid="7"/>
                                        </p:tgtEl>
                                        <p:attrNameLst>
                                          <p:attrName>ppt_h</p:attrName>
                                        </p:attrNameLst>
                                      </p:cBhvr>
                                      <p:tavLst>
                                        <p:tav tm="0">
                                          <p:val>
                                            <p:fltVal val="0"/>
                                          </p:val>
                                        </p:tav>
                                        <p:tav tm="100000">
                                          <p:val>
                                            <p:strVal val="#ppt_h"/>
                                          </p:val>
                                        </p:tav>
                                      </p:tavLst>
                                    </p:anim>
                                    <p:anim calcmode="lin" valueType="num">
                                      <p:cBhvr>
                                        <p:cTn id="34" dur="2000" fill="hold"/>
                                        <p:tgtEl>
                                          <p:spTgt spid="7"/>
                                        </p:tgtEl>
                                        <p:attrNameLst>
                                          <p:attrName>ppt_w</p:attrName>
                                        </p:attrNameLst>
                                      </p:cBhvr>
                                      <p:tavLst>
                                        <p:tav tm="0">
                                          <p:val>
                                            <p:fltVal val="0"/>
                                          </p:val>
                                        </p:tav>
                                        <p:tav tm="100000">
                                          <p:val>
                                            <p:strVal val="#ppt_w"/>
                                          </p:val>
                                        </p:tav>
                                      </p:tavLst>
                                    </p:anim>
                                  </p:childTnLst>
                                </p:cTn>
                              </p:par>
                              <p:par>
                                <p:cTn id="35" presetID="35"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2000"/>
                                        <p:tgtEl>
                                          <p:spTgt spid="8"/>
                                        </p:tgtEl>
                                      </p:cBhvr>
                                    </p:animEffect>
                                    <p:anim calcmode="lin" valueType="num">
                                      <p:cBhvr>
                                        <p:cTn id="38" dur="2000" fill="hold"/>
                                        <p:tgtEl>
                                          <p:spTgt spid="8"/>
                                        </p:tgtEl>
                                        <p:attrNameLst>
                                          <p:attrName>style.rotation</p:attrName>
                                        </p:attrNameLst>
                                      </p:cBhvr>
                                      <p:tavLst>
                                        <p:tav tm="0">
                                          <p:val>
                                            <p:fltVal val="720"/>
                                          </p:val>
                                        </p:tav>
                                        <p:tav tm="100000">
                                          <p:val>
                                            <p:fltVal val="0"/>
                                          </p:val>
                                        </p:tav>
                                      </p:tavLst>
                                    </p:anim>
                                    <p:anim calcmode="lin" valueType="num">
                                      <p:cBhvr>
                                        <p:cTn id="39" dur="2000" fill="hold"/>
                                        <p:tgtEl>
                                          <p:spTgt spid="8"/>
                                        </p:tgtEl>
                                        <p:attrNameLst>
                                          <p:attrName>ppt_h</p:attrName>
                                        </p:attrNameLst>
                                      </p:cBhvr>
                                      <p:tavLst>
                                        <p:tav tm="0">
                                          <p:val>
                                            <p:fltVal val="0"/>
                                          </p:val>
                                        </p:tav>
                                        <p:tav tm="100000">
                                          <p:val>
                                            <p:strVal val="#ppt_h"/>
                                          </p:val>
                                        </p:tav>
                                      </p:tavLst>
                                    </p:anim>
                                    <p:anim calcmode="lin" valueType="num">
                                      <p:cBhvr>
                                        <p:cTn id="40" dur="2000" fill="hold"/>
                                        <p:tgtEl>
                                          <p:spTgt spid="8"/>
                                        </p:tgtEl>
                                        <p:attrNameLst>
                                          <p:attrName>ppt_w</p:attrName>
                                        </p:attrNameLst>
                                      </p:cBhvr>
                                      <p:tavLst>
                                        <p:tav tm="0">
                                          <p:val>
                                            <p:fltVal val="0"/>
                                          </p:val>
                                        </p:tav>
                                        <p:tav tm="100000">
                                          <p:val>
                                            <p:strVal val="#ppt_w"/>
                                          </p:val>
                                        </p:tav>
                                      </p:tavLst>
                                    </p:anim>
                                  </p:childTnLst>
                                </p:cTn>
                              </p:par>
                              <p:par>
                                <p:cTn id="41" presetID="35" presetClass="entr" presetSubtype="0" fill="hold" grpId="0"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2000"/>
                                        <p:tgtEl>
                                          <p:spTgt spid="9"/>
                                        </p:tgtEl>
                                      </p:cBhvr>
                                    </p:animEffect>
                                    <p:anim calcmode="lin" valueType="num">
                                      <p:cBhvr>
                                        <p:cTn id="44" dur="2000" fill="hold"/>
                                        <p:tgtEl>
                                          <p:spTgt spid="9"/>
                                        </p:tgtEl>
                                        <p:attrNameLst>
                                          <p:attrName>style.rotation</p:attrName>
                                        </p:attrNameLst>
                                      </p:cBhvr>
                                      <p:tavLst>
                                        <p:tav tm="0">
                                          <p:val>
                                            <p:fltVal val="720"/>
                                          </p:val>
                                        </p:tav>
                                        <p:tav tm="100000">
                                          <p:val>
                                            <p:fltVal val="0"/>
                                          </p:val>
                                        </p:tav>
                                      </p:tavLst>
                                    </p:anim>
                                    <p:anim calcmode="lin" valueType="num">
                                      <p:cBhvr>
                                        <p:cTn id="45" dur="2000" fill="hold"/>
                                        <p:tgtEl>
                                          <p:spTgt spid="9"/>
                                        </p:tgtEl>
                                        <p:attrNameLst>
                                          <p:attrName>ppt_h</p:attrName>
                                        </p:attrNameLst>
                                      </p:cBhvr>
                                      <p:tavLst>
                                        <p:tav tm="0">
                                          <p:val>
                                            <p:fltVal val="0"/>
                                          </p:val>
                                        </p:tav>
                                        <p:tav tm="100000">
                                          <p:val>
                                            <p:strVal val="#ppt_h"/>
                                          </p:val>
                                        </p:tav>
                                      </p:tavLst>
                                    </p:anim>
                                    <p:anim calcmode="lin" valueType="num">
                                      <p:cBhvr>
                                        <p:cTn id="46" dur="2000" fill="hold"/>
                                        <p:tgtEl>
                                          <p:spTgt spid="9"/>
                                        </p:tgtEl>
                                        <p:attrNameLst>
                                          <p:attrName>ppt_w</p:attrName>
                                        </p:attrNameLst>
                                      </p:cBhvr>
                                      <p:tavLst>
                                        <p:tav tm="0">
                                          <p:val>
                                            <p:fltVal val="0"/>
                                          </p:val>
                                        </p:tav>
                                        <p:tav tm="100000">
                                          <p:val>
                                            <p:strVal val="#ppt_w"/>
                                          </p:val>
                                        </p:tav>
                                      </p:tavLst>
                                    </p:anim>
                                  </p:childTnLst>
                                </p:cTn>
                              </p:par>
                              <p:par>
                                <p:cTn id="47" presetID="35"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2000"/>
                                        <p:tgtEl>
                                          <p:spTgt spid="10"/>
                                        </p:tgtEl>
                                      </p:cBhvr>
                                    </p:animEffect>
                                    <p:anim calcmode="lin" valueType="num">
                                      <p:cBhvr>
                                        <p:cTn id="50" dur="2000" fill="hold"/>
                                        <p:tgtEl>
                                          <p:spTgt spid="10"/>
                                        </p:tgtEl>
                                        <p:attrNameLst>
                                          <p:attrName>style.rotation</p:attrName>
                                        </p:attrNameLst>
                                      </p:cBhvr>
                                      <p:tavLst>
                                        <p:tav tm="0">
                                          <p:val>
                                            <p:fltVal val="720"/>
                                          </p:val>
                                        </p:tav>
                                        <p:tav tm="100000">
                                          <p:val>
                                            <p:fltVal val="0"/>
                                          </p:val>
                                        </p:tav>
                                      </p:tavLst>
                                    </p:anim>
                                    <p:anim calcmode="lin" valueType="num">
                                      <p:cBhvr>
                                        <p:cTn id="51" dur="2000" fill="hold"/>
                                        <p:tgtEl>
                                          <p:spTgt spid="10"/>
                                        </p:tgtEl>
                                        <p:attrNameLst>
                                          <p:attrName>ppt_h</p:attrName>
                                        </p:attrNameLst>
                                      </p:cBhvr>
                                      <p:tavLst>
                                        <p:tav tm="0">
                                          <p:val>
                                            <p:fltVal val="0"/>
                                          </p:val>
                                        </p:tav>
                                        <p:tav tm="100000">
                                          <p:val>
                                            <p:strVal val="#ppt_h"/>
                                          </p:val>
                                        </p:tav>
                                      </p:tavLst>
                                    </p:anim>
                                    <p:anim calcmode="lin" valueType="num">
                                      <p:cBhvr>
                                        <p:cTn id="52" dur="2000" fill="hold"/>
                                        <p:tgtEl>
                                          <p:spTgt spid="10"/>
                                        </p:tgtEl>
                                        <p:attrNameLst>
                                          <p:attrName>ppt_w</p:attrName>
                                        </p:attrNameLst>
                                      </p:cBhvr>
                                      <p:tavLst>
                                        <p:tav tm="0">
                                          <p:val>
                                            <p:fltVal val="0"/>
                                          </p:val>
                                        </p:tav>
                                        <p:tav tm="100000">
                                          <p:val>
                                            <p:strVal val="#ppt_w"/>
                                          </p:val>
                                        </p:tav>
                                      </p:tavLst>
                                    </p:anim>
                                  </p:childTnLst>
                                </p:cTn>
                              </p:par>
                              <p:par>
                                <p:cTn id="53" presetID="35"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2000"/>
                                        <p:tgtEl>
                                          <p:spTgt spid="11"/>
                                        </p:tgtEl>
                                      </p:cBhvr>
                                    </p:animEffect>
                                    <p:anim calcmode="lin" valueType="num">
                                      <p:cBhvr>
                                        <p:cTn id="56" dur="2000" fill="hold"/>
                                        <p:tgtEl>
                                          <p:spTgt spid="11"/>
                                        </p:tgtEl>
                                        <p:attrNameLst>
                                          <p:attrName>style.rotation</p:attrName>
                                        </p:attrNameLst>
                                      </p:cBhvr>
                                      <p:tavLst>
                                        <p:tav tm="0">
                                          <p:val>
                                            <p:fltVal val="720"/>
                                          </p:val>
                                        </p:tav>
                                        <p:tav tm="100000">
                                          <p:val>
                                            <p:fltVal val="0"/>
                                          </p:val>
                                        </p:tav>
                                      </p:tavLst>
                                    </p:anim>
                                    <p:anim calcmode="lin" valueType="num">
                                      <p:cBhvr>
                                        <p:cTn id="57" dur="2000" fill="hold"/>
                                        <p:tgtEl>
                                          <p:spTgt spid="11"/>
                                        </p:tgtEl>
                                        <p:attrNameLst>
                                          <p:attrName>ppt_h</p:attrName>
                                        </p:attrNameLst>
                                      </p:cBhvr>
                                      <p:tavLst>
                                        <p:tav tm="0">
                                          <p:val>
                                            <p:fltVal val="0"/>
                                          </p:val>
                                        </p:tav>
                                        <p:tav tm="100000">
                                          <p:val>
                                            <p:strVal val="#ppt_h"/>
                                          </p:val>
                                        </p:tav>
                                      </p:tavLst>
                                    </p:anim>
                                    <p:anim calcmode="lin" valueType="num">
                                      <p:cBhvr>
                                        <p:cTn id="58" dur="2000" fill="hold"/>
                                        <p:tgtEl>
                                          <p:spTgt spid="11"/>
                                        </p:tgtEl>
                                        <p:attrNameLst>
                                          <p:attrName>ppt_w</p:attrName>
                                        </p:attrNameLst>
                                      </p:cBhvr>
                                      <p:tavLst>
                                        <p:tav tm="0">
                                          <p:val>
                                            <p:fltVal val="0"/>
                                          </p:val>
                                        </p:tav>
                                        <p:tav tm="100000">
                                          <p:val>
                                            <p:strVal val="#ppt_w"/>
                                          </p:val>
                                        </p:tav>
                                      </p:tavLst>
                                    </p:anim>
                                  </p:childTnLst>
                                </p:cTn>
                              </p:par>
                              <p:par>
                                <p:cTn id="59" presetID="35" presetClass="entr" presetSubtype="0"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2000"/>
                                        <p:tgtEl>
                                          <p:spTgt spid="12"/>
                                        </p:tgtEl>
                                      </p:cBhvr>
                                    </p:animEffect>
                                    <p:anim calcmode="lin" valueType="num">
                                      <p:cBhvr>
                                        <p:cTn id="62" dur="2000" fill="hold"/>
                                        <p:tgtEl>
                                          <p:spTgt spid="12"/>
                                        </p:tgtEl>
                                        <p:attrNameLst>
                                          <p:attrName>style.rotation</p:attrName>
                                        </p:attrNameLst>
                                      </p:cBhvr>
                                      <p:tavLst>
                                        <p:tav tm="0">
                                          <p:val>
                                            <p:fltVal val="720"/>
                                          </p:val>
                                        </p:tav>
                                        <p:tav tm="100000">
                                          <p:val>
                                            <p:fltVal val="0"/>
                                          </p:val>
                                        </p:tav>
                                      </p:tavLst>
                                    </p:anim>
                                    <p:anim calcmode="lin" valueType="num">
                                      <p:cBhvr>
                                        <p:cTn id="63" dur="2000" fill="hold"/>
                                        <p:tgtEl>
                                          <p:spTgt spid="12"/>
                                        </p:tgtEl>
                                        <p:attrNameLst>
                                          <p:attrName>ppt_h</p:attrName>
                                        </p:attrNameLst>
                                      </p:cBhvr>
                                      <p:tavLst>
                                        <p:tav tm="0">
                                          <p:val>
                                            <p:fltVal val="0"/>
                                          </p:val>
                                        </p:tav>
                                        <p:tav tm="100000">
                                          <p:val>
                                            <p:strVal val="#ppt_h"/>
                                          </p:val>
                                        </p:tav>
                                      </p:tavLst>
                                    </p:anim>
                                    <p:anim calcmode="lin" valueType="num">
                                      <p:cBhvr>
                                        <p:cTn id="64" dur="2000" fill="hold"/>
                                        <p:tgtEl>
                                          <p:spTgt spid="12"/>
                                        </p:tgtEl>
                                        <p:attrNameLst>
                                          <p:attrName>ppt_w</p:attrName>
                                        </p:attrNameLst>
                                      </p:cBhvr>
                                      <p:tavLst>
                                        <p:tav tm="0">
                                          <p:val>
                                            <p:fltVal val="0"/>
                                          </p:val>
                                        </p:tav>
                                        <p:tav tm="100000">
                                          <p:val>
                                            <p:strVal val="#ppt_w"/>
                                          </p:val>
                                        </p:tav>
                                      </p:tavLst>
                                    </p:anim>
                                  </p:childTnLst>
                                </p:cTn>
                              </p:par>
                              <p:par>
                                <p:cTn id="65" presetID="35" presetClass="entr" presetSubtype="0"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2000"/>
                                        <p:tgtEl>
                                          <p:spTgt spid="13"/>
                                        </p:tgtEl>
                                      </p:cBhvr>
                                    </p:animEffect>
                                    <p:anim calcmode="lin" valueType="num">
                                      <p:cBhvr>
                                        <p:cTn id="68" dur="2000" fill="hold"/>
                                        <p:tgtEl>
                                          <p:spTgt spid="13"/>
                                        </p:tgtEl>
                                        <p:attrNameLst>
                                          <p:attrName>style.rotation</p:attrName>
                                        </p:attrNameLst>
                                      </p:cBhvr>
                                      <p:tavLst>
                                        <p:tav tm="0">
                                          <p:val>
                                            <p:fltVal val="720"/>
                                          </p:val>
                                        </p:tav>
                                        <p:tav tm="100000">
                                          <p:val>
                                            <p:fltVal val="0"/>
                                          </p:val>
                                        </p:tav>
                                      </p:tavLst>
                                    </p:anim>
                                    <p:anim calcmode="lin" valueType="num">
                                      <p:cBhvr>
                                        <p:cTn id="69" dur="2000" fill="hold"/>
                                        <p:tgtEl>
                                          <p:spTgt spid="13"/>
                                        </p:tgtEl>
                                        <p:attrNameLst>
                                          <p:attrName>ppt_h</p:attrName>
                                        </p:attrNameLst>
                                      </p:cBhvr>
                                      <p:tavLst>
                                        <p:tav tm="0">
                                          <p:val>
                                            <p:fltVal val="0"/>
                                          </p:val>
                                        </p:tav>
                                        <p:tav tm="100000">
                                          <p:val>
                                            <p:strVal val="#ppt_h"/>
                                          </p:val>
                                        </p:tav>
                                      </p:tavLst>
                                    </p:anim>
                                    <p:anim calcmode="lin" valueType="num">
                                      <p:cBhvr>
                                        <p:cTn id="70" dur="2000" fill="hold"/>
                                        <p:tgtEl>
                                          <p:spTgt spid="13"/>
                                        </p:tgtEl>
                                        <p:attrNameLst>
                                          <p:attrName>ppt_w</p:attrName>
                                        </p:attrNameLst>
                                      </p:cBhvr>
                                      <p:tavLst>
                                        <p:tav tm="0">
                                          <p:val>
                                            <p:fltVal val="0"/>
                                          </p:val>
                                        </p:tav>
                                        <p:tav tm="100000">
                                          <p:val>
                                            <p:strVal val="#ppt_w"/>
                                          </p:val>
                                        </p:tav>
                                      </p:tavLst>
                                    </p:anim>
                                  </p:childTnLst>
                                </p:cTn>
                              </p:par>
                              <p:par>
                                <p:cTn id="71" presetID="35"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2000"/>
                                        <p:tgtEl>
                                          <p:spTgt spid="14"/>
                                        </p:tgtEl>
                                      </p:cBhvr>
                                    </p:animEffect>
                                    <p:anim calcmode="lin" valueType="num">
                                      <p:cBhvr>
                                        <p:cTn id="74" dur="2000" fill="hold"/>
                                        <p:tgtEl>
                                          <p:spTgt spid="14"/>
                                        </p:tgtEl>
                                        <p:attrNameLst>
                                          <p:attrName>style.rotation</p:attrName>
                                        </p:attrNameLst>
                                      </p:cBhvr>
                                      <p:tavLst>
                                        <p:tav tm="0">
                                          <p:val>
                                            <p:fltVal val="720"/>
                                          </p:val>
                                        </p:tav>
                                        <p:tav tm="100000">
                                          <p:val>
                                            <p:fltVal val="0"/>
                                          </p:val>
                                        </p:tav>
                                      </p:tavLst>
                                    </p:anim>
                                    <p:anim calcmode="lin" valueType="num">
                                      <p:cBhvr>
                                        <p:cTn id="75" dur="2000" fill="hold"/>
                                        <p:tgtEl>
                                          <p:spTgt spid="14"/>
                                        </p:tgtEl>
                                        <p:attrNameLst>
                                          <p:attrName>ppt_h</p:attrName>
                                        </p:attrNameLst>
                                      </p:cBhvr>
                                      <p:tavLst>
                                        <p:tav tm="0">
                                          <p:val>
                                            <p:fltVal val="0"/>
                                          </p:val>
                                        </p:tav>
                                        <p:tav tm="100000">
                                          <p:val>
                                            <p:strVal val="#ppt_h"/>
                                          </p:val>
                                        </p:tav>
                                      </p:tavLst>
                                    </p:anim>
                                    <p:anim calcmode="lin" valueType="num">
                                      <p:cBhvr>
                                        <p:cTn id="76" dur="2000" fill="hold"/>
                                        <p:tgtEl>
                                          <p:spTgt spid="14"/>
                                        </p:tgtEl>
                                        <p:attrNameLst>
                                          <p:attrName>ppt_w</p:attrName>
                                        </p:attrNameLst>
                                      </p:cBhvr>
                                      <p:tavLst>
                                        <p:tav tm="0">
                                          <p:val>
                                            <p:fltVal val="0"/>
                                          </p:val>
                                        </p:tav>
                                        <p:tav tm="100000">
                                          <p:val>
                                            <p:strVal val="#ppt_w"/>
                                          </p:val>
                                        </p:tav>
                                      </p:tavLst>
                                    </p:anim>
                                  </p:childTnLst>
                                </p:cTn>
                              </p:par>
                              <p:par>
                                <p:cTn id="77" presetID="35" presetClass="entr" presetSubtype="0" fill="hold" grpId="0" nodeType="with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fade">
                                      <p:cBhvr>
                                        <p:cTn id="79" dur="2000"/>
                                        <p:tgtEl>
                                          <p:spTgt spid="15"/>
                                        </p:tgtEl>
                                      </p:cBhvr>
                                    </p:animEffect>
                                    <p:anim calcmode="lin" valueType="num">
                                      <p:cBhvr>
                                        <p:cTn id="80" dur="2000" fill="hold"/>
                                        <p:tgtEl>
                                          <p:spTgt spid="15"/>
                                        </p:tgtEl>
                                        <p:attrNameLst>
                                          <p:attrName>style.rotation</p:attrName>
                                        </p:attrNameLst>
                                      </p:cBhvr>
                                      <p:tavLst>
                                        <p:tav tm="0">
                                          <p:val>
                                            <p:fltVal val="720"/>
                                          </p:val>
                                        </p:tav>
                                        <p:tav tm="100000">
                                          <p:val>
                                            <p:fltVal val="0"/>
                                          </p:val>
                                        </p:tav>
                                      </p:tavLst>
                                    </p:anim>
                                    <p:anim calcmode="lin" valueType="num">
                                      <p:cBhvr>
                                        <p:cTn id="81" dur="2000" fill="hold"/>
                                        <p:tgtEl>
                                          <p:spTgt spid="15"/>
                                        </p:tgtEl>
                                        <p:attrNameLst>
                                          <p:attrName>ppt_h</p:attrName>
                                        </p:attrNameLst>
                                      </p:cBhvr>
                                      <p:tavLst>
                                        <p:tav tm="0">
                                          <p:val>
                                            <p:fltVal val="0"/>
                                          </p:val>
                                        </p:tav>
                                        <p:tav tm="100000">
                                          <p:val>
                                            <p:strVal val="#ppt_h"/>
                                          </p:val>
                                        </p:tav>
                                      </p:tavLst>
                                    </p:anim>
                                    <p:anim calcmode="lin" valueType="num">
                                      <p:cBhvr>
                                        <p:cTn id="82" dur="2000" fill="hold"/>
                                        <p:tgtEl>
                                          <p:spTgt spid="15"/>
                                        </p:tgtEl>
                                        <p:attrNameLst>
                                          <p:attrName>ppt_w</p:attrName>
                                        </p:attrNameLst>
                                      </p:cBhvr>
                                      <p:tavLst>
                                        <p:tav tm="0">
                                          <p:val>
                                            <p:fltVal val="0"/>
                                          </p:val>
                                        </p:tav>
                                        <p:tav tm="100000">
                                          <p:val>
                                            <p:strVal val="#ppt_w"/>
                                          </p:val>
                                        </p:tav>
                                      </p:tavLst>
                                    </p:anim>
                                  </p:childTnLst>
                                </p:cTn>
                              </p:par>
                              <p:par>
                                <p:cTn id="83" presetID="35" presetClass="entr" presetSubtype="0" fill="hold" grpId="0" nodeType="with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fade">
                                      <p:cBhvr>
                                        <p:cTn id="85" dur="2000"/>
                                        <p:tgtEl>
                                          <p:spTgt spid="16"/>
                                        </p:tgtEl>
                                      </p:cBhvr>
                                    </p:animEffect>
                                    <p:anim calcmode="lin" valueType="num">
                                      <p:cBhvr>
                                        <p:cTn id="86" dur="2000" fill="hold"/>
                                        <p:tgtEl>
                                          <p:spTgt spid="16"/>
                                        </p:tgtEl>
                                        <p:attrNameLst>
                                          <p:attrName>style.rotation</p:attrName>
                                        </p:attrNameLst>
                                      </p:cBhvr>
                                      <p:tavLst>
                                        <p:tav tm="0">
                                          <p:val>
                                            <p:fltVal val="720"/>
                                          </p:val>
                                        </p:tav>
                                        <p:tav tm="100000">
                                          <p:val>
                                            <p:fltVal val="0"/>
                                          </p:val>
                                        </p:tav>
                                      </p:tavLst>
                                    </p:anim>
                                    <p:anim calcmode="lin" valueType="num">
                                      <p:cBhvr>
                                        <p:cTn id="87" dur="2000" fill="hold"/>
                                        <p:tgtEl>
                                          <p:spTgt spid="16"/>
                                        </p:tgtEl>
                                        <p:attrNameLst>
                                          <p:attrName>ppt_h</p:attrName>
                                        </p:attrNameLst>
                                      </p:cBhvr>
                                      <p:tavLst>
                                        <p:tav tm="0">
                                          <p:val>
                                            <p:fltVal val="0"/>
                                          </p:val>
                                        </p:tav>
                                        <p:tav tm="100000">
                                          <p:val>
                                            <p:strVal val="#ppt_h"/>
                                          </p:val>
                                        </p:tav>
                                      </p:tavLst>
                                    </p:anim>
                                    <p:anim calcmode="lin" valueType="num">
                                      <p:cBhvr>
                                        <p:cTn id="88" dur="2000" fill="hold"/>
                                        <p:tgtEl>
                                          <p:spTgt spid="16"/>
                                        </p:tgtEl>
                                        <p:attrNameLst>
                                          <p:attrName>ppt_w</p:attrName>
                                        </p:attrNameLst>
                                      </p:cBhvr>
                                      <p:tavLst>
                                        <p:tav tm="0">
                                          <p:val>
                                            <p:fltVal val="0"/>
                                          </p:val>
                                        </p:tav>
                                        <p:tav tm="100000">
                                          <p:val>
                                            <p:strVal val="#ppt_w"/>
                                          </p:val>
                                        </p:tav>
                                      </p:tavLst>
                                    </p:anim>
                                  </p:childTnLst>
                                </p:cTn>
                              </p:par>
                              <p:par>
                                <p:cTn id="89" presetID="35" presetClass="entr" presetSubtype="0"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Effect transition="in" filter="fade">
                                      <p:cBhvr>
                                        <p:cTn id="91" dur="2000"/>
                                        <p:tgtEl>
                                          <p:spTgt spid="17"/>
                                        </p:tgtEl>
                                      </p:cBhvr>
                                    </p:animEffect>
                                    <p:anim calcmode="lin" valueType="num">
                                      <p:cBhvr>
                                        <p:cTn id="92" dur="2000" fill="hold"/>
                                        <p:tgtEl>
                                          <p:spTgt spid="17"/>
                                        </p:tgtEl>
                                        <p:attrNameLst>
                                          <p:attrName>style.rotation</p:attrName>
                                        </p:attrNameLst>
                                      </p:cBhvr>
                                      <p:tavLst>
                                        <p:tav tm="0">
                                          <p:val>
                                            <p:fltVal val="720"/>
                                          </p:val>
                                        </p:tav>
                                        <p:tav tm="100000">
                                          <p:val>
                                            <p:fltVal val="0"/>
                                          </p:val>
                                        </p:tav>
                                      </p:tavLst>
                                    </p:anim>
                                    <p:anim calcmode="lin" valueType="num">
                                      <p:cBhvr>
                                        <p:cTn id="93" dur="2000" fill="hold"/>
                                        <p:tgtEl>
                                          <p:spTgt spid="17"/>
                                        </p:tgtEl>
                                        <p:attrNameLst>
                                          <p:attrName>ppt_h</p:attrName>
                                        </p:attrNameLst>
                                      </p:cBhvr>
                                      <p:tavLst>
                                        <p:tav tm="0">
                                          <p:val>
                                            <p:fltVal val="0"/>
                                          </p:val>
                                        </p:tav>
                                        <p:tav tm="100000">
                                          <p:val>
                                            <p:strVal val="#ppt_h"/>
                                          </p:val>
                                        </p:tav>
                                      </p:tavLst>
                                    </p:anim>
                                    <p:anim calcmode="lin" valueType="num">
                                      <p:cBhvr>
                                        <p:cTn id="94" dur="2000" fill="hold"/>
                                        <p:tgtEl>
                                          <p:spTgt spid="17"/>
                                        </p:tgtEl>
                                        <p:attrNameLst>
                                          <p:attrName>ppt_w</p:attrName>
                                        </p:attrNameLst>
                                      </p:cBhvr>
                                      <p:tavLst>
                                        <p:tav tm="0">
                                          <p:val>
                                            <p:fltVal val="0"/>
                                          </p:val>
                                        </p:tav>
                                        <p:tav tm="100000">
                                          <p:val>
                                            <p:strVal val="#ppt_w"/>
                                          </p:val>
                                        </p:tav>
                                      </p:tavLst>
                                    </p:anim>
                                  </p:childTnLst>
                                </p:cTn>
                              </p:par>
                              <p:par>
                                <p:cTn id="95" presetID="35" presetClass="entr" presetSubtype="0" fill="hold" grpId="0" nodeType="with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fade">
                                      <p:cBhvr>
                                        <p:cTn id="97" dur="2000"/>
                                        <p:tgtEl>
                                          <p:spTgt spid="18"/>
                                        </p:tgtEl>
                                      </p:cBhvr>
                                    </p:animEffect>
                                    <p:anim calcmode="lin" valueType="num">
                                      <p:cBhvr>
                                        <p:cTn id="98" dur="2000" fill="hold"/>
                                        <p:tgtEl>
                                          <p:spTgt spid="18"/>
                                        </p:tgtEl>
                                        <p:attrNameLst>
                                          <p:attrName>style.rotation</p:attrName>
                                        </p:attrNameLst>
                                      </p:cBhvr>
                                      <p:tavLst>
                                        <p:tav tm="0">
                                          <p:val>
                                            <p:fltVal val="720"/>
                                          </p:val>
                                        </p:tav>
                                        <p:tav tm="100000">
                                          <p:val>
                                            <p:fltVal val="0"/>
                                          </p:val>
                                        </p:tav>
                                      </p:tavLst>
                                    </p:anim>
                                    <p:anim calcmode="lin" valueType="num">
                                      <p:cBhvr>
                                        <p:cTn id="99" dur="2000" fill="hold"/>
                                        <p:tgtEl>
                                          <p:spTgt spid="18"/>
                                        </p:tgtEl>
                                        <p:attrNameLst>
                                          <p:attrName>ppt_h</p:attrName>
                                        </p:attrNameLst>
                                      </p:cBhvr>
                                      <p:tavLst>
                                        <p:tav tm="0">
                                          <p:val>
                                            <p:fltVal val="0"/>
                                          </p:val>
                                        </p:tav>
                                        <p:tav tm="100000">
                                          <p:val>
                                            <p:strVal val="#ppt_h"/>
                                          </p:val>
                                        </p:tav>
                                      </p:tavLst>
                                    </p:anim>
                                    <p:anim calcmode="lin" valueType="num">
                                      <p:cBhvr>
                                        <p:cTn id="100" dur="2000" fill="hold"/>
                                        <p:tgtEl>
                                          <p:spTgt spid="18"/>
                                        </p:tgtEl>
                                        <p:attrNameLst>
                                          <p:attrName>ppt_w</p:attrName>
                                        </p:attrNameLst>
                                      </p:cBhvr>
                                      <p:tavLst>
                                        <p:tav tm="0">
                                          <p:val>
                                            <p:fltVal val="0"/>
                                          </p:val>
                                        </p:tav>
                                        <p:tav tm="100000">
                                          <p:val>
                                            <p:strVal val="#ppt_w"/>
                                          </p:val>
                                        </p:tav>
                                      </p:tavLst>
                                    </p:anim>
                                  </p:childTnLst>
                                </p:cTn>
                              </p:par>
                              <p:par>
                                <p:cTn id="101" presetID="35" presetClass="entr" presetSubtype="0" fill="hold" grpId="0" nodeType="with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fade">
                                      <p:cBhvr>
                                        <p:cTn id="103" dur="2000"/>
                                        <p:tgtEl>
                                          <p:spTgt spid="19"/>
                                        </p:tgtEl>
                                      </p:cBhvr>
                                    </p:animEffect>
                                    <p:anim calcmode="lin" valueType="num">
                                      <p:cBhvr>
                                        <p:cTn id="104" dur="2000" fill="hold"/>
                                        <p:tgtEl>
                                          <p:spTgt spid="19"/>
                                        </p:tgtEl>
                                        <p:attrNameLst>
                                          <p:attrName>style.rotation</p:attrName>
                                        </p:attrNameLst>
                                      </p:cBhvr>
                                      <p:tavLst>
                                        <p:tav tm="0">
                                          <p:val>
                                            <p:fltVal val="720"/>
                                          </p:val>
                                        </p:tav>
                                        <p:tav tm="100000">
                                          <p:val>
                                            <p:fltVal val="0"/>
                                          </p:val>
                                        </p:tav>
                                      </p:tavLst>
                                    </p:anim>
                                    <p:anim calcmode="lin" valueType="num">
                                      <p:cBhvr>
                                        <p:cTn id="105" dur="2000" fill="hold"/>
                                        <p:tgtEl>
                                          <p:spTgt spid="19"/>
                                        </p:tgtEl>
                                        <p:attrNameLst>
                                          <p:attrName>ppt_h</p:attrName>
                                        </p:attrNameLst>
                                      </p:cBhvr>
                                      <p:tavLst>
                                        <p:tav tm="0">
                                          <p:val>
                                            <p:fltVal val="0"/>
                                          </p:val>
                                        </p:tav>
                                        <p:tav tm="100000">
                                          <p:val>
                                            <p:strVal val="#ppt_h"/>
                                          </p:val>
                                        </p:tav>
                                      </p:tavLst>
                                    </p:anim>
                                    <p:anim calcmode="lin" valueType="num">
                                      <p:cBhvr>
                                        <p:cTn id="106" dur="2000" fill="hold"/>
                                        <p:tgtEl>
                                          <p:spTgt spid="19"/>
                                        </p:tgtEl>
                                        <p:attrNameLst>
                                          <p:attrName>ppt_w</p:attrName>
                                        </p:attrNameLst>
                                      </p:cBhvr>
                                      <p:tavLst>
                                        <p:tav tm="0">
                                          <p:val>
                                            <p:fltVal val="0"/>
                                          </p:val>
                                        </p:tav>
                                        <p:tav tm="100000">
                                          <p:val>
                                            <p:strVal val="#ppt_w"/>
                                          </p:val>
                                        </p:tav>
                                      </p:tavLst>
                                    </p:anim>
                                  </p:childTnLst>
                                </p:cTn>
                              </p:par>
                              <p:par>
                                <p:cTn id="107" presetID="35" presetClass="entr" presetSubtype="0" fill="hold" grpId="0" nodeType="with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fade">
                                      <p:cBhvr>
                                        <p:cTn id="109" dur="2000"/>
                                        <p:tgtEl>
                                          <p:spTgt spid="20"/>
                                        </p:tgtEl>
                                      </p:cBhvr>
                                    </p:animEffect>
                                    <p:anim calcmode="lin" valueType="num">
                                      <p:cBhvr>
                                        <p:cTn id="110" dur="2000" fill="hold"/>
                                        <p:tgtEl>
                                          <p:spTgt spid="20"/>
                                        </p:tgtEl>
                                        <p:attrNameLst>
                                          <p:attrName>style.rotation</p:attrName>
                                        </p:attrNameLst>
                                      </p:cBhvr>
                                      <p:tavLst>
                                        <p:tav tm="0">
                                          <p:val>
                                            <p:fltVal val="720"/>
                                          </p:val>
                                        </p:tav>
                                        <p:tav tm="100000">
                                          <p:val>
                                            <p:fltVal val="0"/>
                                          </p:val>
                                        </p:tav>
                                      </p:tavLst>
                                    </p:anim>
                                    <p:anim calcmode="lin" valueType="num">
                                      <p:cBhvr>
                                        <p:cTn id="111" dur="2000" fill="hold"/>
                                        <p:tgtEl>
                                          <p:spTgt spid="20"/>
                                        </p:tgtEl>
                                        <p:attrNameLst>
                                          <p:attrName>ppt_h</p:attrName>
                                        </p:attrNameLst>
                                      </p:cBhvr>
                                      <p:tavLst>
                                        <p:tav tm="0">
                                          <p:val>
                                            <p:fltVal val="0"/>
                                          </p:val>
                                        </p:tav>
                                        <p:tav tm="100000">
                                          <p:val>
                                            <p:strVal val="#ppt_h"/>
                                          </p:val>
                                        </p:tav>
                                      </p:tavLst>
                                    </p:anim>
                                    <p:anim calcmode="lin" valueType="num">
                                      <p:cBhvr>
                                        <p:cTn id="112" dur="2000" fill="hold"/>
                                        <p:tgtEl>
                                          <p:spTgt spid="20"/>
                                        </p:tgtEl>
                                        <p:attrNameLst>
                                          <p:attrName>ppt_w</p:attrName>
                                        </p:attrNameLst>
                                      </p:cBhvr>
                                      <p:tavLst>
                                        <p:tav tm="0">
                                          <p:val>
                                            <p:fltVal val="0"/>
                                          </p:val>
                                        </p:tav>
                                        <p:tav tm="100000">
                                          <p:val>
                                            <p:strVal val="#ppt_w"/>
                                          </p:val>
                                        </p:tav>
                                      </p:tavLst>
                                    </p:anim>
                                  </p:childTnLst>
                                </p:cTn>
                              </p:par>
                              <p:par>
                                <p:cTn id="113" presetID="35" presetClass="entr" presetSubtype="0" fill="hold" grpId="0" nodeType="withEffect">
                                  <p:stCondLst>
                                    <p:cond delay="0"/>
                                  </p:stCondLst>
                                  <p:childTnLst>
                                    <p:set>
                                      <p:cBhvr>
                                        <p:cTn id="114" dur="1" fill="hold">
                                          <p:stCondLst>
                                            <p:cond delay="0"/>
                                          </p:stCondLst>
                                        </p:cTn>
                                        <p:tgtEl>
                                          <p:spTgt spid="21"/>
                                        </p:tgtEl>
                                        <p:attrNameLst>
                                          <p:attrName>style.visibility</p:attrName>
                                        </p:attrNameLst>
                                      </p:cBhvr>
                                      <p:to>
                                        <p:strVal val="visible"/>
                                      </p:to>
                                    </p:set>
                                    <p:animEffect transition="in" filter="fade">
                                      <p:cBhvr>
                                        <p:cTn id="115" dur="2000"/>
                                        <p:tgtEl>
                                          <p:spTgt spid="21"/>
                                        </p:tgtEl>
                                      </p:cBhvr>
                                    </p:animEffect>
                                    <p:anim calcmode="lin" valueType="num">
                                      <p:cBhvr>
                                        <p:cTn id="116" dur="2000" fill="hold"/>
                                        <p:tgtEl>
                                          <p:spTgt spid="21"/>
                                        </p:tgtEl>
                                        <p:attrNameLst>
                                          <p:attrName>style.rotation</p:attrName>
                                        </p:attrNameLst>
                                      </p:cBhvr>
                                      <p:tavLst>
                                        <p:tav tm="0">
                                          <p:val>
                                            <p:fltVal val="720"/>
                                          </p:val>
                                        </p:tav>
                                        <p:tav tm="100000">
                                          <p:val>
                                            <p:fltVal val="0"/>
                                          </p:val>
                                        </p:tav>
                                      </p:tavLst>
                                    </p:anim>
                                    <p:anim calcmode="lin" valueType="num">
                                      <p:cBhvr>
                                        <p:cTn id="117" dur="2000" fill="hold"/>
                                        <p:tgtEl>
                                          <p:spTgt spid="21"/>
                                        </p:tgtEl>
                                        <p:attrNameLst>
                                          <p:attrName>ppt_h</p:attrName>
                                        </p:attrNameLst>
                                      </p:cBhvr>
                                      <p:tavLst>
                                        <p:tav tm="0">
                                          <p:val>
                                            <p:fltVal val="0"/>
                                          </p:val>
                                        </p:tav>
                                        <p:tav tm="100000">
                                          <p:val>
                                            <p:strVal val="#ppt_h"/>
                                          </p:val>
                                        </p:tav>
                                      </p:tavLst>
                                    </p:anim>
                                    <p:anim calcmode="lin" valueType="num">
                                      <p:cBhvr>
                                        <p:cTn id="118" dur="2000" fill="hold"/>
                                        <p:tgtEl>
                                          <p:spTgt spid="21"/>
                                        </p:tgtEl>
                                        <p:attrNameLst>
                                          <p:attrName>ppt_w</p:attrName>
                                        </p:attrNameLst>
                                      </p:cBhvr>
                                      <p:tavLst>
                                        <p:tav tm="0">
                                          <p:val>
                                            <p:fltVal val="0"/>
                                          </p:val>
                                        </p:tav>
                                        <p:tav tm="100000">
                                          <p:val>
                                            <p:strVal val="#ppt_w"/>
                                          </p:val>
                                        </p:tav>
                                      </p:tavLst>
                                    </p:anim>
                                  </p:childTnLst>
                                </p:cTn>
                              </p:par>
                              <p:par>
                                <p:cTn id="119" presetID="35" presetClass="entr" presetSubtype="0" fill="hold" grpId="0" nodeType="withEffect">
                                  <p:stCondLst>
                                    <p:cond delay="0"/>
                                  </p:stCondLst>
                                  <p:childTnLst>
                                    <p:set>
                                      <p:cBhvr>
                                        <p:cTn id="120" dur="1" fill="hold">
                                          <p:stCondLst>
                                            <p:cond delay="0"/>
                                          </p:stCondLst>
                                        </p:cTn>
                                        <p:tgtEl>
                                          <p:spTgt spid="22"/>
                                        </p:tgtEl>
                                        <p:attrNameLst>
                                          <p:attrName>style.visibility</p:attrName>
                                        </p:attrNameLst>
                                      </p:cBhvr>
                                      <p:to>
                                        <p:strVal val="visible"/>
                                      </p:to>
                                    </p:set>
                                    <p:animEffect transition="in" filter="fade">
                                      <p:cBhvr>
                                        <p:cTn id="121" dur="2000"/>
                                        <p:tgtEl>
                                          <p:spTgt spid="22"/>
                                        </p:tgtEl>
                                      </p:cBhvr>
                                    </p:animEffect>
                                    <p:anim calcmode="lin" valueType="num">
                                      <p:cBhvr>
                                        <p:cTn id="122" dur="2000" fill="hold"/>
                                        <p:tgtEl>
                                          <p:spTgt spid="22"/>
                                        </p:tgtEl>
                                        <p:attrNameLst>
                                          <p:attrName>style.rotation</p:attrName>
                                        </p:attrNameLst>
                                      </p:cBhvr>
                                      <p:tavLst>
                                        <p:tav tm="0">
                                          <p:val>
                                            <p:fltVal val="720"/>
                                          </p:val>
                                        </p:tav>
                                        <p:tav tm="100000">
                                          <p:val>
                                            <p:fltVal val="0"/>
                                          </p:val>
                                        </p:tav>
                                      </p:tavLst>
                                    </p:anim>
                                    <p:anim calcmode="lin" valueType="num">
                                      <p:cBhvr>
                                        <p:cTn id="123" dur="2000" fill="hold"/>
                                        <p:tgtEl>
                                          <p:spTgt spid="22"/>
                                        </p:tgtEl>
                                        <p:attrNameLst>
                                          <p:attrName>ppt_h</p:attrName>
                                        </p:attrNameLst>
                                      </p:cBhvr>
                                      <p:tavLst>
                                        <p:tav tm="0">
                                          <p:val>
                                            <p:fltVal val="0"/>
                                          </p:val>
                                        </p:tav>
                                        <p:tav tm="100000">
                                          <p:val>
                                            <p:strVal val="#ppt_h"/>
                                          </p:val>
                                        </p:tav>
                                      </p:tavLst>
                                    </p:anim>
                                    <p:anim calcmode="lin" valueType="num">
                                      <p:cBhvr>
                                        <p:cTn id="124" dur="2000" fill="hold"/>
                                        <p:tgtEl>
                                          <p:spTgt spid="22"/>
                                        </p:tgtEl>
                                        <p:attrNameLst>
                                          <p:attrName>ppt_w</p:attrName>
                                        </p:attrNameLst>
                                      </p:cBhvr>
                                      <p:tavLst>
                                        <p:tav tm="0">
                                          <p:val>
                                            <p:fltVal val="0"/>
                                          </p:val>
                                        </p:tav>
                                        <p:tav tm="100000">
                                          <p:val>
                                            <p:strVal val="#ppt_w"/>
                                          </p:val>
                                        </p:tav>
                                      </p:tavLst>
                                    </p:anim>
                                  </p:childTnLst>
                                </p:cTn>
                              </p:par>
                              <p:par>
                                <p:cTn id="125" presetID="35" presetClass="entr" presetSubtype="0" fill="hold" grpId="0" nodeType="withEffect">
                                  <p:stCondLst>
                                    <p:cond delay="0"/>
                                  </p:stCondLst>
                                  <p:childTnLst>
                                    <p:set>
                                      <p:cBhvr>
                                        <p:cTn id="126" dur="1" fill="hold">
                                          <p:stCondLst>
                                            <p:cond delay="0"/>
                                          </p:stCondLst>
                                        </p:cTn>
                                        <p:tgtEl>
                                          <p:spTgt spid="23"/>
                                        </p:tgtEl>
                                        <p:attrNameLst>
                                          <p:attrName>style.visibility</p:attrName>
                                        </p:attrNameLst>
                                      </p:cBhvr>
                                      <p:to>
                                        <p:strVal val="visible"/>
                                      </p:to>
                                    </p:set>
                                    <p:animEffect transition="in" filter="fade">
                                      <p:cBhvr>
                                        <p:cTn id="127" dur="2000"/>
                                        <p:tgtEl>
                                          <p:spTgt spid="23"/>
                                        </p:tgtEl>
                                      </p:cBhvr>
                                    </p:animEffect>
                                    <p:anim calcmode="lin" valueType="num">
                                      <p:cBhvr>
                                        <p:cTn id="128" dur="2000" fill="hold"/>
                                        <p:tgtEl>
                                          <p:spTgt spid="23"/>
                                        </p:tgtEl>
                                        <p:attrNameLst>
                                          <p:attrName>style.rotation</p:attrName>
                                        </p:attrNameLst>
                                      </p:cBhvr>
                                      <p:tavLst>
                                        <p:tav tm="0">
                                          <p:val>
                                            <p:fltVal val="720"/>
                                          </p:val>
                                        </p:tav>
                                        <p:tav tm="100000">
                                          <p:val>
                                            <p:fltVal val="0"/>
                                          </p:val>
                                        </p:tav>
                                      </p:tavLst>
                                    </p:anim>
                                    <p:anim calcmode="lin" valueType="num">
                                      <p:cBhvr>
                                        <p:cTn id="129" dur="2000" fill="hold"/>
                                        <p:tgtEl>
                                          <p:spTgt spid="23"/>
                                        </p:tgtEl>
                                        <p:attrNameLst>
                                          <p:attrName>ppt_h</p:attrName>
                                        </p:attrNameLst>
                                      </p:cBhvr>
                                      <p:tavLst>
                                        <p:tav tm="0">
                                          <p:val>
                                            <p:fltVal val="0"/>
                                          </p:val>
                                        </p:tav>
                                        <p:tav tm="100000">
                                          <p:val>
                                            <p:strVal val="#ppt_h"/>
                                          </p:val>
                                        </p:tav>
                                      </p:tavLst>
                                    </p:anim>
                                    <p:anim calcmode="lin" valueType="num">
                                      <p:cBhvr>
                                        <p:cTn id="130" dur="2000" fill="hold"/>
                                        <p:tgtEl>
                                          <p:spTgt spid="23"/>
                                        </p:tgtEl>
                                        <p:attrNameLst>
                                          <p:attrName>ppt_w</p:attrName>
                                        </p:attrNameLst>
                                      </p:cBhvr>
                                      <p:tavLst>
                                        <p:tav tm="0">
                                          <p:val>
                                            <p:fltVal val="0"/>
                                          </p:val>
                                        </p:tav>
                                        <p:tav tm="100000">
                                          <p:val>
                                            <p:strVal val="#ppt_w"/>
                                          </p:val>
                                        </p:tav>
                                      </p:tavLst>
                                    </p:anim>
                                  </p:childTnLst>
                                </p:cTn>
                              </p:par>
                              <p:par>
                                <p:cTn id="131" presetID="35" presetClass="entr" presetSubtype="0" fill="hold" grpId="0" nodeType="withEffect">
                                  <p:stCondLst>
                                    <p:cond delay="0"/>
                                  </p:stCondLst>
                                  <p:childTnLst>
                                    <p:set>
                                      <p:cBhvr>
                                        <p:cTn id="132" dur="1" fill="hold">
                                          <p:stCondLst>
                                            <p:cond delay="0"/>
                                          </p:stCondLst>
                                        </p:cTn>
                                        <p:tgtEl>
                                          <p:spTgt spid="24"/>
                                        </p:tgtEl>
                                        <p:attrNameLst>
                                          <p:attrName>style.visibility</p:attrName>
                                        </p:attrNameLst>
                                      </p:cBhvr>
                                      <p:to>
                                        <p:strVal val="visible"/>
                                      </p:to>
                                    </p:set>
                                    <p:animEffect transition="in" filter="fade">
                                      <p:cBhvr>
                                        <p:cTn id="133" dur="2000"/>
                                        <p:tgtEl>
                                          <p:spTgt spid="24"/>
                                        </p:tgtEl>
                                      </p:cBhvr>
                                    </p:animEffect>
                                    <p:anim calcmode="lin" valueType="num">
                                      <p:cBhvr>
                                        <p:cTn id="134" dur="2000" fill="hold"/>
                                        <p:tgtEl>
                                          <p:spTgt spid="24"/>
                                        </p:tgtEl>
                                        <p:attrNameLst>
                                          <p:attrName>style.rotation</p:attrName>
                                        </p:attrNameLst>
                                      </p:cBhvr>
                                      <p:tavLst>
                                        <p:tav tm="0">
                                          <p:val>
                                            <p:fltVal val="720"/>
                                          </p:val>
                                        </p:tav>
                                        <p:tav tm="100000">
                                          <p:val>
                                            <p:fltVal val="0"/>
                                          </p:val>
                                        </p:tav>
                                      </p:tavLst>
                                    </p:anim>
                                    <p:anim calcmode="lin" valueType="num">
                                      <p:cBhvr>
                                        <p:cTn id="135" dur="2000" fill="hold"/>
                                        <p:tgtEl>
                                          <p:spTgt spid="24"/>
                                        </p:tgtEl>
                                        <p:attrNameLst>
                                          <p:attrName>ppt_h</p:attrName>
                                        </p:attrNameLst>
                                      </p:cBhvr>
                                      <p:tavLst>
                                        <p:tav tm="0">
                                          <p:val>
                                            <p:fltVal val="0"/>
                                          </p:val>
                                        </p:tav>
                                        <p:tav tm="100000">
                                          <p:val>
                                            <p:strVal val="#ppt_h"/>
                                          </p:val>
                                        </p:tav>
                                      </p:tavLst>
                                    </p:anim>
                                    <p:anim calcmode="lin" valueType="num">
                                      <p:cBhvr>
                                        <p:cTn id="136" dur="2000" fill="hold"/>
                                        <p:tgtEl>
                                          <p:spTgt spid="24"/>
                                        </p:tgtEl>
                                        <p:attrNameLst>
                                          <p:attrName>ppt_w</p:attrName>
                                        </p:attrNameLst>
                                      </p:cBhvr>
                                      <p:tavLst>
                                        <p:tav tm="0">
                                          <p:val>
                                            <p:fltVal val="0"/>
                                          </p:val>
                                        </p:tav>
                                        <p:tav tm="100000">
                                          <p:val>
                                            <p:strVal val="#ppt_w"/>
                                          </p:val>
                                        </p:tav>
                                      </p:tavLst>
                                    </p:anim>
                                  </p:childTnLst>
                                </p:cTn>
                              </p:par>
                              <p:par>
                                <p:cTn id="137" presetID="35" presetClass="entr" presetSubtype="0" fill="hold" grpId="0" nodeType="withEffect">
                                  <p:stCondLst>
                                    <p:cond delay="0"/>
                                  </p:stCondLst>
                                  <p:childTnLst>
                                    <p:set>
                                      <p:cBhvr>
                                        <p:cTn id="138" dur="1" fill="hold">
                                          <p:stCondLst>
                                            <p:cond delay="0"/>
                                          </p:stCondLst>
                                        </p:cTn>
                                        <p:tgtEl>
                                          <p:spTgt spid="25"/>
                                        </p:tgtEl>
                                        <p:attrNameLst>
                                          <p:attrName>style.visibility</p:attrName>
                                        </p:attrNameLst>
                                      </p:cBhvr>
                                      <p:to>
                                        <p:strVal val="visible"/>
                                      </p:to>
                                    </p:set>
                                    <p:animEffect transition="in" filter="fade">
                                      <p:cBhvr>
                                        <p:cTn id="139" dur="2000"/>
                                        <p:tgtEl>
                                          <p:spTgt spid="25"/>
                                        </p:tgtEl>
                                      </p:cBhvr>
                                    </p:animEffect>
                                    <p:anim calcmode="lin" valueType="num">
                                      <p:cBhvr>
                                        <p:cTn id="140" dur="2000" fill="hold"/>
                                        <p:tgtEl>
                                          <p:spTgt spid="25"/>
                                        </p:tgtEl>
                                        <p:attrNameLst>
                                          <p:attrName>style.rotation</p:attrName>
                                        </p:attrNameLst>
                                      </p:cBhvr>
                                      <p:tavLst>
                                        <p:tav tm="0">
                                          <p:val>
                                            <p:fltVal val="720"/>
                                          </p:val>
                                        </p:tav>
                                        <p:tav tm="100000">
                                          <p:val>
                                            <p:fltVal val="0"/>
                                          </p:val>
                                        </p:tav>
                                      </p:tavLst>
                                    </p:anim>
                                    <p:anim calcmode="lin" valueType="num">
                                      <p:cBhvr>
                                        <p:cTn id="141" dur="2000" fill="hold"/>
                                        <p:tgtEl>
                                          <p:spTgt spid="25"/>
                                        </p:tgtEl>
                                        <p:attrNameLst>
                                          <p:attrName>ppt_h</p:attrName>
                                        </p:attrNameLst>
                                      </p:cBhvr>
                                      <p:tavLst>
                                        <p:tav tm="0">
                                          <p:val>
                                            <p:fltVal val="0"/>
                                          </p:val>
                                        </p:tav>
                                        <p:tav tm="100000">
                                          <p:val>
                                            <p:strVal val="#ppt_h"/>
                                          </p:val>
                                        </p:tav>
                                      </p:tavLst>
                                    </p:anim>
                                    <p:anim calcmode="lin" valueType="num">
                                      <p:cBhvr>
                                        <p:cTn id="142" dur="2000" fill="hold"/>
                                        <p:tgtEl>
                                          <p:spTgt spid="25"/>
                                        </p:tgtEl>
                                        <p:attrNameLst>
                                          <p:attrName>ppt_w</p:attrName>
                                        </p:attrNameLst>
                                      </p:cBhvr>
                                      <p:tavLst>
                                        <p:tav tm="0">
                                          <p:val>
                                            <p:fltVal val="0"/>
                                          </p:val>
                                        </p:tav>
                                        <p:tav tm="100000">
                                          <p:val>
                                            <p:strVal val="#ppt_w"/>
                                          </p:val>
                                        </p:tav>
                                      </p:tavLst>
                                    </p:anim>
                                  </p:childTnLst>
                                </p:cTn>
                              </p:par>
                              <p:par>
                                <p:cTn id="143" presetID="35" presetClass="entr" presetSubtype="0" fill="hold" nodeType="withEffect">
                                  <p:stCondLst>
                                    <p:cond delay="0"/>
                                  </p:stCondLst>
                                  <p:childTnLst>
                                    <p:set>
                                      <p:cBhvr>
                                        <p:cTn id="144" dur="1" fill="hold">
                                          <p:stCondLst>
                                            <p:cond delay="0"/>
                                          </p:stCondLst>
                                        </p:cTn>
                                        <p:tgtEl>
                                          <p:spTgt spid="26"/>
                                        </p:tgtEl>
                                        <p:attrNameLst>
                                          <p:attrName>style.visibility</p:attrName>
                                        </p:attrNameLst>
                                      </p:cBhvr>
                                      <p:to>
                                        <p:strVal val="visible"/>
                                      </p:to>
                                    </p:set>
                                    <p:animEffect transition="in" filter="fade">
                                      <p:cBhvr>
                                        <p:cTn id="145" dur="2000"/>
                                        <p:tgtEl>
                                          <p:spTgt spid="26"/>
                                        </p:tgtEl>
                                      </p:cBhvr>
                                    </p:animEffect>
                                    <p:anim calcmode="lin" valueType="num">
                                      <p:cBhvr>
                                        <p:cTn id="146" dur="2000" fill="hold"/>
                                        <p:tgtEl>
                                          <p:spTgt spid="26"/>
                                        </p:tgtEl>
                                        <p:attrNameLst>
                                          <p:attrName>style.rotation</p:attrName>
                                        </p:attrNameLst>
                                      </p:cBhvr>
                                      <p:tavLst>
                                        <p:tav tm="0">
                                          <p:val>
                                            <p:fltVal val="720"/>
                                          </p:val>
                                        </p:tav>
                                        <p:tav tm="100000">
                                          <p:val>
                                            <p:fltVal val="0"/>
                                          </p:val>
                                        </p:tav>
                                      </p:tavLst>
                                    </p:anim>
                                    <p:anim calcmode="lin" valueType="num">
                                      <p:cBhvr>
                                        <p:cTn id="147" dur="2000" fill="hold"/>
                                        <p:tgtEl>
                                          <p:spTgt spid="26"/>
                                        </p:tgtEl>
                                        <p:attrNameLst>
                                          <p:attrName>ppt_h</p:attrName>
                                        </p:attrNameLst>
                                      </p:cBhvr>
                                      <p:tavLst>
                                        <p:tav tm="0">
                                          <p:val>
                                            <p:fltVal val="0"/>
                                          </p:val>
                                        </p:tav>
                                        <p:tav tm="100000">
                                          <p:val>
                                            <p:strVal val="#ppt_h"/>
                                          </p:val>
                                        </p:tav>
                                      </p:tavLst>
                                    </p:anim>
                                    <p:anim calcmode="lin" valueType="num">
                                      <p:cBhvr>
                                        <p:cTn id="148" dur="2000" fill="hold"/>
                                        <p:tgtEl>
                                          <p:spTgt spid="26"/>
                                        </p:tgtEl>
                                        <p:attrNameLst>
                                          <p:attrName>ppt_w</p:attrName>
                                        </p:attrNameLst>
                                      </p:cBhvr>
                                      <p:tavLst>
                                        <p:tav tm="0">
                                          <p:val>
                                            <p:fltVal val="0"/>
                                          </p:val>
                                        </p:tav>
                                        <p:tav tm="100000">
                                          <p:val>
                                            <p:strVal val="#ppt_w"/>
                                          </p:val>
                                        </p:tav>
                                      </p:tavLst>
                                    </p:anim>
                                  </p:childTnLst>
                                </p:cTn>
                              </p:par>
                              <p:par>
                                <p:cTn id="149" presetID="35" presetClass="entr" presetSubtype="0" fill="hold" grpId="0" nodeType="withEffect">
                                  <p:stCondLst>
                                    <p:cond delay="0"/>
                                  </p:stCondLst>
                                  <p:childTnLst>
                                    <p:set>
                                      <p:cBhvr>
                                        <p:cTn id="150" dur="1" fill="hold">
                                          <p:stCondLst>
                                            <p:cond delay="0"/>
                                          </p:stCondLst>
                                        </p:cTn>
                                        <p:tgtEl>
                                          <p:spTgt spid="29"/>
                                        </p:tgtEl>
                                        <p:attrNameLst>
                                          <p:attrName>style.visibility</p:attrName>
                                        </p:attrNameLst>
                                      </p:cBhvr>
                                      <p:to>
                                        <p:strVal val="visible"/>
                                      </p:to>
                                    </p:set>
                                    <p:animEffect transition="in" filter="fade">
                                      <p:cBhvr>
                                        <p:cTn id="151" dur="2000"/>
                                        <p:tgtEl>
                                          <p:spTgt spid="29"/>
                                        </p:tgtEl>
                                      </p:cBhvr>
                                    </p:animEffect>
                                    <p:anim calcmode="lin" valueType="num">
                                      <p:cBhvr>
                                        <p:cTn id="152" dur="2000" fill="hold"/>
                                        <p:tgtEl>
                                          <p:spTgt spid="29"/>
                                        </p:tgtEl>
                                        <p:attrNameLst>
                                          <p:attrName>style.rotation</p:attrName>
                                        </p:attrNameLst>
                                      </p:cBhvr>
                                      <p:tavLst>
                                        <p:tav tm="0">
                                          <p:val>
                                            <p:fltVal val="720"/>
                                          </p:val>
                                        </p:tav>
                                        <p:tav tm="100000">
                                          <p:val>
                                            <p:fltVal val="0"/>
                                          </p:val>
                                        </p:tav>
                                      </p:tavLst>
                                    </p:anim>
                                    <p:anim calcmode="lin" valueType="num">
                                      <p:cBhvr>
                                        <p:cTn id="153" dur="2000" fill="hold"/>
                                        <p:tgtEl>
                                          <p:spTgt spid="29"/>
                                        </p:tgtEl>
                                        <p:attrNameLst>
                                          <p:attrName>ppt_h</p:attrName>
                                        </p:attrNameLst>
                                      </p:cBhvr>
                                      <p:tavLst>
                                        <p:tav tm="0">
                                          <p:val>
                                            <p:fltVal val="0"/>
                                          </p:val>
                                        </p:tav>
                                        <p:tav tm="100000">
                                          <p:val>
                                            <p:strVal val="#ppt_h"/>
                                          </p:val>
                                        </p:tav>
                                      </p:tavLst>
                                    </p:anim>
                                    <p:anim calcmode="lin" valueType="num">
                                      <p:cBhvr>
                                        <p:cTn id="154" dur="2000" fill="hold"/>
                                        <p:tgtEl>
                                          <p:spTgt spid="29"/>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9"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
          <p:cNvPicPr>
            <a:picLocks noChangeAspect="1" noChangeArrowheads="1"/>
          </p:cNvPicPr>
          <p:nvPr/>
        </p:nvPicPr>
        <p:blipFill>
          <a:blip r:embed="rId2"/>
          <a:srcRect/>
          <a:stretch>
            <a:fillRect/>
          </a:stretch>
        </p:blipFill>
        <p:spPr bwMode="auto">
          <a:xfrm>
            <a:off x="0" y="0"/>
            <a:ext cx="9144000" cy="3643314"/>
          </a:xfrm>
          <a:prstGeom prst="rect">
            <a:avLst/>
          </a:prstGeom>
          <a:ln>
            <a:noFill/>
          </a:ln>
          <a:effectLst>
            <a:softEdge rad="112500"/>
          </a:effectLst>
        </p:spPr>
      </p:pic>
      <p:sp>
        <p:nvSpPr>
          <p:cNvPr id="7" name="ZoneTexte 6"/>
          <p:cNvSpPr txBox="1"/>
          <p:nvPr/>
        </p:nvSpPr>
        <p:spPr>
          <a:xfrm>
            <a:off x="214282" y="3559734"/>
            <a:ext cx="8572560" cy="369332"/>
          </a:xfrm>
          <a:prstGeom prst="rect">
            <a:avLst/>
          </a:prstGeom>
          <a:noFill/>
        </p:spPr>
        <p:txBody>
          <a:bodyPr wrap="square" rtlCol="0">
            <a:spAutoFit/>
          </a:bodyPr>
          <a:lstStyle/>
          <a:p>
            <a:pPr algn="ctr"/>
            <a:r>
              <a:rPr lang="fr-FR" dirty="0" smtClean="0"/>
              <a:t>Source :Laboratoire « ville et santé »</a:t>
            </a:r>
            <a:endParaRPr lang="fr-FR" dirty="0"/>
          </a:p>
        </p:txBody>
      </p:sp>
      <p:pic>
        <p:nvPicPr>
          <p:cNvPr id="8" name="Picture 3"/>
          <p:cNvPicPr>
            <a:picLocks noChangeAspect="1" noChangeArrowheads="1"/>
          </p:cNvPicPr>
          <p:nvPr/>
        </p:nvPicPr>
        <p:blipFill>
          <a:blip r:embed="rId3"/>
          <a:srcRect r="2289" b="4662"/>
          <a:stretch>
            <a:fillRect/>
          </a:stretch>
        </p:blipFill>
        <p:spPr bwMode="auto">
          <a:xfrm>
            <a:off x="214282" y="3714752"/>
            <a:ext cx="3633802" cy="3214686"/>
          </a:xfrm>
          <a:prstGeom prst="rect">
            <a:avLst/>
          </a:prstGeom>
          <a:ln>
            <a:noFill/>
          </a:ln>
          <a:effectLst>
            <a:softEdge rad="112500"/>
          </a:effectLst>
        </p:spPr>
      </p:pic>
      <p:pic>
        <p:nvPicPr>
          <p:cNvPr id="9" name="Picture 2"/>
          <p:cNvPicPr>
            <a:picLocks noChangeAspect="1" noChangeArrowheads="1"/>
          </p:cNvPicPr>
          <p:nvPr/>
        </p:nvPicPr>
        <p:blipFill>
          <a:blip r:embed="rId4"/>
          <a:srcRect r="16451" b="6201"/>
          <a:stretch>
            <a:fillRect/>
          </a:stretch>
        </p:blipFill>
        <p:spPr bwMode="auto">
          <a:xfrm>
            <a:off x="5143504" y="3857628"/>
            <a:ext cx="3786214" cy="3214686"/>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80">
                                          <p:stCondLst>
                                            <p:cond delay="0"/>
                                          </p:stCondLst>
                                        </p:cTn>
                                        <p:tgtEl>
                                          <p:spTgt spid="8"/>
                                        </p:tgtEl>
                                      </p:cBhvr>
                                    </p:animEffect>
                                    <p:anim calcmode="lin" valueType="num">
                                      <p:cBhvr>
                                        <p:cTn id="24"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29" dur="26">
                                          <p:stCondLst>
                                            <p:cond delay="650"/>
                                          </p:stCondLst>
                                        </p:cTn>
                                        <p:tgtEl>
                                          <p:spTgt spid="8"/>
                                        </p:tgtEl>
                                      </p:cBhvr>
                                      <p:to x="100000" y="60000"/>
                                    </p:animScale>
                                    <p:animScale>
                                      <p:cBhvr>
                                        <p:cTn id="30" dur="166" decel="50000">
                                          <p:stCondLst>
                                            <p:cond delay="676"/>
                                          </p:stCondLst>
                                        </p:cTn>
                                        <p:tgtEl>
                                          <p:spTgt spid="8"/>
                                        </p:tgtEl>
                                      </p:cBhvr>
                                      <p:to x="100000" y="100000"/>
                                    </p:animScale>
                                    <p:animScale>
                                      <p:cBhvr>
                                        <p:cTn id="31" dur="26">
                                          <p:stCondLst>
                                            <p:cond delay="1312"/>
                                          </p:stCondLst>
                                        </p:cTn>
                                        <p:tgtEl>
                                          <p:spTgt spid="8"/>
                                        </p:tgtEl>
                                      </p:cBhvr>
                                      <p:to x="100000" y="80000"/>
                                    </p:animScale>
                                    <p:animScale>
                                      <p:cBhvr>
                                        <p:cTn id="32" dur="166" decel="50000">
                                          <p:stCondLst>
                                            <p:cond delay="1338"/>
                                          </p:stCondLst>
                                        </p:cTn>
                                        <p:tgtEl>
                                          <p:spTgt spid="8"/>
                                        </p:tgtEl>
                                      </p:cBhvr>
                                      <p:to x="100000" y="100000"/>
                                    </p:animScale>
                                    <p:animScale>
                                      <p:cBhvr>
                                        <p:cTn id="33" dur="26">
                                          <p:stCondLst>
                                            <p:cond delay="1642"/>
                                          </p:stCondLst>
                                        </p:cTn>
                                        <p:tgtEl>
                                          <p:spTgt spid="8"/>
                                        </p:tgtEl>
                                      </p:cBhvr>
                                      <p:to x="100000" y="90000"/>
                                    </p:animScale>
                                    <p:animScale>
                                      <p:cBhvr>
                                        <p:cTn id="34" dur="166" decel="50000">
                                          <p:stCondLst>
                                            <p:cond delay="1668"/>
                                          </p:stCondLst>
                                        </p:cTn>
                                        <p:tgtEl>
                                          <p:spTgt spid="8"/>
                                        </p:tgtEl>
                                      </p:cBhvr>
                                      <p:to x="100000" y="100000"/>
                                    </p:animScale>
                                    <p:animScale>
                                      <p:cBhvr>
                                        <p:cTn id="35" dur="26">
                                          <p:stCondLst>
                                            <p:cond delay="1808"/>
                                          </p:stCondLst>
                                        </p:cTn>
                                        <p:tgtEl>
                                          <p:spTgt spid="8"/>
                                        </p:tgtEl>
                                      </p:cBhvr>
                                      <p:to x="100000" y="95000"/>
                                    </p:animScale>
                                    <p:animScale>
                                      <p:cBhvr>
                                        <p:cTn id="36" dur="166" decel="50000">
                                          <p:stCondLst>
                                            <p:cond delay="1834"/>
                                          </p:stCondLst>
                                        </p:cTn>
                                        <p:tgtEl>
                                          <p:spTgt spid="8"/>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80">
                                          <p:stCondLst>
                                            <p:cond delay="0"/>
                                          </p:stCondLst>
                                        </p:cTn>
                                        <p:tgtEl>
                                          <p:spTgt spid="9"/>
                                        </p:tgtEl>
                                      </p:cBhvr>
                                    </p:animEffect>
                                    <p:anim calcmode="lin" valueType="num">
                                      <p:cBhvr>
                                        <p:cTn id="40"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45" dur="26">
                                          <p:stCondLst>
                                            <p:cond delay="650"/>
                                          </p:stCondLst>
                                        </p:cTn>
                                        <p:tgtEl>
                                          <p:spTgt spid="9"/>
                                        </p:tgtEl>
                                      </p:cBhvr>
                                      <p:to x="100000" y="60000"/>
                                    </p:animScale>
                                    <p:animScale>
                                      <p:cBhvr>
                                        <p:cTn id="46" dur="166" decel="50000">
                                          <p:stCondLst>
                                            <p:cond delay="676"/>
                                          </p:stCondLst>
                                        </p:cTn>
                                        <p:tgtEl>
                                          <p:spTgt spid="9"/>
                                        </p:tgtEl>
                                      </p:cBhvr>
                                      <p:to x="100000" y="100000"/>
                                    </p:animScale>
                                    <p:animScale>
                                      <p:cBhvr>
                                        <p:cTn id="47" dur="26">
                                          <p:stCondLst>
                                            <p:cond delay="1312"/>
                                          </p:stCondLst>
                                        </p:cTn>
                                        <p:tgtEl>
                                          <p:spTgt spid="9"/>
                                        </p:tgtEl>
                                      </p:cBhvr>
                                      <p:to x="100000" y="80000"/>
                                    </p:animScale>
                                    <p:animScale>
                                      <p:cBhvr>
                                        <p:cTn id="48" dur="166" decel="50000">
                                          <p:stCondLst>
                                            <p:cond delay="1338"/>
                                          </p:stCondLst>
                                        </p:cTn>
                                        <p:tgtEl>
                                          <p:spTgt spid="9"/>
                                        </p:tgtEl>
                                      </p:cBhvr>
                                      <p:to x="100000" y="100000"/>
                                    </p:animScale>
                                    <p:animScale>
                                      <p:cBhvr>
                                        <p:cTn id="49" dur="26">
                                          <p:stCondLst>
                                            <p:cond delay="1642"/>
                                          </p:stCondLst>
                                        </p:cTn>
                                        <p:tgtEl>
                                          <p:spTgt spid="9"/>
                                        </p:tgtEl>
                                      </p:cBhvr>
                                      <p:to x="100000" y="90000"/>
                                    </p:animScale>
                                    <p:animScale>
                                      <p:cBhvr>
                                        <p:cTn id="50" dur="166" decel="50000">
                                          <p:stCondLst>
                                            <p:cond delay="1668"/>
                                          </p:stCondLst>
                                        </p:cTn>
                                        <p:tgtEl>
                                          <p:spTgt spid="9"/>
                                        </p:tgtEl>
                                      </p:cBhvr>
                                      <p:to x="100000" y="100000"/>
                                    </p:animScale>
                                    <p:animScale>
                                      <p:cBhvr>
                                        <p:cTn id="51" dur="26">
                                          <p:stCondLst>
                                            <p:cond delay="1808"/>
                                          </p:stCondLst>
                                        </p:cTn>
                                        <p:tgtEl>
                                          <p:spTgt spid="9"/>
                                        </p:tgtEl>
                                      </p:cBhvr>
                                      <p:to x="100000" y="95000"/>
                                    </p:animScale>
                                    <p:animScale>
                                      <p:cBhvr>
                                        <p:cTn id="52" dur="166" decel="50000">
                                          <p:stCondLst>
                                            <p:cond delay="1834"/>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2214546" y="16353"/>
            <a:ext cx="3857652" cy="769441"/>
          </a:xfrm>
          <a:prstGeom prst="rect">
            <a:avLst/>
          </a:prstGeom>
          <a:noFill/>
        </p:spPr>
        <p:txBody>
          <a:bodyPr wrap="square" rtlCol="0">
            <a:spAutoFit/>
          </a:bodyPr>
          <a:lstStyle/>
          <a:p>
            <a:pPr algn="ctr"/>
            <a:r>
              <a:rPr lang="fr-FR" sz="4400" b="1" i="1" dirty="0" smtClean="0">
                <a:solidFill>
                  <a:srgbClr val="FF0000"/>
                </a:solidFill>
                <a:latin typeface="Monotype Corsiva" pitchFamily="66" charset="0"/>
              </a:rPr>
              <a:t>Intervention</a:t>
            </a:r>
            <a:r>
              <a:rPr lang="fr-FR" dirty="0" smtClean="0">
                <a:solidFill>
                  <a:srgbClr val="FF0000"/>
                </a:solidFill>
                <a:latin typeface="Monotype Corsiva" pitchFamily="66" charset="0"/>
              </a:rPr>
              <a:t> </a:t>
            </a:r>
            <a:r>
              <a:rPr lang="fr-FR" sz="3600" b="1" i="1" dirty="0" smtClean="0">
                <a:solidFill>
                  <a:srgbClr val="FF0000"/>
                </a:solidFill>
                <a:latin typeface="Monotype Corsiva" pitchFamily="66" charset="0"/>
              </a:rPr>
              <a:t>4</a:t>
            </a:r>
            <a:endParaRPr lang="fr-FR" sz="3600" b="1" i="1" dirty="0">
              <a:solidFill>
                <a:srgbClr val="FF0000"/>
              </a:solidFill>
              <a:latin typeface="Monotype Corsiva" pitchFamily="66" charset="0"/>
            </a:endParaRPr>
          </a:p>
        </p:txBody>
      </p:sp>
      <p:graphicFrame>
        <p:nvGraphicFramePr>
          <p:cNvPr id="6" name="Diagramme 5"/>
          <p:cNvGraphicFramePr/>
          <p:nvPr/>
        </p:nvGraphicFramePr>
        <p:xfrm>
          <a:off x="71438" y="785794"/>
          <a:ext cx="8929718" cy="60722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600" fill="hold">
                                          <p:stCondLst>
                                            <p:cond delay="0"/>
                                          </p:stCondLst>
                                        </p:cTn>
                                        <p:tgtEl>
                                          <p:spTgt spid="5"/>
                                        </p:tgtEl>
                                        <p:attrNameLst>
                                          <p:attrName>ppt_x</p:attrName>
                                        </p:attrNameLst>
                                      </p:cBhvr>
                                    </p:anim>
                                    <p:anim from="0" to="-1.0" calcmode="lin" valueType="num">
                                      <p:cBhvr>
                                        <p:cTn id="8" dur="200" decel="50000" autoRev="1" fill="hold">
                                          <p:stCondLst>
                                            <p:cond delay="600"/>
                                          </p:stCondLst>
                                        </p:cTn>
                                        <p:tgtEl>
                                          <p:spTgt spid="5"/>
                                        </p:tgtEl>
                                        <p:attrNameLst>
                                          <p:attrName>xshear</p:attrName>
                                        </p:attrNameLst>
                                      </p:cBhvr>
                                    </p:anim>
                                    <p:animScale>
                                      <p:cBhvr>
                                        <p:cTn id="9" dur="200" decel="100000" autoRev="1" fill="hold">
                                          <p:stCondLst>
                                            <p:cond delay="600"/>
                                          </p:stCondLst>
                                        </p:cTn>
                                        <p:tgtEl>
                                          <p:spTgt spid="5"/>
                                        </p:tgtEl>
                                      </p:cBhvr>
                                      <p:from x="100000" y="100000"/>
                                      <p:to x="80000" y="100000"/>
                                    </p:animScale>
                                    <p:anim by="(#ppt_h/3+#ppt_w*0.1)" calcmode="lin" valueType="num">
                                      <p:cBhvr additive="sum">
                                        <p:cTn id="10" dur="200" decel="100000" autoRev="1" fill="hold">
                                          <p:stCondLst>
                                            <p:cond delay="600"/>
                                          </p:stCondLst>
                                        </p:cTn>
                                        <p:tgtEl>
                                          <p:spTgt spid="5"/>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800" decel="100000"/>
                                        <p:tgtEl>
                                          <p:spTgt spid="6"/>
                                        </p:tgtEl>
                                      </p:cBhvr>
                                    </p:animEffect>
                                    <p:anim calcmode="lin" valueType="num">
                                      <p:cBhvr>
                                        <p:cTn id="16" dur="800" decel="100000" fill="hold"/>
                                        <p:tgtEl>
                                          <p:spTgt spid="6"/>
                                        </p:tgtEl>
                                        <p:attrNameLst>
                                          <p:attrName>style.rotation</p:attrName>
                                        </p:attrNameLst>
                                      </p:cBhvr>
                                      <p:tavLst>
                                        <p:tav tm="0">
                                          <p:val>
                                            <p:fltVal val="-90"/>
                                          </p:val>
                                        </p:tav>
                                        <p:tav tm="100000">
                                          <p:val>
                                            <p:fltVal val="0"/>
                                          </p:val>
                                        </p:tav>
                                      </p:tavLst>
                                    </p:anim>
                                    <p:anim calcmode="lin" valueType="num">
                                      <p:cBhvr>
                                        <p:cTn id="17" dur="800" decel="100000" fill="hold"/>
                                        <p:tgtEl>
                                          <p:spTgt spid="6"/>
                                        </p:tgtEl>
                                        <p:attrNameLst>
                                          <p:attrName>ppt_x</p:attrName>
                                        </p:attrNameLst>
                                      </p:cBhvr>
                                      <p:tavLst>
                                        <p:tav tm="0">
                                          <p:val>
                                            <p:strVal val="#ppt_x+0.4"/>
                                          </p:val>
                                        </p:tav>
                                        <p:tav tm="100000">
                                          <p:val>
                                            <p:strVal val="#ppt_x-0.05"/>
                                          </p:val>
                                        </p:tav>
                                      </p:tavLst>
                                    </p:anim>
                                    <p:anim calcmode="lin" valueType="num">
                                      <p:cBhvr>
                                        <p:cTn id="18" dur="800" decel="100000" fill="hold"/>
                                        <p:tgtEl>
                                          <p:spTgt spid="6"/>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Graphic spid="6"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42910" y="1928802"/>
            <a:ext cx="7858180" cy="1107996"/>
          </a:xfrm>
          <a:prstGeom prst="rect">
            <a:avLst/>
          </a:prstGeom>
        </p:spPr>
        <p:txBody>
          <a:bodyPr wrap="square">
            <a:spAutoFit/>
          </a:bodyPr>
          <a:lstStyle/>
          <a:p>
            <a:pPr lvl="0" algn="ctr" fontAlgn="base">
              <a:spcBef>
                <a:spcPct val="0"/>
              </a:spcBef>
              <a:spcAft>
                <a:spcPct val="0"/>
              </a:spcAft>
            </a:pPr>
            <a:r>
              <a:rPr kumimoji="0" lang="fr-FR" sz="6600" b="1" i="1" u="sng" strike="noStrike" cap="none" normalizeH="0" baseline="0" dirty="0" smtClean="0">
                <a:ln>
                  <a:noFill/>
                </a:ln>
                <a:solidFill>
                  <a:srgbClr val="34258B"/>
                </a:solidFill>
                <a:effectLst/>
                <a:latin typeface="Algerian" pitchFamily="82" charset="0"/>
                <a:ea typeface="Calibri" pitchFamily="34" charset="0"/>
                <a:cs typeface="Times New Roman" pitchFamily="18" charset="0"/>
              </a:rPr>
              <a:t>PARTIE THEORIQUE</a:t>
            </a:r>
            <a:endParaRPr kumimoji="0" lang="fr-FR" sz="6600" b="1" i="1" u="none" strike="noStrike" cap="none" normalizeH="0" baseline="0" dirty="0" smtClean="0">
              <a:ln>
                <a:noFill/>
              </a:ln>
              <a:solidFill>
                <a:srgbClr val="34258B"/>
              </a:solidFill>
              <a:effectLst/>
              <a:latin typeface="Algerian" pitchFamily="82"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e 4"/>
          <p:cNvGraphicFramePr/>
          <p:nvPr/>
        </p:nvGraphicFramePr>
        <p:xfrm>
          <a:off x="142844" y="142852"/>
          <a:ext cx="4143404" cy="67151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1" descr="02"/>
          <p:cNvPicPr>
            <a:picLocks noChangeAspect="1" noChangeArrowheads="1"/>
          </p:cNvPicPr>
          <p:nvPr/>
        </p:nvPicPr>
        <p:blipFill>
          <a:blip r:embed="rId7"/>
          <a:srcRect/>
          <a:stretch>
            <a:fillRect/>
          </a:stretch>
        </p:blipFill>
        <p:spPr bwMode="auto">
          <a:xfrm>
            <a:off x="4143372" y="-24"/>
            <a:ext cx="5000628" cy="6643710"/>
          </a:xfrm>
          <a:prstGeom prst="rect">
            <a:avLst/>
          </a:prstGeom>
          <a:ln>
            <a:noFill/>
          </a:ln>
          <a:effectLst>
            <a:softEdge rad="112500"/>
          </a:effectLst>
        </p:spPr>
      </p:pic>
      <p:sp>
        <p:nvSpPr>
          <p:cNvPr id="7" name="Rectangle 6"/>
          <p:cNvSpPr/>
          <p:nvPr/>
        </p:nvSpPr>
        <p:spPr>
          <a:xfrm>
            <a:off x="3786182" y="5929330"/>
            <a:ext cx="4429156" cy="369332"/>
          </a:xfrm>
          <a:prstGeom prst="rect">
            <a:avLst/>
          </a:prstGeom>
        </p:spPr>
        <p:txBody>
          <a:bodyPr wrap="square">
            <a:spAutoFit/>
          </a:bodyPr>
          <a:lstStyle/>
          <a:p>
            <a:pPr algn="ctr"/>
            <a:r>
              <a:rPr lang="fr-FR" dirty="0" smtClean="0"/>
              <a:t>maquette de proposition Souika</a:t>
            </a:r>
            <a:endParaRPr lang="fr-FR" dirty="0"/>
          </a:p>
        </p:txBody>
      </p:sp>
      <p:sp>
        <p:nvSpPr>
          <p:cNvPr id="8" name="ZoneTexte 7"/>
          <p:cNvSpPr txBox="1"/>
          <p:nvPr/>
        </p:nvSpPr>
        <p:spPr>
          <a:xfrm>
            <a:off x="4857752" y="6488692"/>
            <a:ext cx="3571900" cy="369332"/>
          </a:xfrm>
          <a:prstGeom prst="rect">
            <a:avLst/>
          </a:prstGeom>
          <a:noFill/>
        </p:spPr>
        <p:txBody>
          <a:bodyPr wrap="square" rtlCol="0">
            <a:spAutoFit/>
          </a:bodyPr>
          <a:lstStyle/>
          <a:p>
            <a:r>
              <a:rPr lang="fr-FR" dirty="0" smtClean="0"/>
              <a:t>Source : Master Plan 2005</a:t>
            </a:r>
            <a:endParaRPr lang="fr-F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2428860" y="130710"/>
            <a:ext cx="3714776" cy="461665"/>
          </a:xfrm>
          <a:prstGeom prst="rect">
            <a:avLst/>
          </a:prstGeom>
          <a:noFill/>
        </p:spPr>
        <p:txBody>
          <a:bodyPr wrap="square" rtlCol="0">
            <a:spAutoFit/>
          </a:bodyPr>
          <a:lstStyle/>
          <a:p>
            <a:pPr algn="ctr"/>
            <a:r>
              <a:rPr lang="fr-FR" sz="2400" b="1" dirty="0" smtClean="0">
                <a:solidFill>
                  <a:srgbClr val="FFFF00"/>
                </a:solidFill>
              </a:rPr>
              <a:t>Les acteurs</a:t>
            </a:r>
            <a:endParaRPr lang="fr-FR" sz="2400" b="1" dirty="0">
              <a:solidFill>
                <a:srgbClr val="FFFF00"/>
              </a:solidFill>
            </a:endParaRPr>
          </a:p>
        </p:txBody>
      </p:sp>
      <p:sp>
        <p:nvSpPr>
          <p:cNvPr id="7" name="Rectangle 1"/>
          <p:cNvSpPr>
            <a:spLocks noChangeArrowheads="1"/>
          </p:cNvSpPr>
          <p:nvPr/>
        </p:nvSpPr>
        <p:spPr bwMode="auto">
          <a:xfrm>
            <a:off x="142844" y="808664"/>
            <a:ext cx="8715436"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fr-FR" i="0" u="none" strike="noStrike" cap="none" normalizeH="0" baseline="0" dirty="0" smtClean="0">
                <a:ln>
                  <a:noFill/>
                </a:ln>
                <a:solidFill>
                  <a:srgbClr val="000000"/>
                </a:solidFill>
                <a:effectLst/>
                <a:ea typeface="Times New Roman" pitchFamily="18" charset="0"/>
                <a:cs typeface="Arial" pitchFamily="34" charset="0"/>
              </a:rPr>
              <a:t>     Ce projet du président, est dirigé sous le haut patronat du ministère de l'habitat avec pour chef de projet le D.P.C (Directeur de la Planification et de la Coordination) et la D.U.C (direction de l'urbanisme et de la construction) de Constantine au niveau local, chargé du bon suivi du projet et de donner les informations et les orientations nécessaires à l'équipe Italienne.</a:t>
            </a:r>
            <a:endParaRPr kumimoji="0" lang="fr-FR" i="0" u="none" strike="noStrike" cap="none" normalizeH="0" baseline="0" dirty="0" smtClean="0">
              <a:ln>
                <a:noFill/>
              </a:ln>
              <a:solidFill>
                <a:schemeClr val="tx1"/>
              </a:solidFill>
              <a:effectLst/>
              <a:cs typeface="Arial" pitchFamily="34" charset="0"/>
            </a:endParaRPr>
          </a:p>
        </p:txBody>
      </p:sp>
      <p:graphicFrame>
        <p:nvGraphicFramePr>
          <p:cNvPr id="8" name="Diagramme 7"/>
          <p:cNvGraphicFramePr/>
          <p:nvPr/>
        </p:nvGraphicFramePr>
        <p:xfrm>
          <a:off x="285720" y="1643050"/>
          <a:ext cx="8643966" cy="44291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from="(-#ppt_w/2)" to="(#ppt_x)" calcmode="lin" valueType="num">
                                      <p:cBhvr>
                                        <p:cTn id="7" dur="600" fill="hold">
                                          <p:stCondLst>
                                            <p:cond delay="0"/>
                                          </p:stCondLst>
                                        </p:cTn>
                                        <p:tgtEl>
                                          <p:spTgt spid="7"/>
                                        </p:tgtEl>
                                        <p:attrNameLst>
                                          <p:attrName>ppt_x</p:attrName>
                                        </p:attrNameLst>
                                      </p:cBhvr>
                                    </p:anim>
                                    <p:anim from="0" to="-1.0" calcmode="lin" valueType="num">
                                      <p:cBhvr>
                                        <p:cTn id="8" dur="200" decel="50000" autoRev="1" fill="hold">
                                          <p:stCondLst>
                                            <p:cond delay="600"/>
                                          </p:stCondLst>
                                        </p:cTn>
                                        <p:tgtEl>
                                          <p:spTgt spid="7"/>
                                        </p:tgtEl>
                                        <p:attrNameLst>
                                          <p:attrName>xshear</p:attrName>
                                        </p:attrNameLst>
                                      </p:cBhvr>
                                    </p:anim>
                                    <p:animScale>
                                      <p:cBhvr>
                                        <p:cTn id="9" dur="200" decel="100000" autoRev="1" fill="hold">
                                          <p:stCondLst>
                                            <p:cond delay="600"/>
                                          </p:stCondLst>
                                        </p:cTn>
                                        <p:tgtEl>
                                          <p:spTgt spid="7"/>
                                        </p:tgtEl>
                                      </p:cBhvr>
                                      <p:from x="100000" y="100000"/>
                                      <p:to x="80000" y="100000"/>
                                    </p:animScale>
                                    <p:anim by="(#ppt_h/3+#ppt_w*0.1)" calcmode="lin" valueType="num">
                                      <p:cBhvr additive="sum">
                                        <p:cTn id="10" dur="200" decel="100000" autoRev="1" fill="hold">
                                          <p:stCondLst>
                                            <p:cond delay="600"/>
                                          </p:stCondLst>
                                        </p:cTn>
                                        <p:tgtEl>
                                          <p:spTgt spid="7"/>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34"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from="(-#ppt_w/2)" to="(#ppt_x)" calcmode="lin" valueType="num">
                                      <p:cBhvr>
                                        <p:cTn id="15" dur="600" fill="hold">
                                          <p:stCondLst>
                                            <p:cond delay="0"/>
                                          </p:stCondLst>
                                        </p:cTn>
                                        <p:tgtEl>
                                          <p:spTgt spid="8"/>
                                        </p:tgtEl>
                                        <p:attrNameLst>
                                          <p:attrName>ppt_x</p:attrName>
                                        </p:attrNameLst>
                                      </p:cBhvr>
                                    </p:anim>
                                    <p:anim from="0" to="-1.0" calcmode="lin" valueType="num">
                                      <p:cBhvr>
                                        <p:cTn id="16" dur="200" decel="50000" autoRev="1" fill="hold">
                                          <p:stCondLst>
                                            <p:cond delay="600"/>
                                          </p:stCondLst>
                                        </p:cTn>
                                        <p:tgtEl>
                                          <p:spTgt spid="8"/>
                                        </p:tgtEl>
                                        <p:attrNameLst>
                                          <p:attrName>xshear</p:attrName>
                                        </p:attrNameLst>
                                      </p:cBhvr>
                                    </p:anim>
                                    <p:animScale>
                                      <p:cBhvr>
                                        <p:cTn id="17" dur="200" decel="100000" autoRev="1" fill="hold">
                                          <p:stCondLst>
                                            <p:cond delay="600"/>
                                          </p:stCondLst>
                                        </p:cTn>
                                        <p:tgtEl>
                                          <p:spTgt spid="8"/>
                                        </p:tgtEl>
                                      </p:cBhvr>
                                      <p:from x="100000" y="100000"/>
                                      <p:to x="80000" y="100000"/>
                                    </p:animScale>
                                    <p:anim by="(#ppt_h/3+#ppt_w*0.1)" calcmode="lin" valueType="num">
                                      <p:cBhvr additive="sum">
                                        <p:cTn id="18" dur="200" decel="100000" autoRev="1" fill="hold">
                                          <p:stCondLst>
                                            <p:cond delay="600"/>
                                          </p:stCondLst>
                                        </p:cTn>
                                        <p:tgtEl>
                                          <p:spTgt spid="8"/>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8" grpId="0">
        <p:bldAsOne/>
      </p:bldGraphic>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txBox="1">
            <a:spLocks/>
          </p:cNvSpPr>
          <p:nvPr/>
        </p:nvSpPr>
        <p:spPr>
          <a:xfrm>
            <a:off x="1585946" y="-541355"/>
            <a:ext cx="7772400" cy="1470025"/>
          </a:xfrm>
          <a:prstGeom prst="rect">
            <a:avLst/>
          </a:prstGeom>
          <a:ln w="6350" cap="rnd">
            <a:noFill/>
          </a:ln>
        </p:spPr>
        <p:txBody>
          <a:bodyPr vert="horz" anchor="b" anchorCtr="0">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FR" sz="4200" b="0" i="0" u="sng" strike="noStrike" kern="1200" cap="none" spc="-100" normalizeH="0" baseline="0" noProof="0" smtClean="0">
                <a:ln w="3200">
                  <a:solidFill>
                    <a:schemeClr val="bg2">
                      <a:shade val="75000"/>
                      <a:alpha val="25000"/>
                    </a:schemeClr>
                  </a:solidFill>
                  <a:prstDash val="solid"/>
                  <a:round/>
                </a:ln>
                <a:solidFill>
                  <a:srgbClr val="FF0000"/>
                </a:solidFill>
                <a:effectLst>
                  <a:innerShdw blurRad="50800" dist="25400" dir="13500000">
                    <a:prstClr val="black">
                      <a:alpha val="70000"/>
                    </a:prstClr>
                  </a:innerShdw>
                </a:effectLst>
                <a:uLnTx/>
                <a:uFillTx/>
                <a:latin typeface="+mj-lt"/>
                <a:ea typeface="+mj-ea"/>
                <a:cs typeface="+mj-cs"/>
              </a:rPr>
              <a:t>Recommandations</a:t>
            </a:r>
            <a:endParaRPr kumimoji="0" lang="fr-FR" sz="4200" b="0" i="0" u="sng" strike="noStrike" kern="1200" cap="none" spc="-100" normalizeH="0" baseline="0" noProof="0" dirty="0">
              <a:ln w="3200">
                <a:solidFill>
                  <a:schemeClr val="bg2">
                    <a:shade val="75000"/>
                    <a:alpha val="25000"/>
                  </a:schemeClr>
                </a:solidFill>
                <a:prstDash val="solid"/>
                <a:round/>
              </a:ln>
              <a:solidFill>
                <a:srgbClr val="FF0000"/>
              </a:solidFill>
              <a:effectLst>
                <a:innerShdw blurRad="50800" dist="25400" dir="13500000">
                  <a:prstClr val="black">
                    <a:alpha val="70000"/>
                  </a:prstClr>
                </a:innerShdw>
              </a:effectLst>
              <a:uLnTx/>
              <a:uFillTx/>
              <a:latin typeface="+mj-lt"/>
              <a:ea typeface="+mj-ea"/>
              <a:cs typeface="+mj-cs"/>
            </a:endParaRPr>
          </a:p>
        </p:txBody>
      </p:sp>
      <p:graphicFrame>
        <p:nvGraphicFramePr>
          <p:cNvPr id="6" name="Diagramme 5"/>
          <p:cNvGraphicFramePr/>
          <p:nvPr/>
        </p:nvGraphicFramePr>
        <p:xfrm>
          <a:off x="928662" y="1142984"/>
          <a:ext cx="7643866" cy="47863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llipse 8"/>
          <p:cNvSpPr/>
          <p:nvPr/>
        </p:nvSpPr>
        <p:spPr>
          <a:xfrm>
            <a:off x="3071802" y="428604"/>
            <a:ext cx="4071966" cy="1071570"/>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smtClean="0">
                <a:solidFill>
                  <a:schemeClr val="tx1"/>
                </a:solidFill>
              </a:rPr>
              <a:t>Sur le patrimoine </a:t>
            </a:r>
            <a:endParaRPr lang="fr-FR" sz="2000" b="1" dirty="0">
              <a:solidFill>
                <a:schemeClr val="tx1"/>
              </a:solidFill>
            </a:endParaRPr>
          </a:p>
        </p:txBody>
      </p:sp>
      <p:sp>
        <p:nvSpPr>
          <p:cNvPr id="16" name="Flèche à angle droit 15"/>
          <p:cNvSpPr/>
          <p:nvPr/>
        </p:nvSpPr>
        <p:spPr>
          <a:xfrm rot="10800000">
            <a:off x="1142976" y="857231"/>
            <a:ext cx="1857388" cy="857256"/>
          </a:xfrm>
          <a:prstGeom prst="bentUp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7" name="Rectangle à coins arrondis 16"/>
          <p:cNvSpPr/>
          <p:nvPr/>
        </p:nvSpPr>
        <p:spPr>
          <a:xfrm>
            <a:off x="857224" y="1785926"/>
            <a:ext cx="7786742" cy="857256"/>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solidFill>
                  <a:srgbClr val="7030A0"/>
                </a:solidFill>
                <a:latin typeface="Times New Roman" pitchFamily="18" charset="0"/>
                <a:cs typeface="Times New Roman" pitchFamily="18" charset="0"/>
              </a:rPr>
              <a:t>La recherche doit se concentrer davantage sur l’intégration à long terme du patrimoine culturel dans la vie quotidienne</a:t>
            </a:r>
            <a:endParaRPr lang="fr-FR" dirty="0">
              <a:solidFill>
                <a:srgbClr val="7030A0"/>
              </a:solidFill>
            </a:endParaRPr>
          </a:p>
        </p:txBody>
      </p:sp>
      <p:sp>
        <p:nvSpPr>
          <p:cNvPr id="18" name="Flèche vers le bas 17"/>
          <p:cNvSpPr/>
          <p:nvPr/>
        </p:nvSpPr>
        <p:spPr>
          <a:xfrm>
            <a:off x="1142976" y="2643182"/>
            <a:ext cx="500066" cy="571504"/>
          </a:xfrm>
          <a:prstGeom prst="downArrow">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19" name="Rectangle à coins arrondis 18"/>
          <p:cNvSpPr/>
          <p:nvPr/>
        </p:nvSpPr>
        <p:spPr>
          <a:xfrm>
            <a:off x="857224" y="3214686"/>
            <a:ext cx="7858180" cy="857256"/>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solidFill>
                  <a:srgbClr val="7030A0"/>
                </a:solidFill>
                <a:latin typeface="Times New Roman" pitchFamily="18" charset="0"/>
                <a:cs typeface="Times New Roman" pitchFamily="18" charset="0"/>
              </a:rPr>
              <a:t>prendre compte du facteur humain comme une solution pour réhabiliter et :</a:t>
            </a:r>
          </a:p>
          <a:p>
            <a:pPr algn="ctr"/>
            <a:endParaRPr lang="fr-FR" dirty="0"/>
          </a:p>
        </p:txBody>
      </p:sp>
      <p:sp>
        <p:nvSpPr>
          <p:cNvPr id="20" name="Flèche à angle droit 19"/>
          <p:cNvSpPr/>
          <p:nvPr/>
        </p:nvSpPr>
        <p:spPr>
          <a:xfrm rot="5400000">
            <a:off x="2357422" y="4000504"/>
            <a:ext cx="500066" cy="642942"/>
          </a:xfrm>
          <a:prstGeom prst="bentUpArrow">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21" name="Rectangle à coins arrondis 20"/>
          <p:cNvSpPr/>
          <p:nvPr/>
        </p:nvSpPr>
        <p:spPr>
          <a:xfrm>
            <a:off x="2928926" y="4143380"/>
            <a:ext cx="5786478" cy="1000132"/>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solidFill>
                  <a:srgbClr val="7030A0"/>
                </a:solidFill>
                <a:latin typeface="Times New Roman" pitchFamily="18" charset="0"/>
                <a:cs typeface="Times New Roman" pitchFamily="18" charset="0"/>
              </a:rPr>
              <a:t>Encourager la participation des citoyens grâce à l'accès à  l'information  publique et à la promotion de la liberté d'expression.</a:t>
            </a:r>
            <a:endParaRPr lang="fr-FR" dirty="0">
              <a:solidFill>
                <a:srgbClr val="7030A0"/>
              </a:solidFill>
              <a:latin typeface="Times New Roman" pitchFamily="18" charset="0"/>
              <a:cs typeface="Times New Roman" pitchFamily="18" charset="0"/>
            </a:endParaRPr>
          </a:p>
        </p:txBody>
      </p:sp>
      <p:sp>
        <p:nvSpPr>
          <p:cNvPr id="22" name="Flèche à angle droit 21"/>
          <p:cNvSpPr/>
          <p:nvPr/>
        </p:nvSpPr>
        <p:spPr>
          <a:xfrm rot="5400000">
            <a:off x="1678760" y="4893480"/>
            <a:ext cx="1785950" cy="571503"/>
          </a:xfrm>
          <a:prstGeom prst="bentUpArrow">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23" name="Rectangle à coins arrondis 22"/>
          <p:cNvSpPr/>
          <p:nvPr/>
        </p:nvSpPr>
        <p:spPr>
          <a:xfrm>
            <a:off x="2857488" y="5357826"/>
            <a:ext cx="5857916" cy="1000132"/>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solidFill>
                  <a:srgbClr val="7030A0"/>
                </a:solidFill>
                <a:latin typeface="Times New Roman" pitchFamily="18" charset="0"/>
                <a:cs typeface="Times New Roman" pitchFamily="18" charset="0"/>
              </a:rPr>
              <a:t>Augmenter la transparence des systèmes et des procédures gouvernementales  et renforcer la valeur du patrimoine culturel.</a:t>
            </a:r>
            <a:endParaRPr lang="fr-FR" dirty="0">
              <a:solidFill>
                <a:srgbClr val="7030A0"/>
              </a:solidFill>
              <a:latin typeface="Times New Roman" pitchFamily="18" charset="0"/>
              <a:cs typeface="Times New Roman" pitchFamily="18" charset="0"/>
            </a:endParaRPr>
          </a:p>
        </p:txBody>
      </p:sp>
      <p:sp>
        <p:nvSpPr>
          <p:cNvPr id="24" name="Flèche vers le bas 23"/>
          <p:cNvSpPr/>
          <p:nvPr/>
        </p:nvSpPr>
        <p:spPr>
          <a:xfrm>
            <a:off x="1142976" y="4071942"/>
            <a:ext cx="571504" cy="2786058"/>
          </a:xfrm>
          <a:prstGeom prst="downArrow">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Tree>
  </p:cSld>
  <p:clrMapOvr>
    <a:masterClrMapping/>
  </p:clrMapOvr>
  <p:transition>
    <p:blinds dir="vert"/>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642910" y="1000108"/>
            <a:ext cx="7715304" cy="1000132"/>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solidFill>
                  <a:srgbClr val="7030A0"/>
                </a:solidFill>
                <a:latin typeface="Times New Roman" pitchFamily="18" charset="0"/>
                <a:cs typeface="Times New Roman" pitchFamily="18" charset="0"/>
              </a:rPr>
              <a:t>Développer un modèle de gouvernance approprié pour la vieille ville. Et   renforcer les relations entre la municipalité et la société civile.</a:t>
            </a:r>
          </a:p>
          <a:p>
            <a:pPr algn="ctr"/>
            <a:endParaRPr lang="fr-FR" dirty="0">
              <a:solidFill>
                <a:srgbClr val="7030A0"/>
              </a:solidFill>
            </a:endParaRPr>
          </a:p>
        </p:txBody>
      </p:sp>
      <p:sp>
        <p:nvSpPr>
          <p:cNvPr id="5" name="Flèche vers le bas 4"/>
          <p:cNvSpPr/>
          <p:nvPr/>
        </p:nvSpPr>
        <p:spPr>
          <a:xfrm>
            <a:off x="1142976" y="357166"/>
            <a:ext cx="357190" cy="642942"/>
          </a:xfrm>
          <a:prstGeom prst="downArrow">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6" name="Flèche vers le bas 5"/>
          <p:cNvSpPr/>
          <p:nvPr/>
        </p:nvSpPr>
        <p:spPr>
          <a:xfrm>
            <a:off x="1142976" y="2071678"/>
            <a:ext cx="285752" cy="785818"/>
          </a:xfrm>
          <a:prstGeom prst="downArrow">
            <a:avLst>
              <a:gd name="adj1" fmla="val 57758"/>
              <a:gd name="adj2" fmla="val 50000"/>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7" name="Rectangle à coins arrondis 6"/>
          <p:cNvSpPr/>
          <p:nvPr/>
        </p:nvSpPr>
        <p:spPr>
          <a:xfrm>
            <a:off x="642910" y="2928934"/>
            <a:ext cx="7715304" cy="785818"/>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solidFill>
                  <a:srgbClr val="7030A0"/>
                </a:solidFill>
                <a:latin typeface="Times New Roman" pitchFamily="18" charset="0"/>
                <a:cs typeface="Times New Roman" pitchFamily="18" charset="0"/>
              </a:rPr>
              <a:t>Identifier et comprendre les objectifs de chacun de ces acteurs.</a:t>
            </a:r>
            <a:endParaRPr lang="fr-FR" dirty="0">
              <a:solidFill>
                <a:srgbClr val="7030A0"/>
              </a:solidFill>
            </a:endParaRPr>
          </a:p>
        </p:txBody>
      </p:sp>
      <p:sp>
        <p:nvSpPr>
          <p:cNvPr id="8" name="Flèche vers le bas 7"/>
          <p:cNvSpPr/>
          <p:nvPr/>
        </p:nvSpPr>
        <p:spPr>
          <a:xfrm>
            <a:off x="1142976" y="3786190"/>
            <a:ext cx="357190" cy="642942"/>
          </a:xfrm>
          <a:prstGeom prst="downArrow">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
        <p:nvSpPr>
          <p:cNvPr id="9" name="Rectangle à coins arrondis 8"/>
          <p:cNvSpPr/>
          <p:nvPr/>
        </p:nvSpPr>
        <p:spPr>
          <a:xfrm>
            <a:off x="714348" y="4500570"/>
            <a:ext cx="7715304" cy="1500198"/>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fr-FR" dirty="0" smtClean="0">
                <a:solidFill>
                  <a:srgbClr val="7030A0"/>
                </a:solidFill>
                <a:latin typeface="Times New Roman" pitchFamily="18" charset="0"/>
                <a:cs typeface="Times New Roman" pitchFamily="18" charset="0"/>
              </a:rPr>
              <a:t>Procédure d’une réhabilitation d’un projet: prendre un échantillon des maisons pour  accueillir d’avantage d’expérience , pour maitriser la réhabilitation de la vieille ville et découvrir d’autres techniques, pour maitre en confiance les habitants et qu’il croit en la réhabilitation en déclenchant une auto réhabilitation.</a:t>
            </a:r>
            <a:endParaRPr lang="fr-FR" dirty="0">
              <a:solidFill>
                <a:srgbClr val="7030A0"/>
              </a:solidFill>
            </a:endParaRPr>
          </a:p>
        </p:txBody>
      </p:sp>
    </p:spTree>
  </p:cSld>
  <p:clrMapOvr>
    <a:masterClrMapping/>
  </p:clrMapOvr>
  <p:transition>
    <p:push dir="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me 1"/>
          <p:cNvGraphicFramePr/>
          <p:nvPr/>
        </p:nvGraphicFramePr>
        <p:xfrm>
          <a:off x="357158" y="1214422"/>
          <a:ext cx="8286808" cy="535785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Ellipse 2"/>
          <p:cNvSpPr/>
          <p:nvPr/>
        </p:nvSpPr>
        <p:spPr>
          <a:xfrm>
            <a:off x="2357422" y="285728"/>
            <a:ext cx="4714908" cy="785818"/>
          </a:xfrm>
          <a:prstGeom prst="ellipse">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FR" dirty="0" smtClean="0"/>
              <a:t>Sur le cadre de vie </a:t>
            </a:r>
            <a:endParaRPr lang="fr-FR" dirty="0"/>
          </a:p>
        </p:txBody>
      </p:sp>
      <p:sp>
        <p:nvSpPr>
          <p:cNvPr id="4" name="Flèche à angle droit 3"/>
          <p:cNvSpPr/>
          <p:nvPr/>
        </p:nvSpPr>
        <p:spPr>
          <a:xfrm rot="10800000">
            <a:off x="714348" y="571480"/>
            <a:ext cx="1643074" cy="642942"/>
          </a:xfrm>
          <a:prstGeom prst="bentUpArrow">
            <a:avLst/>
          </a:prstGeom>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fr-FR"/>
          </a:p>
        </p:txBody>
      </p:sp>
    </p:spTree>
  </p:cSld>
  <p:clrMapOvr>
    <a:masterClrMapping/>
  </p:clrMapOvr>
  <p:transition>
    <p:cover dir="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e 4"/>
          <p:cNvGraphicFramePr/>
          <p:nvPr/>
        </p:nvGraphicFramePr>
        <p:xfrm>
          <a:off x="71406" y="142876"/>
          <a:ext cx="8929718" cy="6643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14546" y="210901"/>
            <a:ext cx="4254686" cy="646331"/>
          </a:xfrm>
          <a:prstGeom prst="rect">
            <a:avLst/>
          </a:prstGeom>
        </p:spPr>
        <p:txBody>
          <a:bodyPr wrap="square">
            <a:spAutoFit/>
          </a:bodyPr>
          <a:lstStyle/>
          <a:p>
            <a:pPr algn="ctr" eaLnBrk="0" fontAlgn="base" hangingPunct="0">
              <a:spcBef>
                <a:spcPct val="0"/>
              </a:spcBef>
              <a:spcAft>
                <a:spcPct val="0"/>
              </a:spcAft>
            </a:pPr>
            <a:r>
              <a:rPr kumimoji="0" lang="fr-FR" sz="3600" b="0" strike="noStrike" cap="none" normalizeH="0" baseline="0" dirty="0" smtClean="0">
                <a:ln>
                  <a:noFill/>
                </a:ln>
                <a:solidFill>
                  <a:schemeClr val="tx2"/>
                </a:solidFill>
                <a:effectLst/>
                <a:latin typeface="Times New Roman" pitchFamily="18" charset="0"/>
                <a:cs typeface="Times New Roman" pitchFamily="18" charset="0"/>
              </a:rPr>
              <a:t>Définition</a:t>
            </a:r>
            <a:r>
              <a:rPr kumimoji="0" lang="fr-FR" sz="3600" b="0" strike="noStrike" cap="none" normalizeH="0" dirty="0" smtClean="0">
                <a:ln>
                  <a:noFill/>
                </a:ln>
                <a:solidFill>
                  <a:schemeClr val="tx2"/>
                </a:solidFill>
                <a:effectLst/>
                <a:latin typeface="Times New Roman" pitchFamily="18" charset="0"/>
                <a:cs typeface="Times New Roman" pitchFamily="18" charset="0"/>
              </a:rPr>
              <a:t> de  POS </a:t>
            </a:r>
            <a:endParaRPr kumimoji="0" lang="fr-FR" sz="3600" b="0" strike="noStrike" cap="none" normalizeH="0" baseline="0" dirty="0" smtClean="0">
              <a:ln>
                <a:noFill/>
              </a:ln>
              <a:solidFill>
                <a:schemeClr val="tx2"/>
              </a:solidFill>
              <a:effectLst/>
              <a:latin typeface="Times New Roman" pitchFamily="18" charset="0"/>
              <a:ea typeface="Calibri" pitchFamily="34" charset="0"/>
              <a:cs typeface="Times New Roman" pitchFamily="18" charset="0"/>
            </a:endParaRPr>
          </a:p>
        </p:txBody>
      </p:sp>
      <p:graphicFrame>
        <p:nvGraphicFramePr>
          <p:cNvPr id="6" name="Diagramme 5"/>
          <p:cNvGraphicFramePr/>
          <p:nvPr/>
        </p:nvGraphicFramePr>
        <p:xfrm>
          <a:off x="214282" y="857232"/>
          <a:ext cx="8643998" cy="58579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to="" calcmode="lin" valueType="num">
                                      <p:cBhvr>
                                        <p:cTn id="7" dur="1" fill="hold"/>
                                        <p:tgtEl>
                                          <p:spTgt spid="4">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1472" y="285728"/>
            <a:ext cx="2159566" cy="461665"/>
          </a:xfrm>
          <a:prstGeom prst="rect">
            <a:avLst/>
          </a:prstGeom>
        </p:spPr>
        <p:txBody>
          <a:bodyPr wrap="none">
            <a:spAutoFit/>
          </a:bodyPr>
          <a:lstStyle/>
          <a:p>
            <a:pPr lvl="0" algn="just" eaLnBrk="0" fontAlgn="base" hangingPunct="0">
              <a:spcBef>
                <a:spcPct val="0"/>
              </a:spcBef>
              <a:spcAft>
                <a:spcPct val="0"/>
              </a:spcAft>
              <a:buFontTx/>
              <a:buChar char="•"/>
            </a:pPr>
            <a:r>
              <a:rPr lang="fr-FR" sz="2400" b="1" dirty="0" smtClean="0">
                <a:solidFill>
                  <a:srgbClr val="FFFF00"/>
                </a:solidFill>
                <a:latin typeface="Cambria" pitchFamily="18" charset="0"/>
                <a:ea typeface="Calibri" pitchFamily="34" charset="0"/>
                <a:cs typeface="Times New Roman" pitchFamily="18" charset="0"/>
              </a:rPr>
              <a:t>Délimitation</a:t>
            </a:r>
            <a:r>
              <a:rPr lang="fr-FR" b="1" dirty="0" smtClean="0">
                <a:solidFill>
                  <a:srgbClr val="FFFF00"/>
                </a:solidFill>
                <a:latin typeface="Cambria" pitchFamily="18" charset="0"/>
                <a:ea typeface="Calibri" pitchFamily="34" charset="0"/>
                <a:cs typeface="Times New Roman" pitchFamily="18" charset="0"/>
              </a:rPr>
              <a:t> </a:t>
            </a:r>
          </a:p>
        </p:txBody>
      </p:sp>
      <p:pic>
        <p:nvPicPr>
          <p:cNvPr id="5" name="Image 4"/>
          <p:cNvPicPr/>
          <p:nvPr/>
        </p:nvPicPr>
        <p:blipFill>
          <a:blip r:embed="rId2"/>
          <a:srcRect l="32244" t="22751" r="15669" b="14286"/>
          <a:stretch>
            <a:fillRect/>
          </a:stretch>
        </p:blipFill>
        <p:spPr bwMode="auto">
          <a:xfrm>
            <a:off x="558797" y="905014"/>
            <a:ext cx="8134832" cy="5572164"/>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485804" y="116632"/>
            <a:ext cx="8229600" cy="917075"/>
          </a:xfrm>
        </p:spPr>
        <p:txBody>
          <a:bodyPr>
            <a:normAutofit/>
          </a:bodyPr>
          <a:lstStyle/>
          <a:p>
            <a:r>
              <a:rPr lang="fr-FR" sz="4400" u="sng" dirty="0">
                <a:solidFill>
                  <a:srgbClr val="FF0000"/>
                </a:solidFill>
                <a:latin typeface="Engravers MT" pitchFamily="18" charset="0"/>
              </a:rPr>
              <a:t>Aperçu historique</a:t>
            </a:r>
            <a:r>
              <a:rPr lang="fr-FR" sz="4400" dirty="0">
                <a:solidFill>
                  <a:srgbClr val="FF0000"/>
                </a:solidFill>
              </a:rPr>
              <a:t> </a:t>
            </a:r>
          </a:p>
        </p:txBody>
      </p:sp>
      <p:sp>
        <p:nvSpPr>
          <p:cNvPr id="24577" name="Rectangle 1"/>
          <p:cNvSpPr>
            <a:spLocks noChangeArrowheads="1"/>
          </p:cNvSpPr>
          <p:nvPr/>
        </p:nvSpPr>
        <p:spPr bwMode="auto">
          <a:xfrm>
            <a:off x="500034" y="1033707"/>
            <a:ext cx="821537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bg1"/>
                </a:solidFill>
                <a:effectLst/>
                <a:latin typeface="+mj-lt"/>
                <a:ea typeface="Times New Roman" pitchFamily="18" charset="0"/>
                <a:cs typeface="Arial" pitchFamily="34" charset="0"/>
              </a:rPr>
              <a:t>             </a:t>
            </a:r>
            <a:r>
              <a:rPr kumimoji="0" lang="fr-FR" sz="2000" b="0" i="0" u="none" strike="noStrike" cap="none" normalizeH="0" baseline="0" dirty="0" smtClean="0">
                <a:ln>
                  <a:noFill/>
                </a:ln>
                <a:solidFill>
                  <a:schemeClr val="bg1"/>
                </a:solidFill>
                <a:effectLst/>
                <a:latin typeface="Calibri" pitchFamily="34" charset="0"/>
                <a:ea typeface="Times New Roman" pitchFamily="18" charset="0"/>
                <a:cs typeface="Calibri" pitchFamily="34" charset="0"/>
              </a:rPr>
              <a:t>L’histoire d’une ville a son impact particulier dans la configuration de son cadre bâti. L’ensemble des contraintes liées aux particularités du site, constituent son cachet, voire son identité. Cette réalité est d’autant plus confirmée au niveau de la médina de Constantine, car il a toujours été la contrainte principale à toutes les interventions dessus, voire aux conceptions des hommes.</a:t>
            </a:r>
            <a:endParaRPr kumimoji="0" lang="fr-FR" sz="2000" b="0" i="0" u="none" strike="noStrike" cap="none" normalizeH="0" baseline="0" dirty="0" smtClean="0">
              <a:ln>
                <a:noFill/>
              </a:ln>
              <a:solidFill>
                <a:schemeClr val="bg1"/>
              </a:solidFill>
              <a:effectLst/>
              <a:latin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bg1"/>
                </a:solidFill>
                <a:effectLst/>
                <a:latin typeface="Calibri" pitchFamily="34" charset="0"/>
                <a:ea typeface="Calibri" pitchFamily="34" charset="0"/>
                <a:cs typeface="Calibri" pitchFamily="34" charset="0"/>
              </a:rPr>
              <a:t>              Constantine n’a pas échappé au sort des villes qui s’accrochent à un site déterminé : colline, tell, fleuve, rocher. Les vicissitudes de l’histoire : luttes, invasions, destructions ne peuvent rien contre l’obstination des habitants, l’opportunité du site y ramène invinciblement les hommes</a:t>
            </a:r>
            <a:r>
              <a:rPr kumimoji="0" lang="fr-FR" sz="2000" b="0" i="0" u="none" strike="noStrike" cap="none" normalizeH="0" baseline="30000" dirty="0" smtClean="0">
                <a:ln>
                  <a:noFill/>
                </a:ln>
                <a:solidFill>
                  <a:schemeClr val="bg1"/>
                </a:solidFill>
                <a:effectLst/>
                <a:latin typeface="Calibri" pitchFamily="34" charset="0"/>
                <a:ea typeface="Calibri" pitchFamily="34" charset="0"/>
                <a:cs typeface="Calibri" pitchFamily="34" charset="0"/>
              </a:rPr>
              <a:t> </a:t>
            </a:r>
            <a:r>
              <a:rPr kumimoji="0" lang="fr-FR" sz="2000" b="0" i="0" u="none" strike="noStrike" cap="none" normalizeH="0" baseline="0" dirty="0" smtClean="0">
                <a:ln>
                  <a:noFill/>
                </a:ln>
                <a:solidFill>
                  <a:schemeClr val="bg1"/>
                </a:solidFill>
                <a:effectLst/>
                <a:latin typeface="Calibri" pitchFamily="34" charset="0"/>
                <a:ea typeface="Calibri" pitchFamily="34" charset="0"/>
                <a:cs typeface="Calibri" pitchFamily="34" charset="0"/>
              </a:rPr>
              <a:t>, laissez moi alors vous présenter toutes les civilisations dont elle a bénéficié  la ville de Constantine :</a:t>
            </a:r>
            <a:endParaRPr kumimoji="0" lang="fr-FR" sz="2000" b="0" i="0" u="none" strike="noStrike" cap="none" normalizeH="0" baseline="0" dirty="0" smtClean="0">
              <a:ln>
                <a:noFill/>
              </a:ln>
              <a:solidFill>
                <a:schemeClr val="bg1"/>
              </a:solidFill>
              <a:effectLst/>
              <a:latin typeface="Calibri" pitchFamily="34" charset="0"/>
              <a:cs typeface="Calibri" pitchFamily="34"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1" presetClass="entr" presetSubtype="0" fill="hold" grpId="0" nodeType="withEffect">
                                  <p:stCondLst>
                                    <p:cond delay="0"/>
                                  </p:stCondLst>
                                  <p:childTnLst>
                                    <p:set>
                                      <p:cBhvr>
                                        <p:cTn id="6" dur="1" fill="hold">
                                          <p:stCondLst>
                                            <p:cond delay="0"/>
                                          </p:stCondLst>
                                        </p:cTn>
                                        <p:tgtEl>
                                          <p:spTgt spid="73730"/>
                                        </p:tgtEl>
                                        <p:attrNameLst>
                                          <p:attrName>style.visibility</p:attrName>
                                        </p:attrNameLst>
                                      </p:cBhvr>
                                      <p:to>
                                        <p:strVal val="visible"/>
                                      </p:to>
                                    </p:set>
                                    <p:animEffect transition="in" filter="fade">
                                      <p:cBhvr>
                                        <p:cTn id="7" dur="768" decel="100000"/>
                                        <p:tgtEl>
                                          <p:spTgt spid="73730"/>
                                        </p:tgtEl>
                                      </p:cBhvr>
                                    </p:animEffect>
                                    <p:animScale>
                                      <p:cBhvr>
                                        <p:cTn id="8" dur="768" decel="100000"/>
                                        <p:tgtEl>
                                          <p:spTgt spid="73730"/>
                                        </p:tgtEl>
                                      </p:cBhvr>
                                      <p:from x="10000" y="10000"/>
                                      <p:to x="200000" y="450000"/>
                                    </p:animScale>
                                    <p:animScale>
                                      <p:cBhvr>
                                        <p:cTn id="9" dur="1230" accel="100000" fill="hold">
                                          <p:stCondLst>
                                            <p:cond delay="768"/>
                                          </p:stCondLst>
                                        </p:cTn>
                                        <p:tgtEl>
                                          <p:spTgt spid="73730"/>
                                        </p:tgtEl>
                                      </p:cBhvr>
                                      <p:from x="200000" y="450000"/>
                                      <p:to x="100000" y="100000"/>
                                    </p:animScale>
                                    <p:set>
                                      <p:cBhvr>
                                        <p:cTn id="10" dur="768" fill="hold"/>
                                        <p:tgtEl>
                                          <p:spTgt spid="73730"/>
                                        </p:tgtEl>
                                        <p:attrNameLst>
                                          <p:attrName>ppt_x</p:attrName>
                                        </p:attrNameLst>
                                      </p:cBhvr>
                                      <p:to>
                                        <p:strVal val="(0.5)"/>
                                      </p:to>
                                    </p:set>
                                    <p:anim from="(0.5)" to="(#ppt_x)" calcmode="lin" valueType="num">
                                      <p:cBhvr>
                                        <p:cTn id="11" dur="1230" accel="100000" fill="hold">
                                          <p:stCondLst>
                                            <p:cond delay="768"/>
                                          </p:stCondLst>
                                        </p:cTn>
                                        <p:tgtEl>
                                          <p:spTgt spid="73730"/>
                                        </p:tgtEl>
                                        <p:attrNameLst>
                                          <p:attrName>ppt_x</p:attrName>
                                        </p:attrNameLst>
                                      </p:cBhvr>
                                    </p:anim>
                                    <p:set>
                                      <p:cBhvr>
                                        <p:cTn id="12" dur="768" fill="hold"/>
                                        <p:tgtEl>
                                          <p:spTgt spid="73730"/>
                                        </p:tgtEl>
                                        <p:attrNameLst>
                                          <p:attrName>ppt_y</p:attrName>
                                        </p:attrNameLst>
                                      </p:cBhvr>
                                      <p:to>
                                        <p:strVal val="(#ppt_y+0.4)"/>
                                      </p:to>
                                    </p:set>
                                    <p:anim from="(#ppt_y+0.4)" to="(#ppt_y)" calcmode="lin" valueType="num">
                                      <p:cBhvr>
                                        <p:cTn id="13" dur="1230" accel="100000" fill="hold">
                                          <p:stCondLst>
                                            <p:cond delay="768"/>
                                          </p:stCondLst>
                                        </p:cTn>
                                        <p:tgtEl>
                                          <p:spTgt spid="73730"/>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1" nodeType="clickEffect">
                                  <p:stCondLst>
                                    <p:cond delay="0"/>
                                  </p:stCondLst>
                                  <p:childTnLst>
                                    <p:set>
                                      <p:cBhvr>
                                        <p:cTn id="17" dur="1" fill="hold">
                                          <p:stCondLst>
                                            <p:cond delay="0"/>
                                          </p:stCondLst>
                                        </p:cTn>
                                        <p:tgtEl>
                                          <p:spTgt spid="73730"/>
                                        </p:tgtEl>
                                        <p:attrNameLst>
                                          <p:attrName>style.visibility</p:attrName>
                                        </p:attrNameLst>
                                      </p:cBhvr>
                                      <p:to>
                                        <p:strVal val="visible"/>
                                      </p:to>
                                    </p:set>
                                    <p:anim to="" calcmode="lin" valueType="num">
                                      <p:cBhvr>
                                        <p:cTn id="18" dur="1" fill="hold"/>
                                        <p:tgtEl>
                                          <p:spTgt spid="73730"/>
                                        </p:tgtEl>
                                        <p:attrNameLst>
                                          <p:attrName/>
                                        </p:attrNameLst>
                                      </p:cBhvr>
                                    </p:anim>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grpId="0" nodeType="clickEffect">
                                  <p:stCondLst>
                                    <p:cond delay="0"/>
                                  </p:stCondLst>
                                  <p:childTnLst>
                                    <p:set>
                                      <p:cBhvr>
                                        <p:cTn id="22" dur="1" fill="hold">
                                          <p:stCondLst>
                                            <p:cond delay="0"/>
                                          </p:stCondLst>
                                        </p:cTn>
                                        <p:tgtEl>
                                          <p:spTgt spid="24577"/>
                                        </p:tgtEl>
                                        <p:attrNameLst>
                                          <p:attrName>style.visibility</p:attrName>
                                        </p:attrNameLst>
                                      </p:cBhvr>
                                      <p:to>
                                        <p:strVal val="visible"/>
                                      </p:to>
                                    </p:set>
                                    <p:animEffect transition="in" filter="diamond(in)">
                                      <p:cBhvr>
                                        <p:cTn id="23" dur="2000"/>
                                        <p:tgtEl>
                                          <p:spTgt spid="245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p:bldP spid="73730" grpId="1"/>
      <p:bldP spid="24577"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ier">
  <a:themeElements>
    <a:clrScheme name="Papi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i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i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1580</TotalTime>
  <Words>3080</Words>
  <Application>Microsoft Office PowerPoint</Application>
  <PresentationFormat>On-screen Show (4:3)</PresentationFormat>
  <Paragraphs>599</Paragraphs>
  <Slides>66</Slides>
  <Notes>3</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66</vt:i4>
      </vt:variant>
    </vt:vector>
  </HeadingPairs>
  <TitlesOfParts>
    <vt:vector size="69" baseType="lpstr">
      <vt:lpstr>Papier</vt:lpstr>
      <vt:lpstr>Worksheet</vt:lpstr>
      <vt:lpstr>Graphique</vt:lpstr>
      <vt:lpstr>PowerPoint Presentation</vt:lpstr>
      <vt:lpstr>PowerPoint Presentation</vt:lpstr>
      <vt:lpstr>introduction</vt:lpstr>
      <vt:lpstr>Fiche technique:</vt:lpstr>
      <vt:lpstr>PowerPoint Presentation</vt:lpstr>
      <vt:lpstr>PowerPoint Presentation</vt:lpstr>
      <vt:lpstr>PowerPoint Presentation</vt:lpstr>
      <vt:lpstr>PowerPoint Presentation</vt:lpstr>
      <vt:lpstr>Aperçu historique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Analyse urbanistique et équipements  </vt:lpstr>
      <vt:lpstr>L’assainissement</vt:lpstr>
      <vt:lpstr>PowerPoint Presentation</vt:lpstr>
      <vt:lpstr>PowerPoint Presentation</vt:lpstr>
      <vt:lpstr>A- Éléments composants construit :</vt:lpstr>
      <vt:lpstr>A-1-Système constructif : A-1-1-Système porteur                                                                                                                                                                                                                                                                                                                       </vt:lpstr>
      <vt:lpstr>Îlot colonial </vt:lpstr>
      <vt:lpstr>A-1-2-Système de couverture</vt:lpstr>
      <vt:lpstr>Îlot colonial</vt:lpstr>
      <vt:lpstr>A-1-3-les murs porteurs</vt:lpstr>
      <vt:lpstr>îlot colonial </vt:lpstr>
      <vt:lpstr>A-1-4-Système des ouvertures</vt:lpstr>
      <vt:lpstr>Îlot colonial</vt:lpstr>
      <vt:lpstr>A-2-Unité de bâti : A-2-1-L’organisation interne  </vt:lpstr>
      <vt:lpstr>A-3-Parcellaire et utilisation du parcellaire : A-3-1-Les caractéristiques de la parcelle</vt:lpstr>
      <vt:lpstr>A-4-Contact avec le réseau de liaison (voirie) :  A-4-1-Degré direct et indirect </vt:lpstr>
      <vt:lpstr>A-4-2-Eléments supplémentaires spécialement destiné  à assurer le contact</vt:lpstr>
      <vt:lpstr>A-5-Eléments  d’ornementation  urbain :  A-5-1-Répertoire,</vt:lpstr>
      <vt:lpstr>Îlot colonial</vt:lpstr>
      <vt:lpstr>B- Éléments  composant  de  liaison :  B-1-Eléments  linéaires  </vt:lpstr>
      <vt:lpstr>B-1-2-Réseau de dessert de l’élément de base du tissu urbain (rue qui desserte la parcelle) </vt:lpstr>
      <vt:lpstr>Îlot colonial</vt:lpstr>
      <vt:lpstr>B-3-Les éléments ponctuels  B-3-1-L’intersection des voies  B-3-1-1-Etude  de  type  de  croisement </vt:lpstr>
      <vt:lpstr>PowerPoint Presentation</vt:lpstr>
      <vt:lpstr> Place Si El Houas </vt:lpstr>
      <vt:lpstr>B-4-Eléments  exceptionnels  B-4-1-rapport  des  échelles  </vt:lpstr>
      <vt:lpstr>Réappropriation  de  l’espace   public : 1-Commerce</vt:lpstr>
      <vt:lpstr>Les  interventions  des  différents  acteurs sur  la  vielle  ville  de  Constantine :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ouerdia</dc:creator>
  <cp:lastModifiedBy>Ouardia</cp:lastModifiedBy>
  <cp:revision>157</cp:revision>
  <dcterms:created xsi:type="dcterms:W3CDTF">2011-05-10T19:25:18Z</dcterms:created>
  <dcterms:modified xsi:type="dcterms:W3CDTF">2011-09-15T07:42:46Z</dcterms:modified>
</cp:coreProperties>
</file>