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38"/>
  </p:notesMasterIdLst>
  <p:sldIdLst>
    <p:sldId id="278" r:id="rId2"/>
    <p:sldId id="259" r:id="rId3"/>
    <p:sldId id="260" r:id="rId4"/>
    <p:sldId id="261" r:id="rId5"/>
    <p:sldId id="317" r:id="rId6"/>
    <p:sldId id="262" r:id="rId7"/>
    <p:sldId id="264" r:id="rId8"/>
    <p:sldId id="280" r:id="rId9"/>
    <p:sldId id="263" r:id="rId10"/>
    <p:sldId id="265" r:id="rId11"/>
    <p:sldId id="266" r:id="rId12"/>
    <p:sldId id="282" r:id="rId13"/>
    <p:sldId id="274" r:id="rId14"/>
    <p:sldId id="283" r:id="rId15"/>
    <p:sldId id="284" r:id="rId16"/>
    <p:sldId id="316" r:id="rId17"/>
    <p:sldId id="268" r:id="rId18"/>
    <p:sldId id="269" r:id="rId19"/>
    <p:sldId id="287" r:id="rId20"/>
    <p:sldId id="285" r:id="rId21"/>
    <p:sldId id="277" r:id="rId22"/>
    <p:sldId id="279" r:id="rId23"/>
    <p:sldId id="310" r:id="rId24"/>
    <p:sldId id="311" r:id="rId25"/>
    <p:sldId id="312" r:id="rId26"/>
    <p:sldId id="288" r:id="rId27"/>
    <p:sldId id="301" r:id="rId28"/>
    <p:sldId id="290" r:id="rId29"/>
    <p:sldId id="291" r:id="rId30"/>
    <p:sldId id="302" r:id="rId31"/>
    <p:sldId id="303" r:id="rId32"/>
    <p:sldId id="306" r:id="rId33"/>
    <p:sldId id="307" r:id="rId34"/>
    <p:sldId id="308" r:id="rId35"/>
    <p:sldId id="315" r:id="rId36"/>
    <p:sldId id="313" r:id="rId3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269D01E-BC32-4049-B463-5C60D7B0CCD2}" styleName="Style à thème 2 - Accentuation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Style à thème 2 - Accentuation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Style à thème 2 - Accentuation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Style à thème 2 - Accentuation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7292A2E-F333-43FB-9621-5CBBE7FDCDCB}" styleName="Style léger 2 - Accentuation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226" autoAdjust="0"/>
    <p:restoredTop sz="94660"/>
  </p:normalViewPr>
  <p:slideViewPr>
    <p:cSldViewPr>
      <p:cViewPr>
        <p:scale>
          <a:sx n="80" d="100"/>
          <a:sy n="80" d="100"/>
        </p:scale>
        <p:origin x="342" y="6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76F752-70AA-4A96-AC5E-8BC03F2173EB}"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fr-FR"/>
        </a:p>
      </dgm:t>
    </dgm:pt>
    <dgm:pt modelId="{613A3C19-ED93-4D65-B5C4-D7C7C663FC98}">
      <dgm:prSet phldrT="[Texte]" custT="1">
        <dgm:style>
          <a:lnRef idx="3">
            <a:schemeClr val="lt1"/>
          </a:lnRef>
          <a:fillRef idx="1">
            <a:schemeClr val="accent3"/>
          </a:fillRef>
          <a:effectRef idx="1">
            <a:schemeClr val="accent3"/>
          </a:effectRef>
          <a:fontRef idx="minor">
            <a:schemeClr val="lt1"/>
          </a:fontRef>
        </dgm:style>
      </dgm:prSet>
      <dgm:spPr/>
      <dgm:t>
        <a:bodyPr/>
        <a:lstStyle/>
        <a:p>
          <a:r>
            <a:rPr lang="fr-FR" sz="2000" b="1" dirty="0" smtClean="0">
              <a:solidFill>
                <a:schemeClr val="bg1"/>
              </a:solidFill>
              <a:latin typeface="Times New Roman" pitchFamily="18" charset="0"/>
              <a:cs typeface="Times New Roman" pitchFamily="18" charset="0"/>
            </a:rPr>
            <a:t>LES POINT FORTS :</a:t>
          </a:r>
          <a:endParaRPr lang="fr-FR" sz="2000" dirty="0">
            <a:solidFill>
              <a:schemeClr val="bg1"/>
            </a:solidFill>
          </a:endParaRPr>
        </a:p>
      </dgm:t>
    </dgm:pt>
    <dgm:pt modelId="{DF6222DA-B141-41EC-B6E1-140C0F889041}" type="parTrans" cxnId="{9240E037-64B1-452D-B854-39E5125555EE}">
      <dgm:prSet/>
      <dgm:spPr/>
      <dgm:t>
        <a:bodyPr/>
        <a:lstStyle/>
        <a:p>
          <a:endParaRPr lang="fr-FR"/>
        </a:p>
      </dgm:t>
    </dgm:pt>
    <dgm:pt modelId="{FA9DCF98-4428-4295-87FE-E55DDB906408}" type="sibTrans" cxnId="{9240E037-64B1-452D-B854-39E5125555EE}">
      <dgm:prSet/>
      <dgm:spPr/>
      <dgm:t>
        <a:bodyPr/>
        <a:lstStyle/>
        <a:p>
          <a:endParaRPr lang="fr-FR"/>
        </a:p>
      </dgm:t>
    </dgm:pt>
    <dgm:pt modelId="{023C48CA-6377-4927-AC76-1E4E03329CAC}">
      <dgm:prSet phldrT="[Texte]" custT="1"/>
      <dgm:spPr/>
      <dgm:t>
        <a:bodyPr/>
        <a:lstStyle/>
        <a:p>
          <a:pPr algn="l"/>
          <a:r>
            <a:rPr lang="fr-FR" sz="2000" dirty="0" smtClean="0"/>
            <a:t>faciliter la circulation </a:t>
          </a:r>
          <a:endParaRPr lang="fr-FR" sz="2000" dirty="0"/>
        </a:p>
      </dgm:t>
    </dgm:pt>
    <dgm:pt modelId="{FB996921-83FC-4139-BC7A-C1BCC2BF85DF}" type="parTrans" cxnId="{5E070DB8-7838-4854-BE4C-80E2A56C7BC4}">
      <dgm:prSet/>
      <dgm:spPr/>
      <dgm:t>
        <a:bodyPr/>
        <a:lstStyle/>
        <a:p>
          <a:endParaRPr lang="fr-FR"/>
        </a:p>
      </dgm:t>
    </dgm:pt>
    <dgm:pt modelId="{81FB4492-98A0-4662-BCF6-41B180298749}" type="sibTrans" cxnId="{5E070DB8-7838-4854-BE4C-80E2A56C7BC4}">
      <dgm:prSet/>
      <dgm:spPr/>
      <dgm:t>
        <a:bodyPr/>
        <a:lstStyle/>
        <a:p>
          <a:endParaRPr lang="fr-FR"/>
        </a:p>
      </dgm:t>
    </dgm:pt>
    <dgm:pt modelId="{867B7F54-0BD1-4B8D-8E7E-B7142233E001}">
      <dgm:prSet phldrT="[Texte]" custT="1"/>
      <dgm:spPr/>
      <dgm:t>
        <a:bodyPr/>
        <a:lstStyle/>
        <a:p>
          <a:pPr algn="l"/>
          <a:r>
            <a:rPr lang="fr-FR" sz="2000" dirty="0" smtClean="0"/>
            <a:t>Anticiper les problèmes de circulation. </a:t>
          </a:r>
          <a:endParaRPr lang="fr-FR" sz="2000" dirty="0"/>
        </a:p>
      </dgm:t>
    </dgm:pt>
    <dgm:pt modelId="{7C01B250-2CEC-4DB2-893E-012C4FA93FBC}" type="parTrans" cxnId="{089AF2C5-6557-4FF4-9D37-DBB45E13271C}">
      <dgm:prSet/>
      <dgm:spPr/>
      <dgm:t>
        <a:bodyPr/>
        <a:lstStyle/>
        <a:p>
          <a:endParaRPr lang="fr-FR"/>
        </a:p>
      </dgm:t>
    </dgm:pt>
    <dgm:pt modelId="{FB86F5C0-0199-46A1-8A56-E5840A62F76C}" type="sibTrans" cxnId="{089AF2C5-6557-4FF4-9D37-DBB45E13271C}">
      <dgm:prSet/>
      <dgm:spPr/>
      <dgm:t>
        <a:bodyPr/>
        <a:lstStyle/>
        <a:p>
          <a:endParaRPr lang="fr-FR"/>
        </a:p>
      </dgm:t>
    </dgm:pt>
    <dgm:pt modelId="{BD54F96C-FE03-4C46-B620-609BADDDF3A0}">
      <dgm:prSet phldrT="[Texte]" custT="1">
        <dgm:style>
          <a:lnRef idx="3">
            <a:schemeClr val="lt1"/>
          </a:lnRef>
          <a:fillRef idx="1">
            <a:schemeClr val="accent3"/>
          </a:fillRef>
          <a:effectRef idx="1">
            <a:schemeClr val="accent3"/>
          </a:effectRef>
          <a:fontRef idx="minor">
            <a:schemeClr val="lt1"/>
          </a:fontRef>
        </dgm:style>
      </dgm:prSet>
      <dgm:spPr/>
      <dgm:t>
        <a:bodyPr/>
        <a:lstStyle/>
        <a:p>
          <a:r>
            <a:rPr lang="fr-FR" sz="2000" b="1" dirty="0" smtClean="0">
              <a:latin typeface="Times New Roman" pitchFamily="18" charset="0"/>
              <a:cs typeface="Times New Roman" pitchFamily="18" charset="0"/>
            </a:rPr>
            <a:t>LES POINT FAIBLES:</a:t>
          </a:r>
          <a:endParaRPr lang="fr-FR" sz="2000" dirty="0"/>
        </a:p>
      </dgm:t>
    </dgm:pt>
    <dgm:pt modelId="{FECD8CCA-C152-4148-8888-26B5D967F35C}" type="parTrans" cxnId="{150FD19D-648C-4CB3-BA41-A79AF2D9572D}">
      <dgm:prSet/>
      <dgm:spPr/>
      <dgm:t>
        <a:bodyPr/>
        <a:lstStyle/>
        <a:p>
          <a:endParaRPr lang="fr-FR"/>
        </a:p>
      </dgm:t>
    </dgm:pt>
    <dgm:pt modelId="{308921D2-2EF4-4A1F-A929-2598DDD89979}" type="sibTrans" cxnId="{150FD19D-648C-4CB3-BA41-A79AF2D9572D}">
      <dgm:prSet/>
      <dgm:spPr/>
      <dgm:t>
        <a:bodyPr/>
        <a:lstStyle/>
        <a:p>
          <a:endParaRPr lang="fr-FR"/>
        </a:p>
      </dgm:t>
    </dgm:pt>
    <dgm:pt modelId="{36096E56-4574-43DA-9032-ACA6A1120603}">
      <dgm:prSet phldrT="[Texte]" custT="1"/>
      <dgm:spPr/>
      <dgm:t>
        <a:bodyPr/>
        <a:lstStyle/>
        <a:p>
          <a:pPr algn="l"/>
          <a:r>
            <a:rPr lang="fr-FR" sz="2000" dirty="0" smtClean="0">
              <a:latin typeface="Times New Roman" pitchFamily="18" charset="0"/>
              <a:cs typeface="Times New Roman" pitchFamily="18" charset="0"/>
            </a:rPr>
            <a:t>-L’absence d’animation et de l’ambiance.</a:t>
          </a:r>
          <a:endParaRPr lang="fr-FR" sz="2000" dirty="0"/>
        </a:p>
      </dgm:t>
    </dgm:pt>
    <dgm:pt modelId="{C3BC8F7D-EC19-447F-99A2-CFFE397C7E41}" type="parTrans" cxnId="{2828E603-EBF3-4D88-884E-8C5C2C793FC1}">
      <dgm:prSet/>
      <dgm:spPr/>
      <dgm:t>
        <a:bodyPr/>
        <a:lstStyle/>
        <a:p>
          <a:endParaRPr lang="fr-FR"/>
        </a:p>
      </dgm:t>
    </dgm:pt>
    <dgm:pt modelId="{8A4F5EF6-3F5E-4646-9977-BC718C514ABE}" type="sibTrans" cxnId="{2828E603-EBF3-4D88-884E-8C5C2C793FC1}">
      <dgm:prSet/>
      <dgm:spPr/>
      <dgm:t>
        <a:bodyPr/>
        <a:lstStyle/>
        <a:p>
          <a:endParaRPr lang="fr-FR"/>
        </a:p>
      </dgm:t>
    </dgm:pt>
    <dgm:pt modelId="{C428D39C-6E31-44A1-A5A0-C6F50DC49F6B}">
      <dgm:prSet phldrT="[Texte]" custT="1"/>
      <dgm:spPr/>
      <dgm:t>
        <a:bodyPr/>
        <a:lstStyle/>
        <a:p>
          <a:r>
            <a:rPr lang="fr-FR" sz="2000" dirty="0" smtClean="0">
              <a:latin typeface="Times New Roman" pitchFamily="18" charset="0"/>
              <a:cs typeface="Times New Roman" pitchFamily="18" charset="0"/>
            </a:rPr>
            <a:t>-L‘absence de mobilier urbain.</a:t>
          </a:r>
          <a:endParaRPr lang="fr-FR" sz="2000" dirty="0"/>
        </a:p>
      </dgm:t>
    </dgm:pt>
    <dgm:pt modelId="{8E9F05E5-1AB7-43A2-9B27-473A87AFA989}" type="parTrans" cxnId="{E365C65B-F367-46B8-B170-38C9901AE309}">
      <dgm:prSet/>
      <dgm:spPr/>
      <dgm:t>
        <a:bodyPr/>
        <a:lstStyle/>
        <a:p>
          <a:endParaRPr lang="fr-FR"/>
        </a:p>
      </dgm:t>
    </dgm:pt>
    <dgm:pt modelId="{D7678BCF-E7EA-4FE9-8168-5577D7744560}" type="sibTrans" cxnId="{E365C65B-F367-46B8-B170-38C9901AE309}">
      <dgm:prSet/>
      <dgm:spPr/>
      <dgm:t>
        <a:bodyPr/>
        <a:lstStyle/>
        <a:p>
          <a:endParaRPr lang="fr-FR"/>
        </a:p>
      </dgm:t>
    </dgm:pt>
    <dgm:pt modelId="{6E9E1AF5-3B76-45E2-81D2-C4C7486CA2E3}">
      <dgm:prSet custT="1"/>
      <dgm:spPr/>
      <dgm:t>
        <a:bodyPr/>
        <a:lstStyle/>
        <a:p>
          <a:r>
            <a:rPr lang="fr-FR" sz="2000" dirty="0" smtClean="0">
              <a:latin typeface="Times New Roman" pitchFamily="18" charset="0"/>
              <a:cs typeface="Times New Roman" pitchFamily="18" charset="0"/>
            </a:rPr>
            <a:t>-Analogie de revêtement de trottoir et de la chaussée.</a:t>
          </a:r>
          <a:endParaRPr lang="fr-FR" sz="2000" dirty="0"/>
        </a:p>
      </dgm:t>
    </dgm:pt>
    <dgm:pt modelId="{00E3EA28-43B4-48C4-863D-6562ECE4D73F}" type="parTrans" cxnId="{D55879BE-C926-4A8E-8EEE-9DA08DE1D724}">
      <dgm:prSet/>
      <dgm:spPr/>
      <dgm:t>
        <a:bodyPr/>
        <a:lstStyle/>
        <a:p>
          <a:endParaRPr lang="fr-FR"/>
        </a:p>
      </dgm:t>
    </dgm:pt>
    <dgm:pt modelId="{D5412B24-4C43-4F8D-B50F-68188DF3707F}" type="sibTrans" cxnId="{D55879BE-C926-4A8E-8EEE-9DA08DE1D724}">
      <dgm:prSet/>
      <dgm:spPr/>
      <dgm:t>
        <a:bodyPr/>
        <a:lstStyle/>
        <a:p>
          <a:endParaRPr lang="fr-FR"/>
        </a:p>
      </dgm:t>
    </dgm:pt>
    <dgm:pt modelId="{BEF7DEC7-E838-4086-9925-829148A17C36}">
      <dgm:prSet custT="1"/>
      <dgm:spPr/>
      <dgm:t>
        <a:bodyPr/>
        <a:lstStyle/>
        <a:p>
          <a:r>
            <a:rPr lang="fr-FR" sz="2000" dirty="0" smtClean="0">
              <a:latin typeface="Times New Roman" pitchFamily="18" charset="0"/>
              <a:cs typeface="Times New Roman" pitchFamily="18" charset="0"/>
            </a:rPr>
            <a:t>-Dégradation de trottoir.</a:t>
          </a:r>
          <a:endParaRPr lang="fr-FR" sz="2000" dirty="0"/>
        </a:p>
      </dgm:t>
    </dgm:pt>
    <dgm:pt modelId="{F1B4BEA5-B498-4A4D-A6F1-0FA7DFAE6F36}" type="parTrans" cxnId="{5517C13B-080C-44A7-A6B0-3FD1300F2166}">
      <dgm:prSet/>
      <dgm:spPr/>
      <dgm:t>
        <a:bodyPr/>
        <a:lstStyle/>
        <a:p>
          <a:endParaRPr lang="fr-FR"/>
        </a:p>
      </dgm:t>
    </dgm:pt>
    <dgm:pt modelId="{573648C9-815D-49B2-B389-9C77EFAAB5E4}" type="sibTrans" cxnId="{5517C13B-080C-44A7-A6B0-3FD1300F2166}">
      <dgm:prSet/>
      <dgm:spPr/>
      <dgm:t>
        <a:bodyPr/>
        <a:lstStyle/>
        <a:p>
          <a:endParaRPr lang="fr-FR"/>
        </a:p>
      </dgm:t>
    </dgm:pt>
    <dgm:pt modelId="{9FC5B248-3301-430C-ADCF-6534D5C0707A}">
      <dgm:prSet custT="1"/>
      <dgm:spPr/>
      <dgm:t>
        <a:bodyPr/>
        <a:lstStyle/>
        <a:p>
          <a:r>
            <a:rPr lang="fr-FR" sz="2000" dirty="0" smtClean="0">
              <a:latin typeface="Times New Roman" pitchFamily="18" charset="0"/>
              <a:cs typeface="Times New Roman" pitchFamily="18" charset="0"/>
            </a:rPr>
            <a:t>-la largeur de voie constitue un risque pour les passagers des voies surtout les enfants.</a:t>
          </a:r>
          <a:endParaRPr lang="fr-FR" sz="2000" dirty="0"/>
        </a:p>
      </dgm:t>
    </dgm:pt>
    <dgm:pt modelId="{F82082F1-7128-4722-B984-DB336AC28AE3}" type="parTrans" cxnId="{B0ADD8FE-5CE8-46E9-B0BF-E3750BF3381D}">
      <dgm:prSet/>
      <dgm:spPr/>
      <dgm:t>
        <a:bodyPr/>
        <a:lstStyle/>
        <a:p>
          <a:endParaRPr lang="fr-FR"/>
        </a:p>
      </dgm:t>
    </dgm:pt>
    <dgm:pt modelId="{F211078B-258A-41DE-BC30-CB31393C567F}" type="sibTrans" cxnId="{B0ADD8FE-5CE8-46E9-B0BF-E3750BF3381D}">
      <dgm:prSet/>
      <dgm:spPr/>
      <dgm:t>
        <a:bodyPr/>
        <a:lstStyle/>
        <a:p>
          <a:endParaRPr lang="fr-FR"/>
        </a:p>
      </dgm:t>
    </dgm:pt>
    <dgm:pt modelId="{26D0BE5E-24C4-4135-B4BD-9F088D3D6596}" type="pres">
      <dgm:prSet presAssocID="{3276F752-70AA-4A96-AC5E-8BC03F2173EB}" presName="diagram" presStyleCnt="0">
        <dgm:presLayoutVars>
          <dgm:chPref val="1"/>
          <dgm:dir/>
          <dgm:animOne val="branch"/>
          <dgm:animLvl val="lvl"/>
          <dgm:resizeHandles/>
        </dgm:presLayoutVars>
      </dgm:prSet>
      <dgm:spPr/>
      <dgm:t>
        <a:bodyPr/>
        <a:lstStyle/>
        <a:p>
          <a:endParaRPr lang="fr-FR"/>
        </a:p>
      </dgm:t>
    </dgm:pt>
    <dgm:pt modelId="{2431F3E3-39D3-4AD4-A30E-F57B65938D13}" type="pres">
      <dgm:prSet presAssocID="{613A3C19-ED93-4D65-B5C4-D7C7C663FC98}" presName="root" presStyleCnt="0"/>
      <dgm:spPr/>
    </dgm:pt>
    <dgm:pt modelId="{12547DB4-8996-4E80-846A-E25512E9DFC6}" type="pres">
      <dgm:prSet presAssocID="{613A3C19-ED93-4D65-B5C4-D7C7C663FC98}" presName="rootComposite" presStyleCnt="0"/>
      <dgm:spPr/>
    </dgm:pt>
    <dgm:pt modelId="{26C2C6DA-3A64-4BD3-9025-19132B0146D0}" type="pres">
      <dgm:prSet presAssocID="{613A3C19-ED93-4D65-B5C4-D7C7C663FC98}" presName="rootText" presStyleLbl="node1" presStyleIdx="0" presStyleCnt="2" custScaleX="91541" custScaleY="49059" custLinFactNeighborX="2181" custLinFactNeighborY="54828"/>
      <dgm:spPr/>
      <dgm:t>
        <a:bodyPr/>
        <a:lstStyle/>
        <a:p>
          <a:endParaRPr lang="fr-FR"/>
        </a:p>
      </dgm:t>
    </dgm:pt>
    <dgm:pt modelId="{3C0C1F51-6292-401D-B590-EC229A72C713}" type="pres">
      <dgm:prSet presAssocID="{613A3C19-ED93-4D65-B5C4-D7C7C663FC98}" presName="rootConnector" presStyleLbl="node1" presStyleIdx="0" presStyleCnt="2"/>
      <dgm:spPr/>
      <dgm:t>
        <a:bodyPr/>
        <a:lstStyle/>
        <a:p>
          <a:endParaRPr lang="fr-FR"/>
        </a:p>
      </dgm:t>
    </dgm:pt>
    <dgm:pt modelId="{861A192B-524B-48EC-9B87-ADE7875F5099}" type="pres">
      <dgm:prSet presAssocID="{613A3C19-ED93-4D65-B5C4-D7C7C663FC98}" presName="childShape" presStyleCnt="0"/>
      <dgm:spPr/>
    </dgm:pt>
    <dgm:pt modelId="{97EF8135-75DC-4C0E-9C49-862D8D79A6CE}" type="pres">
      <dgm:prSet presAssocID="{FB996921-83FC-4139-BC7A-C1BCC2BF85DF}" presName="Name13" presStyleLbl="parChTrans1D2" presStyleIdx="0" presStyleCnt="7"/>
      <dgm:spPr/>
      <dgm:t>
        <a:bodyPr/>
        <a:lstStyle/>
        <a:p>
          <a:endParaRPr lang="fr-FR"/>
        </a:p>
      </dgm:t>
    </dgm:pt>
    <dgm:pt modelId="{1D008E26-A435-4E7C-AF48-5FA71F06EFCA}" type="pres">
      <dgm:prSet presAssocID="{023C48CA-6377-4927-AC76-1E4E03329CAC}" presName="childText" presStyleLbl="bgAcc1" presStyleIdx="0" presStyleCnt="7" custScaleX="111475" custScaleY="45088" custLinFactNeighborX="-3375" custLinFactNeighborY="90050">
        <dgm:presLayoutVars>
          <dgm:bulletEnabled val="1"/>
        </dgm:presLayoutVars>
      </dgm:prSet>
      <dgm:spPr/>
      <dgm:t>
        <a:bodyPr/>
        <a:lstStyle/>
        <a:p>
          <a:endParaRPr lang="fr-FR"/>
        </a:p>
      </dgm:t>
    </dgm:pt>
    <dgm:pt modelId="{12B77135-9F05-4F92-824F-BC1B59B1EA75}" type="pres">
      <dgm:prSet presAssocID="{7C01B250-2CEC-4DB2-893E-012C4FA93FBC}" presName="Name13" presStyleLbl="parChTrans1D2" presStyleIdx="1" presStyleCnt="7"/>
      <dgm:spPr/>
      <dgm:t>
        <a:bodyPr/>
        <a:lstStyle/>
        <a:p>
          <a:endParaRPr lang="fr-FR"/>
        </a:p>
      </dgm:t>
    </dgm:pt>
    <dgm:pt modelId="{BBE89FA6-04BD-4988-BC56-5D826D640E57}" type="pres">
      <dgm:prSet presAssocID="{867B7F54-0BD1-4B8D-8E7E-B7142233E001}" presName="childText" presStyleLbl="bgAcc1" presStyleIdx="1" presStyleCnt="7" custScaleY="61181" custLinFactY="993" custLinFactNeighborX="-3375" custLinFactNeighborY="100000">
        <dgm:presLayoutVars>
          <dgm:bulletEnabled val="1"/>
        </dgm:presLayoutVars>
      </dgm:prSet>
      <dgm:spPr/>
      <dgm:t>
        <a:bodyPr/>
        <a:lstStyle/>
        <a:p>
          <a:endParaRPr lang="fr-FR"/>
        </a:p>
      </dgm:t>
    </dgm:pt>
    <dgm:pt modelId="{733A2482-A9A5-48CA-B884-DC325BADEEA3}" type="pres">
      <dgm:prSet presAssocID="{BD54F96C-FE03-4C46-B620-609BADDDF3A0}" presName="root" presStyleCnt="0"/>
      <dgm:spPr/>
    </dgm:pt>
    <dgm:pt modelId="{8545F635-2290-4881-97F7-7E65DF6AB790}" type="pres">
      <dgm:prSet presAssocID="{BD54F96C-FE03-4C46-B620-609BADDDF3A0}" presName="rootComposite" presStyleCnt="0"/>
      <dgm:spPr/>
    </dgm:pt>
    <dgm:pt modelId="{565CCF15-C805-4B2B-BC88-F10B929DA54D}" type="pres">
      <dgm:prSet presAssocID="{BD54F96C-FE03-4C46-B620-609BADDDF3A0}" presName="rootText" presStyleLbl="node1" presStyleIdx="1" presStyleCnt="2" custScaleY="50747" custLinFactNeighborX="-10644" custLinFactNeighborY="31966"/>
      <dgm:spPr/>
      <dgm:t>
        <a:bodyPr/>
        <a:lstStyle/>
        <a:p>
          <a:endParaRPr lang="fr-FR"/>
        </a:p>
      </dgm:t>
    </dgm:pt>
    <dgm:pt modelId="{D35CC1FF-20C0-4CD9-87DF-742ACB490B1B}" type="pres">
      <dgm:prSet presAssocID="{BD54F96C-FE03-4C46-B620-609BADDDF3A0}" presName="rootConnector" presStyleLbl="node1" presStyleIdx="1" presStyleCnt="2"/>
      <dgm:spPr/>
      <dgm:t>
        <a:bodyPr/>
        <a:lstStyle/>
        <a:p>
          <a:endParaRPr lang="fr-FR"/>
        </a:p>
      </dgm:t>
    </dgm:pt>
    <dgm:pt modelId="{0127E0CC-3E1B-462E-B0E5-E1A1314E1D62}" type="pres">
      <dgm:prSet presAssocID="{BD54F96C-FE03-4C46-B620-609BADDDF3A0}" presName="childShape" presStyleCnt="0"/>
      <dgm:spPr/>
    </dgm:pt>
    <dgm:pt modelId="{A3F63501-7367-4B1B-B500-943A28B77A40}" type="pres">
      <dgm:prSet presAssocID="{C3BC8F7D-EC19-447F-99A2-CFFE397C7E41}" presName="Name13" presStyleLbl="parChTrans1D2" presStyleIdx="2" presStyleCnt="7"/>
      <dgm:spPr/>
      <dgm:t>
        <a:bodyPr/>
        <a:lstStyle/>
        <a:p>
          <a:endParaRPr lang="fr-FR"/>
        </a:p>
      </dgm:t>
    </dgm:pt>
    <dgm:pt modelId="{F5145CBE-24B9-4BB3-B9D4-0C4CF7D65A8E}" type="pres">
      <dgm:prSet presAssocID="{36096E56-4574-43DA-9032-ACA6A1120603}" presName="childText" presStyleLbl="bgAcc1" presStyleIdx="2" presStyleCnt="7" custScaleX="165838" custScaleY="44975" custLinFactNeighborX="-3557" custLinFactNeighborY="44220">
        <dgm:presLayoutVars>
          <dgm:bulletEnabled val="1"/>
        </dgm:presLayoutVars>
      </dgm:prSet>
      <dgm:spPr/>
      <dgm:t>
        <a:bodyPr/>
        <a:lstStyle/>
        <a:p>
          <a:endParaRPr lang="fr-FR"/>
        </a:p>
      </dgm:t>
    </dgm:pt>
    <dgm:pt modelId="{642D3E24-1A13-4104-812E-9FF735CD7090}" type="pres">
      <dgm:prSet presAssocID="{8E9F05E5-1AB7-43A2-9B27-473A87AFA989}" presName="Name13" presStyleLbl="parChTrans1D2" presStyleIdx="3" presStyleCnt="7"/>
      <dgm:spPr/>
      <dgm:t>
        <a:bodyPr/>
        <a:lstStyle/>
        <a:p>
          <a:endParaRPr lang="fr-FR"/>
        </a:p>
      </dgm:t>
    </dgm:pt>
    <dgm:pt modelId="{D436F7B3-9D0C-4660-A2F3-EEC6AE55BFC2}" type="pres">
      <dgm:prSet presAssocID="{C428D39C-6E31-44A1-A5A0-C6F50DC49F6B}" presName="childText" presStyleLbl="bgAcc1" presStyleIdx="3" presStyleCnt="7" custScaleX="137675" custScaleY="45189" custLinFactNeighborX="-6303" custLinFactNeighborY="29614">
        <dgm:presLayoutVars>
          <dgm:bulletEnabled val="1"/>
        </dgm:presLayoutVars>
      </dgm:prSet>
      <dgm:spPr/>
      <dgm:t>
        <a:bodyPr/>
        <a:lstStyle/>
        <a:p>
          <a:endParaRPr lang="fr-FR"/>
        </a:p>
      </dgm:t>
    </dgm:pt>
    <dgm:pt modelId="{293D2102-158B-49E6-9978-D924CE7506F7}" type="pres">
      <dgm:prSet presAssocID="{00E3EA28-43B4-48C4-863D-6562ECE4D73F}" presName="Name13" presStyleLbl="parChTrans1D2" presStyleIdx="4" presStyleCnt="7"/>
      <dgm:spPr/>
      <dgm:t>
        <a:bodyPr/>
        <a:lstStyle/>
        <a:p>
          <a:endParaRPr lang="fr-FR"/>
        </a:p>
      </dgm:t>
    </dgm:pt>
    <dgm:pt modelId="{1EEE1A61-50C2-4327-A7D7-82D881637864}" type="pres">
      <dgm:prSet presAssocID="{6E9E1AF5-3B76-45E2-81D2-C4C7486CA2E3}" presName="childText" presStyleLbl="bgAcc1" presStyleIdx="4" presStyleCnt="7" custScaleX="178879" custScaleY="47953" custLinFactNeighborX="-10036" custLinFactNeighborY="18725">
        <dgm:presLayoutVars>
          <dgm:bulletEnabled val="1"/>
        </dgm:presLayoutVars>
      </dgm:prSet>
      <dgm:spPr/>
      <dgm:t>
        <a:bodyPr/>
        <a:lstStyle/>
        <a:p>
          <a:endParaRPr lang="fr-FR"/>
        </a:p>
      </dgm:t>
    </dgm:pt>
    <dgm:pt modelId="{918DC847-030E-43C1-B17F-0FE71A8E8D16}" type="pres">
      <dgm:prSet presAssocID="{F1B4BEA5-B498-4A4D-A6F1-0FA7DFAE6F36}" presName="Name13" presStyleLbl="parChTrans1D2" presStyleIdx="5" presStyleCnt="7"/>
      <dgm:spPr/>
      <dgm:t>
        <a:bodyPr/>
        <a:lstStyle/>
        <a:p>
          <a:endParaRPr lang="fr-FR"/>
        </a:p>
      </dgm:t>
    </dgm:pt>
    <dgm:pt modelId="{31FE52E0-E78E-4372-8B48-9F17304F00DA}" type="pres">
      <dgm:prSet presAssocID="{BEF7DEC7-E838-4086-9925-829148A17C36}" presName="childText" presStyleLbl="bgAcc1" presStyleIdx="5" presStyleCnt="7" custScaleX="80436" custScaleY="30989" custLinFactNeighborX="-10036" custLinFactNeighborY="1065">
        <dgm:presLayoutVars>
          <dgm:bulletEnabled val="1"/>
        </dgm:presLayoutVars>
      </dgm:prSet>
      <dgm:spPr/>
      <dgm:t>
        <a:bodyPr/>
        <a:lstStyle/>
        <a:p>
          <a:endParaRPr lang="fr-FR"/>
        </a:p>
      </dgm:t>
    </dgm:pt>
    <dgm:pt modelId="{15DD4F7C-EF48-48EE-8E65-1B111E0D055A}" type="pres">
      <dgm:prSet presAssocID="{F82082F1-7128-4722-B984-DB336AC28AE3}" presName="Name13" presStyleLbl="parChTrans1D2" presStyleIdx="6" presStyleCnt="7"/>
      <dgm:spPr/>
      <dgm:t>
        <a:bodyPr/>
        <a:lstStyle/>
        <a:p>
          <a:endParaRPr lang="fr-FR"/>
        </a:p>
      </dgm:t>
    </dgm:pt>
    <dgm:pt modelId="{C49BA876-4A54-4081-BCFD-D9183B5A9B07}" type="pres">
      <dgm:prSet presAssocID="{9FC5B248-3301-430C-ADCF-6534D5C0707A}" presName="childText" presStyleLbl="bgAcc1" presStyleIdx="6" presStyleCnt="7" custScaleX="176685" custScaleY="45450" custLinFactNeighborX="-10036" custLinFactNeighborY="-19781">
        <dgm:presLayoutVars>
          <dgm:bulletEnabled val="1"/>
        </dgm:presLayoutVars>
      </dgm:prSet>
      <dgm:spPr/>
      <dgm:t>
        <a:bodyPr/>
        <a:lstStyle/>
        <a:p>
          <a:endParaRPr lang="fr-FR"/>
        </a:p>
      </dgm:t>
    </dgm:pt>
  </dgm:ptLst>
  <dgm:cxnLst>
    <dgm:cxn modelId="{7A58B3C5-DAF9-416D-8F04-1CDDB91B4165}" type="presOf" srcId="{00E3EA28-43B4-48C4-863D-6562ECE4D73F}" destId="{293D2102-158B-49E6-9978-D924CE7506F7}" srcOrd="0" destOrd="0" presId="urn:microsoft.com/office/officeart/2005/8/layout/hierarchy3"/>
    <dgm:cxn modelId="{46A626BF-1D0F-4119-AF3D-B7058BF2B508}" type="presOf" srcId="{36096E56-4574-43DA-9032-ACA6A1120603}" destId="{F5145CBE-24B9-4BB3-B9D4-0C4CF7D65A8E}" srcOrd="0" destOrd="0" presId="urn:microsoft.com/office/officeart/2005/8/layout/hierarchy3"/>
    <dgm:cxn modelId="{DF18AA1A-AA39-4780-B25F-335FC3D4DDCE}" type="presOf" srcId="{8E9F05E5-1AB7-43A2-9B27-473A87AFA989}" destId="{642D3E24-1A13-4104-812E-9FF735CD7090}" srcOrd="0" destOrd="0" presId="urn:microsoft.com/office/officeart/2005/8/layout/hierarchy3"/>
    <dgm:cxn modelId="{307D0E17-95A4-4B3A-8983-8A77FD2334C2}" type="presOf" srcId="{613A3C19-ED93-4D65-B5C4-D7C7C663FC98}" destId="{3C0C1F51-6292-401D-B590-EC229A72C713}" srcOrd="1" destOrd="0" presId="urn:microsoft.com/office/officeart/2005/8/layout/hierarchy3"/>
    <dgm:cxn modelId="{E365C65B-F367-46B8-B170-38C9901AE309}" srcId="{BD54F96C-FE03-4C46-B620-609BADDDF3A0}" destId="{C428D39C-6E31-44A1-A5A0-C6F50DC49F6B}" srcOrd="1" destOrd="0" parTransId="{8E9F05E5-1AB7-43A2-9B27-473A87AFA989}" sibTransId="{D7678BCF-E7EA-4FE9-8168-5577D7744560}"/>
    <dgm:cxn modelId="{20DE054F-294E-4060-8514-C1455BC0E39C}" type="presOf" srcId="{867B7F54-0BD1-4B8D-8E7E-B7142233E001}" destId="{BBE89FA6-04BD-4988-BC56-5D826D640E57}" srcOrd="0" destOrd="0" presId="urn:microsoft.com/office/officeart/2005/8/layout/hierarchy3"/>
    <dgm:cxn modelId="{089AF2C5-6557-4FF4-9D37-DBB45E13271C}" srcId="{613A3C19-ED93-4D65-B5C4-D7C7C663FC98}" destId="{867B7F54-0BD1-4B8D-8E7E-B7142233E001}" srcOrd="1" destOrd="0" parTransId="{7C01B250-2CEC-4DB2-893E-012C4FA93FBC}" sibTransId="{FB86F5C0-0199-46A1-8A56-E5840A62F76C}"/>
    <dgm:cxn modelId="{D55879BE-C926-4A8E-8EEE-9DA08DE1D724}" srcId="{BD54F96C-FE03-4C46-B620-609BADDDF3A0}" destId="{6E9E1AF5-3B76-45E2-81D2-C4C7486CA2E3}" srcOrd="2" destOrd="0" parTransId="{00E3EA28-43B4-48C4-863D-6562ECE4D73F}" sibTransId="{D5412B24-4C43-4F8D-B50F-68188DF3707F}"/>
    <dgm:cxn modelId="{3BD91279-EAF8-49F1-A139-7BC208983860}" type="presOf" srcId="{BEF7DEC7-E838-4086-9925-829148A17C36}" destId="{31FE52E0-E78E-4372-8B48-9F17304F00DA}" srcOrd="0" destOrd="0" presId="urn:microsoft.com/office/officeart/2005/8/layout/hierarchy3"/>
    <dgm:cxn modelId="{9240E037-64B1-452D-B854-39E5125555EE}" srcId="{3276F752-70AA-4A96-AC5E-8BC03F2173EB}" destId="{613A3C19-ED93-4D65-B5C4-D7C7C663FC98}" srcOrd="0" destOrd="0" parTransId="{DF6222DA-B141-41EC-B6E1-140C0F889041}" sibTransId="{FA9DCF98-4428-4295-87FE-E55DDB906408}"/>
    <dgm:cxn modelId="{C9A4EC89-357E-4252-9AF4-89A91A752712}" type="presOf" srcId="{FB996921-83FC-4139-BC7A-C1BCC2BF85DF}" destId="{97EF8135-75DC-4C0E-9C49-862D8D79A6CE}" srcOrd="0" destOrd="0" presId="urn:microsoft.com/office/officeart/2005/8/layout/hierarchy3"/>
    <dgm:cxn modelId="{B535D220-1416-4894-97E5-4D929C60035D}" type="presOf" srcId="{C428D39C-6E31-44A1-A5A0-C6F50DC49F6B}" destId="{D436F7B3-9D0C-4660-A2F3-EEC6AE55BFC2}" srcOrd="0" destOrd="0" presId="urn:microsoft.com/office/officeart/2005/8/layout/hierarchy3"/>
    <dgm:cxn modelId="{5BA6EB18-71BD-4747-BBF1-B203BF5F05F9}" type="presOf" srcId="{6E9E1AF5-3B76-45E2-81D2-C4C7486CA2E3}" destId="{1EEE1A61-50C2-4327-A7D7-82D881637864}" srcOrd="0" destOrd="0" presId="urn:microsoft.com/office/officeart/2005/8/layout/hierarchy3"/>
    <dgm:cxn modelId="{1F774A0F-CA5F-4F2C-A9C5-A9FDB14613E2}" type="presOf" srcId="{023C48CA-6377-4927-AC76-1E4E03329CAC}" destId="{1D008E26-A435-4E7C-AF48-5FA71F06EFCA}" srcOrd="0" destOrd="0" presId="urn:microsoft.com/office/officeart/2005/8/layout/hierarchy3"/>
    <dgm:cxn modelId="{3F0B58DE-546B-49BB-AC48-747823DC0BAF}" type="presOf" srcId="{9FC5B248-3301-430C-ADCF-6534D5C0707A}" destId="{C49BA876-4A54-4081-BCFD-D9183B5A9B07}" srcOrd="0" destOrd="0" presId="urn:microsoft.com/office/officeart/2005/8/layout/hierarchy3"/>
    <dgm:cxn modelId="{49100DC8-2D17-439E-B229-838B55205A5E}" type="presOf" srcId="{C3BC8F7D-EC19-447F-99A2-CFFE397C7E41}" destId="{A3F63501-7367-4B1B-B500-943A28B77A40}" srcOrd="0" destOrd="0" presId="urn:microsoft.com/office/officeart/2005/8/layout/hierarchy3"/>
    <dgm:cxn modelId="{74D64F09-1555-4E29-8A02-F670E24A3660}" type="presOf" srcId="{BD54F96C-FE03-4C46-B620-609BADDDF3A0}" destId="{565CCF15-C805-4B2B-BC88-F10B929DA54D}" srcOrd="0" destOrd="0" presId="urn:microsoft.com/office/officeart/2005/8/layout/hierarchy3"/>
    <dgm:cxn modelId="{075228B0-1798-4AD9-898D-127EA4E33E68}" type="presOf" srcId="{7C01B250-2CEC-4DB2-893E-012C4FA93FBC}" destId="{12B77135-9F05-4F92-824F-BC1B59B1EA75}" srcOrd="0" destOrd="0" presId="urn:microsoft.com/office/officeart/2005/8/layout/hierarchy3"/>
    <dgm:cxn modelId="{150FD19D-648C-4CB3-BA41-A79AF2D9572D}" srcId="{3276F752-70AA-4A96-AC5E-8BC03F2173EB}" destId="{BD54F96C-FE03-4C46-B620-609BADDDF3A0}" srcOrd="1" destOrd="0" parTransId="{FECD8CCA-C152-4148-8888-26B5D967F35C}" sibTransId="{308921D2-2EF4-4A1F-A929-2598DDD89979}"/>
    <dgm:cxn modelId="{04149A94-FCC2-4642-A32B-5BA3CF50840F}" type="presOf" srcId="{F82082F1-7128-4722-B984-DB336AC28AE3}" destId="{15DD4F7C-EF48-48EE-8E65-1B111E0D055A}" srcOrd="0" destOrd="0" presId="urn:microsoft.com/office/officeart/2005/8/layout/hierarchy3"/>
    <dgm:cxn modelId="{AE85859F-5FAA-4BD5-8B80-13DED28DF4BA}" type="presOf" srcId="{F1B4BEA5-B498-4A4D-A6F1-0FA7DFAE6F36}" destId="{918DC847-030E-43C1-B17F-0FE71A8E8D16}" srcOrd="0" destOrd="0" presId="urn:microsoft.com/office/officeart/2005/8/layout/hierarchy3"/>
    <dgm:cxn modelId="{5E070DB8-7838-4854-BE4C-80E2A56C7BC4}" srcId="{613A3C19-ED93-4D65-B5C4-D7C7C663FC98}" destId="{023C48CA-6377-4927-AC76-1E4E03329CAC}" srcOrd="0" destOrd="0" parTransId="{FB996921-83FC-4139-BC7A-C1BCC2BF85DF}" sibTransId="{81FB4492-98A0-4662-BCF6-41B180298749}"/>
    <dgm:cxn modelId="{5517C13B-080C-44A7-A6B0-3FD1300F2166}" srcId="{BD54F96C-FE03-4C46-B620-609BADDDF3A0}" destId="{BEF7DEC7-E838-4086-9925-829148A17C36}" srcOrd="3" destOrd="0" parTransId="{F1B4BEA5-B498-4A4D-A6F1-0FA7DFAE6F36}" sibTransId="{573648C9-815D-49B2-B389-9C77EFAAB5E4}"/>
    <dgm:cxn modelId="{1598F569-ECB0-409C-864A-E8AAF80A238E}" type="presOf" srcId="{3276F752-70AA-4A96-AC5E-8BC03F2173EB}" destId="{26D0BE5E-24C4-4135-B4BD-9F088D3D6596}" srcOrd="0" destOrd="0" presId="urn:microsoft.com/office/officeart/2005/8/layout/hierarchy3"/>
    <dgm:cxn modelId="{B0ADD8FE-5CE8-46E9-B0BF-E3750BF3381D}" srcId="{BD54F96C-FE03-4C46-B620-609BADDDF3A0}" destId="{9FC5B248-3301-430C-ADCF-6534D5C0707A}" srcOrd="4" destOrd="0" parTransId="{F82082F1-7128-4722-B984-DB336AC28AE3}" sibTransId="{F211078B-258A-41DE-BC30-CB31393C567F}"/>
    <dgm:cxn modelId="{F1C04C55-AE11-4853-954D-9D096680E951}" type="presOf" srcId="{613A3C19-ED93-4D65-B5C4-D7C7C663FC98}" destId="{26C2C6DA-3A64-4BD3-9025-19132B0146D0}" srcOrd="0" destOrd="0" presId="urn:microsoft.com/office/officeart/2005/8/layout/hierarchy3"/>
    <dgm:cxn modelId="{25A5D0E0-C705-463A-8975-27CD7EDEBE5F}" type="presOf" srcId="{BD54F96C-FE03-4C46-B620-609BADDDF3A0}" destId="{D35CC1FF-20C0-4CD9-87DF-742ACB490B1B}" srcOrd="1" destOrd="0" presId="urn:microsoft.com/office/officeart/2005/8/layout/hierarchy3"/>
    <dgm:cxn modelId="{2828E603-EBF3-4D88-884E-8C5C2C793FC1}" srcId="{BD54F96C-FE03-4C46-B620-609BADDDF3A0}" destId="{36096E56-4574-43DA-9032-ACA6A1120603}" srcOrd="0" destOrd="0" parTransId="{C3BC8F7D-EC19-447F-99A2-CFFE397C7E41}" sibTransId="{8A4F5EF6-3F5E-4646-9977-BC718C514ABE}"/>
    <dgm:cxn modelId="{FB567CEE-8131-4DE6-982C-D5A7FD6D37FA}" type="presParOf" srcId="{26D0BE5E-24C4-4135-B4BD-9F088D3D6596}" destId="{2431F3E3-39D3-4AD4-A30E-F57B65938D13}" srcOrd="0" destOrd="0" presId="urn:microsoft.com/office/officeart/2005/8/layout/hierarchy3"/>
    <dgm:cxn modelId="{C51B47F8-7328-469D-9AE8-FF7E51D93293}" type="presParOf" srcId="{2431F3E3-39D3-4AD4-A30E-F57B65938D13}" destId="{12547DB4-8996-4E80-846A-E25512E9DFC6}" srcOrd="0" destOrd="0" presId="urn:microsoft.com/office/officeart/2005/8/layout/hierarchy3"/>
    <dgm:cxn modelId="{92EE6C11-8A13-4710-8E44-26A158F1909F}" type="presParOf" srcId="{12547DB4-8996-4E80-846A-E25512E9DFC6}" destId="{26C2C6DA-3A64-4BD3-9025-19132B0146D0}" srcOrd="0" destOrd="0" presId="urn:microsoft.com/office/officeart/2005/8/layout/hierarchy3"/>
    <dgm:cxn modelId="{FCCE16D1-D4C2-466F-AC99-A318CA238CA3}" type="presParOf" srcId="{12547DB4-8996-4E80-846A-E25512E9DFC6}" destId="{3C0C1F51-6292-401D-B590-EC229A72C713}" srcOrd="1" destOrd="0" presId="urn:microsoft.com/office/officeart/2005/8/layout/hierarchy3"/>
    <dgm:cxn modelId="{0B992362-FE3B-4FCF-A956-455579E973CC}" type="presParOf" srcId="{2431F3E3-39D3-4AD4-A30E-F57B65938D13}" destId="{861A192B-524B-48EC-9B87-ADE7875F5099}" srcOrd="1" destOrd="0" presId="urn:microsoft.com/office/officeart/2005/8/layout/hierarchy3"/>
    <dgm:cxn modelId="{AF8BDE2D-D4D5-4F69-8BB6-7B6FA27767F6}" type="presParOf" srcId="{861A192B-524B-48EC-9B87-ADE7875F5099}" destId="{97EF8135-75DC-4C0E-9C49-862D8D79A6CE}" srcOrd="0" destOrd="0" presId="urn:microsoft.com/office/officeart/2005/8/layout/hierarchy3"/>
    <dgm:cxn modelId="{1246DD5C-6132-4EBD-AB21-E00CC260FDF2}" type="presParOf" srcId="{861A192B-524B-48EC-9B87-ADE7875F5099}" destId="{1D008E26-A435-4E7C-AF48-5FA71F06EFCA}" srcOrd="1" destOrd="0" presId="urn:microsoft.com/office/officeart/2005/8/layout/hierarchy3"/>
    <dgm:cxn modelId="{57E8F09D-162F-4997-8B4F-CEC3247927CC}" type="presParOf" srcId="{861A192B-524B-48EC-9B87-ADE7875F5099}" destId="{12B77135-9F05-4F92-824F-BC1B59B1EA75}" srcOrd="2" destOrd="0" presId="urn:microsoft.com/office/officeart/2005/8/layout/hierarchy3"/>
    <dgm:cxn modelId="{81D76D98-ADD7-4F0D-ACD5-79A720F1CFD7}" type="presParOf" srcId="{861A192B-524B-48EC-9B87-ADE7875F5099}" destId="{BBE89FA6-04BD-4988-BC56-5D826D640E57}" srcOrd="3" destOrd="0" presId="urn:microsoft.com/office/officeart/2005/8/layout/hierarchy3"/>
    <dgm:cxn modelId="{B6E7211E-C9C5-4FB1-AA39-671BC55C7D1F}" type="presParOf" srcId="{26D0BE5E-24C4-4135-B4BD-9F088D3D6596}" destId="{733A2482-A9A5-48CA-B884-DC325BADEEA3}" srcOrd="1" destOrd="0" presId="urn:microsoft.com/office/officeart/2005/8/layout/hierarchy3"/>
    <dgm:cxn modelId="{292A96DC-CDB2-41C9-8DDB-5412293BF433}" type="presParOf" srcId="{733A2482-A9A5-48CA-B884-DC325BADEEA3}" destId="{8545F635-2290-4881-97F7-7E65DF6AB790}" srcOrd="0" destOrd="0" presId="urn:microsoft.com/office/officeart/2005/8/layout/hierarchy3"/>
    <dgm:cxn modelId="{BAA695D5-9C88-454F-ACE9-9E14824D0A75}" type="presParOf" srcId="{8545F635-2290-4881-97F7-7E65DF6AB790}" destId="{565CCF15-C805-4B2B-BC88-F10B929DA54D}" srcOrd="0" destOrd="0" presId="urn:microsoft.com/office/officeart/2005/8/layout/hierarchy3"/>
    <dgm:cxn modelId="{4D61DEAF-C5F7-47DF-AE27-2B31DC0A18B0}" type="presParOf" srcId="{8545F635-2290-4881-97F7-7E65DF6AB790}" destId="{D35CC1FF-20C0-4CD9-87DF-742ACB490B1B}" srcOrd="1" destOrd="0" presId="urn:microsoft.com/office/officeart/2005/8/layout/hierarchy3"/>
    <dgm:cxn modelId="{E8B2674D-E20B-458A-8AF9-B89557AF987F}" type="presParOf" srcId="{733A2482-A9A5-48CA-B884-DC325BADEEA3}" destId="{0127E0CC-3E1B-462E-B0E5-E1A1314E1D62}" srcOrd="1" destOrd="0" presId="urn:microsoft.com/office/officeart/2005/8/layout/hierarchy3"/>
    <dgm:cxn modelId="{41995CF4-88ED-4F6A-893C-9BF30F2415BA}" type="presParOf" srcId="{0127E0CC-3E1B-462E-B0E5-E1A1314E1D62}" destId="{A3F63501-7367-4B1B-B500-943A28B77A40}" srcOrd="0" destOrd="0" presId="urn:microsoft.com/office/officeart/2005/8/layout/hierarchy3"/>
    <dgm:cxn modelId="{CC43997C-14A3-4D0F-8A69-B0F663015B84}" type="presParOf" srcId="{0127E0CC-3E1B-462E-B0E5-E1A1314E1D62}" destId="{F5145CBE-24B9-4BB3-B9D4-0C4CF7D65A8E}" srcOrd="1" destOrd="0" presId="urn:microsoft.com/office/officeart/2005/8/layout/hierarchy3"/>
    <dgm:cxn modelId="{1A8D8914-74A2-406B-86A3-C350900F51BA}" type="presParOf" srcId="{0127E0CC-3E1B-462E-B0E5-E1A1314E1D62}" destId="{642D3E24-1A13-4104-812E-9FF735CD7090}" srcOrd="2" destOrd="0" presId="urn:microsoft.com/office/officeart/2005/8/layout/hierarchy3"/>
    <dgm:cxn modelId="{4ABFE2EA-FD67-4C33-9976-55CE21E8C63C}" type="presParOf" srcId="{0127E0CC-3E1B-462E-B0E5-E1A1314E1D62}" destId="{D436F7B3-9D0C-4660-A2F3-EEC6AE55BFC2}" srcOrd="3" destOrd="0" presId="urn:microsoft.com/office/officeart/2005/8/layout/hierarchy3"/>
    <dgm:cxn modelId="{71180EAD-93F8-4292-B95F-BC2154C1CC77}" type="presParOf" srcId="{0127E0CC-3E1B-462E-B0E5-E1A1314E1D62}" destId="{293D2102-158B-49E6-9978-D924CE7506F7}" srcOrd="4" destOrd="0" presId="urn:microsoft.com/office/officeart/2005/8/layout/hierarchy3"/>
    <dgm:cxn modelId="{2ABE9D14-5B1A-48E9-91AC-2CD8F694A799}" type="presParOf" srcId="{0127E0CC-3E1B-462E-B0E5-E1A1314E1D62}" destId="{1EEE1A61-50C2-4327-A7D7-82D881637864}" srcOrd="5" destOrd="0" presId="urn:microsoft.com/office/officeart/2005/8/layout/hierarchy3"/>
    <dgm:cxn modelId="{F6026F7D-7C8B-486A-A908-21D2D862CCA3}" type="presParOf" srcId="{0127E0CC-3E1B-462E-B0E5-E1A1314E1D62}" destId="{918DC847-030E-43C1-B17F-0FE71A8E8D16}" srcOrd="6" destOrd="0" presId="urn:microsoft.com/office/officeart/2005/8/layout/hierarchy3"/>
    <dgm:cxn modelId="{4ABDABBA-DFCF-4061-B635-129A0A7C4C21}" type="presParOf" srcId="{0127E0CC-3E1B-462E-B0E5-E1A1314E1D62}" destId="{31FE52E0-E78E-4372-8B48-9F17304F00DA}" srcOrd="7" destOrd="0" presId="urn:microsoft.com/office/officeart/2005/8/layout/hierarchy3"/>
    <dgm:cxn modelId="{7294C9D9-66BA-4747-BEDF-2681A97BB89E}" type="presParOf" srcId="{0127E0CC-3E1B-462E-B0E5-E1A1314E1D62}" destId="{15DD4F7C-EF48-48EE-8E65-1B111E0D055A}" srcOrd="8" destOrd="0" presId="urn:microsoft.com/office/officeart/2005/8/layout/hierarchy3"/>
    <dgm:cxn modelId="{6EF2830D-C51B-4CE0-8557-B35B4502663E}" type="presParOf" srcId="{0127E0CC-3E1B-462E-B0E5-E1A1314E1D62}" destId="{C49BA876-4A54-4081-BCFD-D9183B5A9B07}" srcOrd="9" destOrd="0" presId="urn:microsoft.com/office/officeart/2005/8/layout/hierarchy3"/>
  </dgm:cxnLst>
  <dgm:bg/>
  <dgm:whole/>
</dgm:dataModel>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E2A7C84-F6CB-41F1-857D-0F5479AEBC6A}" type="datetimeFigureOut">
              <a:rPr lang="fr-FR" smtClean="0"/>
              <a:pPr/>
              <a:t>17/04/2013</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9FD5DC7-AF2D-427A-9D6B-275080D4E0B2}"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C9FD5DC7-AF2D-427A-9D6B-275080D4E0B2}" type="slidenum">
              <a:rPr lang="fr-FR" smtClean="0"/>
              <a:pPr/>
              <a:t>34</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ous-titr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p:txBody>
          <a:bodyPr/>
          <a:lstStyle/>
          <a:p>
            <a:fld id="{5D3CC005-C741-41AD-BBBD-EB117F824ADA}" type="datetimeFigureOut">
              <a:rPr lang="fr-FR" smtClean="0"/>
              <a:pPr/>
              <a:t>17/04/2013</a:t>
            </a:fld>
            <a:endParaRPr lang="fr-FR"/>
          </a:p>
        </p:txBody>
      </p:sp>
      <p:sp>
        <p:nvSpPr>
          <p:cNvPr id="17" name="Espace réservé du pied de page 16"/>
          <p:cNvSpPr>
            <a:spLocks noGrp="1"/>
          </p:cNvSpPr>
          <p:nvPr>
            <p:ph type="ftr" sz="quarter" idx="11"/>
          </p:nvPr>
        </p:nvSpPr>
        <p:spPr/>
        <p:txBody>
          <a:bodyPr/>
          <a:lstStyle/>
          <a:p>
            <a:endParaRPr lang="fr-FR"/>
          </a:p>
        </p:txBody>
      </p:sp>
      <p:sp>
        <p:nvSpPr>
          <p:cNvPr id="7" name="Connecteur droit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Ellipse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Ellipse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Espace réservé du numéro de diapositive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5FF4D497-B67E-491D-ADF5-A4C199665DD2}" type="slidenum">
              <a:rPr lang="fr-FR" smtClean="0"/>
              <a:pPr/>
              <a:t>‹N°›</a:t>
            </a:fld>
            <a:endParaRPr lang="fr-FR"/>
          </a:p>
        </p:txBody>
      </p:sp>
      <p:sp>
        <p:nvSpPr>
          <p:cNvPr id="8" name="Titr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transition>
    <p:newsfla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5D3CC005-C741-41AD-BBBD-EB117F824ADA}" type="datetimeFigureOut">
              <a:rPr lang="fr-FR" smtClean="0"/>
              <a:pPr/>
              <a:t>17/04/2013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FF4D497-B67E-491D-ADF5-A4C199665DD2}"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transition>
    <p:newsfla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Connecteur droit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Ellipse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lipse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Espace réservé du numéro de diapositive 5"/>
          <p:cNvSpPr>
            <a:spLocks noGrp="1"/>
          </p:cNvSpPr>
          <p:nvPr>
            <p:ph type="sldNum" sz="quarter" idx="12"/>
          </p:nvPr>
        </p:nvSpPr>
        <p:spPr>
          <a:xfrm>
            <a:off x="6915912" y="3009901"/>
            <a:ext cx="457200" cy="441325"/>
          </a:xfrm>
        </p:spPr>
        <p:txBody>
          <a:bodyPr/>
          <a:lstStyle/>
          <a:p>
            <a:fld id="{5FF4D497-B67E-491D-ADF5-A4C199665DD2}" type="slidenum">
              <a:rPr lang="fr-FR" smtClean="0"/>
              <a:pPr/>
              <a:t>‹N°›</a:t>
            </a:fld>
            <a:endParaRPr lang="fr-FR"/>
          </a:p>
        </p:txBody>
      </p:sp>
      <p:sp>
        <p:nvSpPr>
          <p:cNvPr id="3" name="Espace réservé du texte vertical 2"/>
          <p:cNvSpPr>
            <a:spLocks noGrp="1"/>
          </p:cNvSpPr>
          <p:nvPr>
            <p:ph type="body" orient="vert" idx="1"/>
          </p:nvPr>
        </p:nvSpPr>
        <p:spPr>
          <a:xfrm>
            <a:off x="304800" y="304800"/>
            <a:ext cx="6553200" cy="5821366"/>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5D3CC005-C741-41AD-BBBD-EB117F824ADA}" type="datetimeFigureOut">
              <a:rPr lang="fr-FR" smtClean="0"/>
              <a:pPr/>
              <a:t>17/04/2013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2" name="Titre vertical 1"/>
          <p:cNvSpPr>
            <a:spLocks noGrp="1"/>
          </p:cNvSpPr>
          <p:nvPr>
            <p:ph type="title" orient="vert"/>
          </p:nvPr>
        </p:nvSpPr>
        <p:spPr>
          <a:xfrm>
            <a:off x="7391400" y="304801"/>
            <a:ext cx="1447800" cy="5851525"/>
          </a:xfrm>
        </p:spPr>
        <p:txBody>
          <a:bodyPr vert="eaVert"/>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transition>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accent3">
                    <a:shade val="75000"/>
                  </a:schemeClr>
                </a:solidFill>
              </a:defRPr>
            </a:lvl1pPr>
          </a:lstStyle>
          <a:p>
            <a:r>
              <a:rPr kumimoji="0" lang="fr-FR" smtClean="0"/>
              <a:t>Cliquez pour modifier le style du titre</a:t>
            </a:r>
            <a:endParaRPr kumimoji="0" lang="en-US"/>
          </a:p>
        </p:txBody>
      </p:sp>
      <p:sp>
        <p:nvSpPr>
          <p:cNvPr id="4" name="Espace réservé de la date 3"/>
          <p:cNvSpPr>
            <a:spLocks noGrp="1"/>
          </p:cNvSpPr>
          <p:nvPr>
            <p:ph type="dt" sz="half" idx="10"/>
          </p:nvPr>
        </p:nvSpPr>
        <p:spPr/>
        <p:txBody>
          <a:bodyPr/>
          <a:lstStyle/>
          <a:p>
            <a:fld id="{5D3CC005-C741-41AD-BBBD-EB117F824ADA}" type="datetimeFigureOut">
              <a:rPr lang="fr-FR" smtClean="0"/>
              <a:pPr/>
              <a:t>17/04/2013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a:xfrm>
            <a:off x="4361688" y="1026372"/>
            <a:ext cx="457200" cy="441325"/>
          </a:xfrm>
        </p:spPr>
        <p:txBody>
          <a:bodyPr/>
          <a:lstStyle/>
          <a:p>
            <a:fld id="{5FF4D497-B67E-491D-ADF5-A4C199665DD2}" type="slidenum">
              <a:rPr lang="fr-FR" smtClean="0"/>
              <a:pPr/>
              <a:t>‹N°›</a:t>
            </a:fld>
            <a:endParaRPr lang="fr-FR"/>
          </a:p>
        </p:txBody>
      </p:sp>
      <p:sp>
        <p:nvSpPr>
          <p:cNvPr id="8" name="Espace réservé du contenu 7"/>
          <p:cNvSpPr>
            <a:spLocks noGrp="1"/>
          </p:cNvSpPr>
          <p:nvPr>
            <p:ph sz="quarter" idx="1"/>
          </p:nvPr>
        </p:nvSpPr>
        <p:spPr>
          <a:xfrm>
            <a:off x="301752" y="1527048"/>
            <a:ext cx="850392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overrideClrMapping bg1="lt1" tx1="dk1" bg2="lt2" tx2="dk2" accent1="accent1" accent2="accent2" accent3="accent3" accent4="accent4" accent5="accent5" accent6="accent6" hlink="hlink" folHlink="folHlink"/>
  </p:clrMapOvr>
  <p:transition>
    <p:newsfla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Espace réservé du texte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Espace réservé du pied de page 4"/>
          <p:cNvSpPr>
            <a:spLocks noGrp="1"/>
          </p:cNvSpPr>
          <p:nvPr>
            <p:ph type="ftr" sz="quarter" idx="11"/>
          </p:nvPr>
        </p:nvSpPr>
        <p:spPr/>
        <p:txBody>
          <a:bodyPr/>
          <a:lstStyle/>
          <a:p>
            <a:endParaRPr lang="fr-FR"/>
          </a:p>
        </p:txBody>
      </p:sp>
      <p:sp>
        <p:nvSpPr>
          <p:cNvPr id="4" name="Espace réservé de la date 3"/>
          <p:cNvSpPr>
            <a:spLocks noGrp="1"/>
          </p:cNvSpPr>
          <p:nvPr>
            <p:ph type="dt" sz="half" idx="10"/>
          </p:nvPr>
        </p:nvSpPr>
        <p:spPr/>
        <p:txBody>
          <a:bodyPr/>
          <a:lstStyle/>
          <a:p>
            <a:fld id="{5D3CC005-C741-41AD-BBBD-EB117F824ADA}" type="datetimeFigureOut">
              <a:rPr lang="fr-FR" smtClean="0"/>
              <a:pPr/>
              <a:t>17/04/2013</a:t>
            </a:fld>
            <a:endParaRPr lang="fr-FR"/>
          </a:p>
        </p:txBody>
      </p:sp>
      <p:sp>
        <p:nvSpPr>
          <p:cNvPr id="8" name="Connecteur droit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Ellipse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lipse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Espace réservé du numéro de diapositive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5FF4D497-B67E-491D-ADF5-A4C199665DD2}" type="slidenum">
              <a:rPr lang="fr-FR" smtClean="0"/>
              <a:pPr/>
              <a:t>‹N°›</a:t>
            </a:fld>
            <a:endParaRPr lang="fr-FR"/>
          </a:p>
        </p:txBody>
      </p:sp>
      <p:sp>
        <p:nvSpPr>
          <p:cNvPr id="2" name="Titr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transition>
    <p:newsfla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301752" y="228600"/>
            <a:ext cx="8534400" cy="758952"/>
          </a:xfrm>
        </p:spPr>
        <p:txBody>
          <a:bodyPr/>
          <a:lstStyle/>
          <a:p>
            <a:r>
              <a:rPr kumimoji="0" lang="fr-FR" smtClean="0"/>
              <a:t>Cliquez pour modifier le style du titre</a:t>
            </a:r>
            <a:endParaRPr kumimoji="0" lang="en-US"/>
          </a:p>
        </p:txBody>
      </p:sp>
      <p:sp>
        <p:nvSpPr>
          <p:cNvPr id="5" name="Espace réservé de la date 4"/>
          <p:cNvSpPr>
            <a:spLocks noGrp="1"/>
          </p:cNvSpPr>
          <p:nvPr>
            <p:ph type="dt" sz="half" idx="10"/>
          </p:nvPr>
        </p:nvSpPr>
        <p:spPr>
          <a:xfrm>
            <a:off x="5791200" y="6409944"/>
            <a:ext cx="3044952" cy="365760"/>
          </a:xfrm>
        </p:spPr>
        <p:txBody>
          <a:bodyPr/>
          <a:lstStyle/>
          <a:p>
            <a:fld id="{5D3CC005-C741-41AD-BBBD-EB117F824ADA}" type="datetimeFigureOut">
              <a:rPr lang="fr-FR" smtClean="0"/>
              <a:pPr/>
              <a:t>17/04/2013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FF4D497-B67E-491D-ADF5-A4C199665DD2}" type="slidenum">
              <a:rPr lang="fr-FR" smtClean="0"/>
              <a:pPr/>
              <a:t>‹N°›</a:t>
            </a:fld>
            <a:endParaRPr lang="fr-FR"/>
          </a:p>
        </p:txBody>
      </p:sp>
      <p:sp>
        <p:nvSpPr>
          <p:cNvPr id="8" name="Connecteur droit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Espace réservé du contenu 9"/>
          <p:cNvSpPr>
            <a:spLocks noGrp="1"/>
          </p:cNvSpPr>
          <p:nvPr>
            <p:ph sz="half" idx="1"/>
          </p:nvPr>
        </p:nvSpPr>
        <p:spPr>
          <a:xfrm>
            <a:off x="301752" y="1371600"/>
            <a:ext cx="4038600" cy="4681728"/>
          </a:xfrm>
        </p:spPr>
        <p:txBody>
          <a:bodyPr/>
          <a:lstStyle>
            <a:lvl1pPr>
              <a:defRPr sz="2500"/>
            </a:lvl1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2" name="Espace réservé du contenu 11"/>
          <p:cNvSpPr>
            <a:spLocks noGrp="1"/>
          </p:cNvSpPr>
          <p:nvPr>
            <p:ph sz="half" idx="2"/>
          </p:nvPr>
        </p:nvSpPr>
        <p:spPr>
          <a:xfrm>
            <a:off x="4800600" y="1371600"/>
            <a:ext cx="4038600" cy="4681728"/>
          </a:xfrm>
        </p:spPr>
        <p:txBody>
          <a:bodyPr/>
          <a:lstStyle>
            <a:lvl1pPr>
              <a:defRPr sz="2500"/>
            </a:lvl1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overrideClrMapping bg1="lt1" tx1="dk1" bg2="lt2" tx2="dk2" accent1="accent1" accent2="accent2" accent3="accent3" accent4="accent4" accent5="accent5" accent6="accent6" hlink="hlink" folHlink="folHlink"/>
  </p:clrMapOvr>
  <p:transition>
    <p:newsfla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1">
        <a:schemeClr val="bg2"/>
      </p:bgRef>
    </p:bg>
    <p:spTree>
      <p:nvGrpSpPr>
        <p:cNvPr id="1" name=""/>
        <p:cNvGrpSpPr/>
        <p:nvPr/>
      </p:nvGrpSpPr>
      <p:grpSpPr>
        <a:xfrm>
          <a:off x="0" y="0"/>
          <a:ext cx="0" cy="0"/>
          <a:chOff x="0" y="0"/>
          <a:chExt cx="0" cy="0"/>
        </a:xfrm>
      </p:grpSpPr>
      <p:sp>
        <p:nvSpPr>
          <p:cNvPr id="10" name="Connecteur droit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Espace réservé du texte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7" name="Espace réservé de la date 6"/>
          <p:cNvSpPr>
            <a:spLocks noGrp="1"/>
          </p:cNvSpPr>
          <p:nvPr>
            <p:ph type="dt" sz="half" idx="10"/>
          </p:nvPr>
        </p:nvSpPr>
        <p:spPr/>
        <p:txBody>
          <a:bodyPr/>
          <a:lstStyle/>
          <a:p>
            <a:fld id="{5D3CC005-C741-41AD-BBBD-EB117F824ADA}" type="datetimeFigureOut">
              <a:rPr lang="fr-FR" smtClean="0"/>
              <a:pPr/>
              <a:t>17/04/2013</a:t>
            </a:fld>
            <a:endParaRPr lang="fr-FR"/>
          </a:p>
        </p:txBody>
      </p:sp>
      <p:sp>
        <p:nvSpPr>
          <p:cNvPr id="8" name="Espace réservé du pied de page 7"/>
          <p:cNvSpPr>
            <a:spLocks noGrp="1"/>
          </p:cNvSpPr>
          <p:nvPr>
            <p:ph type="ftr" sz="quarter" idx="11"/>
          </p:nvPr>
        </p:nvSpPr>
        <p:spPr>
          <a:xfrm>
            <a:off x="304800" y="6409944"/>
            <a:ext cx="3581400" cy="365760"/>
          </a:xfrm>
        </p:spPr>
        <p:txBody>
          <a:bodyPr/>
          <a:lstStyle/>
          <a:p>
            <a:endParaRPr lang="fr-FR"/>
          </a:p>
        </p:txBody>
      </p:sp>
      <p:sp>
        <p:nvSpPr>
          <p:cNvPr id="15" name="Connecteur droit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Espace réservé du contenu 23"/>
          <p:cNvSpPr>
            <a:spLocks noGrp="1"/>
          </p:cNvSpPr>
          <p:nvPr>
            <p:ph sz="quarter" idx="2"/>
          </p:nvPr>
        </p:nvSpPr>
        <p:spPr>
          <a:xfrm>
            <a:off x="301752" y="2471383"/>
            <a:ext cx="4041648" cy="3818404"/>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6" name="Espace réservé du contenu 25"/>
          <p:cNvSpPr>
            <a:spLocks noGrp="1"/>
          </p:cNvSpPr>
          <p:nvPr>
            <p:ph sz="quarter" idx="4"/>
          </p:nvPr>
        </p:nvSpPr>
        <p:spPr>
          <a:xfrm>
            <a:off x="4800600" y="2471383"/>
            <a:ext cx="4038600" cy="3822192"/>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llipse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Ellipse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Espace réservé du numéro de diapositive 8"/>
          <p:cNvSpPr>
            <a:spLocks noGrp="1"/>
          </p:cNvSpPr>
          <p:nvPr>
            <p:ph type="sldNum" sz="quarter" idx="12"/>
          </p:nvPr>
        </p:nvSpPr>
        <p:spPr>
          <a:xfrm>
            <a:off x="4343400" y="1042416"/>
            <a:ext cx="457200" cy="441325"/>
          </a:xfrm>
        </p:spPr>
        <p:txBody>
          <a:bodyPr/>
          <a:lstStyle>
            <a:lvl1pPr algn="ctr">
              <a:defRPr/>
            </a:lvl1pPr>
          </a:lstStyle>
          <a:p>
            <a:fld id="{5FF4D497-B67E-491D-ADF5-A4C199665DD2}" type="slidenum">
              <a:rPr lang="fr-FR" smtClean="0"/>
              <a:pPr/>
              <a:t>‹N°›</a:t>
            </a:fld>
            <a:endParaRPr lang="fr-FR"/>
          </a:p>
        </p:txBody>
      </p:sp>
      <p:sp>
        <p:nvSpPr>
          <p:cNvPr id="23" name="Titre 22"/>
          <p:cNvSpPr>
            <a:spLocks noGrp="1"/>
          </p:cNvSpPr>
          <p:nvPr>
            <p:ph type="title"/>
          </p:nvPr>
        </p:nvSpPr>
        <p:spPr/>
        <p:txBody>
          <a:bodyPr rtlCol="0" anchor="b" anchorCtr="0"/>
          <a:lstStyle/>
          <a:p>
            <a:r>
              <a:rPr kumimoji="0" lang="fr-FR" smtClean="0"/>
              <a:t>Cliquez pour modifier le style du titre</a:t>
            </a:r>
            <a:endParaRPr kumimoji="0" lang="en-US"/>
          </a:p>
        </p:txBody>
      </p:sp>
    </p:spTree>
  </p:cSld>
  <p:clrMapOvr>
    <a:overrideClrMapping bg1="lt1" tx1="dk1" bg2="lt2" tx2="dk2" accent1="accent1" accent2="accent2" accent3="accent3" accent4="accent4" accent5="accent5" accent6="accent6" hlink="hlink" folHlink="folHlink"/>
  </p:clrMapOvr>
  <p:transition>
    <p:newsfla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5D3CC005-C741-41AD-BBBD-EB117F824ADA}" type="datetimeFigureOut">
              <a:rPr lang="fr-FR" smtClean="0"/>
              <a:pPr/>
              <a:t>17/04/2013</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a:xfrm>
            <a:off x="4343400" y="1036020"/>
            <a:ext cx="457200" cy="441325"/>
          </a:xfrm>
        </p:spPr>
        <p:txBody>
          <a:bodyPr/>
          <a:lstStyle/>
          <a:p>
            <a:fld id="{5FF4D497-B67E-491D-ADF5-A4C199665DD2}" type="slidenum">
              <a:rPr lang="fr-FR" smtClean="0"/>
              <a:pPr/>
              <a:t>‹N°›</a:t>
            </a:fld>
            <a:endParaRPr lang="fr-FR"/>
          </a:p>
        </p:txBody>
      </p:sp>
    </p:spTree>
  </p:cSld>
  <p:clrMapOvr>
    <a:masterClrMapping/>
  </p:clrMapOvr>
  <p:transition>
    <p:newsfla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Espace réservé de la date 1"/>
          <p:cNvSpPr>
            <a:spLocks noGrp="1"/>
          </p:cNvSpPr>
          <p:nvPr>
            <p:ph type="dt" sz="half" idx="10"/>
          </p:nvPr>
        </p:nvSpPr>
        <p:spPr/>
        <p:txBody>
          <a:bodyPr/>
          <a:lstStyle/>
          <a:p>
            <a:fld id="{5D3CC005-C741-41AD-BBBD-EB117F824ADA}" type="datetimeFigureOut">
              <a:rPr lang="fr-FR" smtClean="0"/>
              <a:pPr/>
              <a:t>17/04/2013</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a:xfrm>
            <a:off x="4267200" y="6324600"/>
            <a:ext cx="609600" cy="441324"/>
          </a:xfrm>
        </p:spPr>
        <p:txBody>
          <a:bodyPr/>
          <a:lstStyle>
            <a:lvl1pPr>
              <a:defRPr>
                <a:solidFill>
                  <a:srgbClr val="FFFFFF"/>
                </a:solidFill>
              </a:defRPr>
            </a:lvl1pPr>
          </a:lstStyle>
          <a:p>
            <a:fld id="{5FF4D497-B67E-491D-ADF5-A4C199665DD2}" type="slidenum">
              <a:rPr lang="fr-FR" smtClean="0"/>
              <a:pPr/>
              <a:t>‹N°›</a:t>
            </a:fld>
            <a:endParaRPr lang="fr-FR"/>
          </a:p>
        </p:txBody>
      </p:sp>
    </p:spTree>
  </p:cSld>
  <p:clrMapOvr>
    <a:masterClrMapping/>
  </p:clrMapOvr>
  <p:transition>
    <p:newsfla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r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Connecteur droit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Espace réservé du contenu 19"/>
          <p:cNvSpPr>
            <a:spLocks noGrp="1"/>
          </p:cNvSpPr>
          <p:nvPr>
            <p:ph sz="quarter" idx="1"/>
          </p:nvPr>
        </p:nvSpPr>
        <p:spPr>
          <a:xfrm>
            <a:off x="3124200" y="685800"/>
            <a:ext cx="5638800" cy="54102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llipse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Ellipse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Espace réservé du numéro de diapositive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5FF4D497-B67E-491D-ADF5-A4C199665DD2}" type="slidenum">
              <a:rPr lang="fr-FR" smtClean="0"/>
              <a:pPr/>
              <a:t>‹N°›</a:t>
            </a:fld>
            <a:endParaRPr lang="fr-FR"/>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Espace réservé de la date 4"/>
          <p:cNvSpPr>
            <a:spLocks noGrp="1"/>
          </p:cNvSpPr>
          <p:nvPr>
            <p:ph type="dt" sz="half" idx="10"/>
          </p:nvPr>
        </p:nvSpPr>
        <p:spPr/>
        <p:txBody>
          <a:bodyPr/>
          <a:lstStyle/>
          <a:p>
            <a:fld id="{5D3CC005-C741-41AD-BBBD-EB117F824ADA}" type="datetimeFigureOut">
              <a:rPr lang="fr-FR" smtClean="0"/>
              <a:pPr/>
              <a:t>17/04/2013</a:t>
            </a:fld>
            <a:endParaRPr lang="fr-FR"/>
          </a:p>
        </p:txBody>
      </p:sp>
      <p:sp>
        <p:nvSpPr>
          <p:cNvPr id="6" name="Espace réservé du pied de page 5"/>
          <p:cNvSpPr>
            <a:spLocks noGrp="1"/>
          </p:cNvSpPr>
          <p:nvPr>
            <p:ph type="ftr" sz="quarter" idx="11"/>
          </p:nvPr>
        </p:nvSpPr>
        <p:spPr>
          <a:xfrm>
            <a:off x="301752" y="6410848"/>
            <a:ext cx="3383280" cy="365760"/>
          </a:xfrm>
        </p:spPr>
        <p:txBody>
          <a:bodyPr/>
          <a:lstStyle/>
          <a:p>
            <a:endParaRPr lang="fr-FR"/>
          </a:p>
        </p:txBody>
      </p:sp>
    </p:spTree>
  </p:cSld>
  <p:clrMapOvr>
    <a:overrideClrMapping bg1="lt1" tx1="dk1" bg2="lt2" tx2="dk2" accent1="accent1" accent2="accent2" accent3="accent3" accent4="accent4" accent5="accent5" accent6="accent6" hlink="hlink" folHlink="folHlink"/>
  </p:clrMapOvr>
  <p:transition>
    <p:newsfla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1" name="Connecteur droit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Ellipse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Ellipse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Espace réservé du numéro de diapositive 6"/>
          <p:cNvSpPr>
            <a:spLocks noGrp="1"/>
          </p:cNvSpPr>
          <p:nvPr>
            <p:ph type="sldNum" sz="quarter" idx="12"/>
          </p:nvPr>
        </p:nvSpPr>
        <p:spPr>
          <a:xfrm>
            <a:off x="1371600" y="312738"/>
            <a:ext cx="457200" cy="441325"/>
          </a:xfrm>
        </p:spPr>
        <p:txBody>
          <a:bodyPr/>
          <a:lstStyle/>
          <a:p>
            <a:fld id="{5FF4D497-B67E-491D-ADF5-A4C199665DD2}" type="slidenum">
              <a:rPr lang="fr-FR" smtClean="0"/>
              <a:pPr/>
              <a:t>‹N°›</a:t>
            </a:fld>
            <a:endParaRPr lang="fr-FR"/>
          </a:p>
        </p:txBody>
      </p:sp>
      <p:sp>
        <p:nvSpPr>
          <p:cNvPr id="2" name="Titr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3000375" y="609600"/>
            <a:ext cx="5867400" cy="4267200"/>
          </a:xfrm>
        </p:spPr>
        <p:txBody>
          <a:bodyPr/>
          <a:lstStyle>
            <a:lvl1pPr marL="0" indent="0">
              <a:buNone/>
              <a:defRPr sz="3200"/>
            </a:lvl1pPr>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Espace réservé de la date 4"/>
          <p:cNvSpPr>
            <a:spLocks noGrp="1"/>
          </p:cNvSpPr>
          <p:nvPr>
            <p:ph type="dt" sz="half" idx="10"/>
          </p:nvPr>
        </p:nvSpPr>
        <p:spPr>
          <a:xfrm>
            <a:off x="5788152" y="6404984"/>
            <a:ext cx="3044952" cy="365760"/>
          </a:xfrm>
        </p:spPr>
        <p:txBody>
          <a:bodyPr/>
          <a:lstStyle/>
          <a:p>
            <a:fld id="{5D3CC005-C741-41AD-BBBD-EB117F824ADA}" type="datetimeFigureOut">
              <a:rPr lang="fr-FR" smtClean="0"/>
              <a:pPr/>
              <a:t>17/04/2013</a:t>
            </a:fld>
            <a:endParaRPr lang="fr-FR"/>
          </a:p>
        </p:txBody>
      </p:sp>
      <p:sp>
        <p:nvSpPr>
          <p:cNvPr id="6" name="Espace réservé du pied de page 5"/>
          <p:cNvSpPr>
            <a:spLocks noGrp="1"/>
          </p:cNvSpPr>
          <p:nvPr>
            <p:ph type="ftr" sz="quarter" idx="11"/>
          </p:nvPr>
        </p:nvSpPr>
        <p:spPr>
          <a:xfrm>
            <a:off x="301752" y="6410848"/>
            <a:ext cx="3584448" cy="365760"/>
          </a:xfrm>
        </p:spPr>
        <p:txBody>
          <a:bodyPr/>
          <a:lstStyle/>
          <a:p>
            <a:endParaRPr lang="fr-FR"/>
          </a:p>
        </p:txBody>
      </p:sp>
    </p:spTree>
  </p:cSld>
  <p:clrMapOvr>
    <a:masterClrMapping/>
  </p:clrMapOvr>
  <p:transition>
    <p:newsfla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Espace réservé de la date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5D3CC005-C741-41AD-BBBD-EB117F824ADA}" type="datetimeFigureOut">
              <a:rPr lang="fr-FR" smtClean="0"/>
              <a:pPr/>
              <a:t>17/04/2013</a:t>
            </a:fld>
            <a:endParaRPr lang="fr-FR"/>
          </a:p>
        </p:txBody>
      </p:sp>
      <p:sp>
        <p:nvSpPr>
          <p:cNvPr id="3" name="Espace réservé du pied de page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fr-FR"/>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Connecteur droit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Ellipse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Ellipse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Espace réservé du numéro de diapositive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5FF4D497-B67E-491D-ADF5-A4C199665DD2}" type="slidenum">
              <a:rPr lang="fr-FR" smtClean="0"/>
              <a:pPr/>
              <a:t>‹N°›</a:t>
            </a:fld>
            <a:endParaRPr lang="fr-FR"/>
          </a:p>
        </p:txBody>
      </p:sp>
      <p:sp>
        <p:nvSpPr>
          <p:cNvPr id="22" name="Espace réservé du titre 21"/>
          <p:cNvSpPr>
            <a:spLocks noGrp="1"/>
          </p:cNvSpPr>
          <p:nvPr>
            <p:ph type="title"/>
          </p:nvPr>
        </p:nvSpPr>
        <p:spPr>
          <a:xfrm>
            <a:off x="301752" y="228600"/>
            <a:ext cx="8534400" cy="758952"/>
          </a:xfrm>
          <a:prstGeom prst="rect">
            <a:avLst/>
          </a:prstGeom>
        </p:spPr>
        <p:txBody>
          <a:bodyPr vert="horz" anchor="b">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newsflash/>
  </p:transition>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8.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5" Type="http://schemas.openxmlformats.org/officeDocument/2006/relationships/image" Target="../media/image30.jpeg"/><Relationship Id="rId4" Type="http://schemas.openxmlformats.org/officeDocument/2006/relationships/image" Target="../media/image29.jpeg"/></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image" Target="../media/image41.jpeg"/><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52.jpeg"/><Relationship Id="rId2" Type="http://schemas.openxmlformats.org/officeDocument/2006/relationships/image" Target="../media/image47.jpeg"/><Relationship Id="rId1" Type="http://schemas.openxmlformats.org/officeDocument/2006/relationships/slideLayout" Target="../slideLayouts/slideLayout7.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3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 Id="rId5" Type="http://schemas.openxmlformats.org/officeDocument/2006/relationships/image" Target="../media/image56.jpeg"/><Relationship Id="rId4" Type="http://schemas.openxmlformats.org/officeDocument/2006/relationships/image" Target="../media/image55.jpeg"/></Relationships>
</file>

<file path=ppt/slides/_rels/slide3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 Id="rId5" Type="http://schemas.openxmlformats.org/officeDocument/2006/relationships/image" Target="../media/image60.jpeg"/><Relationship Id="rId4" Type="http://schemas.openxmlformats.org/officeDocument/2006/relationships/image" Target="../media/image59.jpeg"/></Relationships>
</file>

<file path=ppt/slides/_rels/slide34.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1.jpeg"/><Relationship Id="rId7"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Espace réservé du contenu 3" descr="Copie de CD.jpg"/>
          <p:cNvPicPr>
            <a:picLocks noGrp="1" noChangeAspect="1"/>
          </p:cNvPicPr>
          <p:nvPr>
            <p:ph sz="quarter" idx="1"/>
          </p:nvPr>
        </p:nvPicPr>
        <p:blipFill>
          <a:blip r:embed="rId2"/>
          <a:stretch>
            <a:fillRect/>
          </a:stretch>
        </p:blipFill>
        <p:spPr>
          <a:xfrm>
            <a:off x="1" y="0"/>
            <a:ext cx="9143999" cy="6858000"/>
          </a:xfrm>
        </p:spPr>
      </p:pic>
      <p:sp>
        <p:nvSpPr>
          <p:cNvPr id="5" name="ZoneTexte 4"/>
          <p:cNvSpPr txBox="1"/>
          <p:nvPr/>
        </p:nvSpPr>
        <p:spPr>
          <a:xfrm>
            <a:off x="0" y="0"/>
            <a:ext cx="9144000" cy="5940088"/>
          </a:xfrm>
          <a:prstGeom prst="rect">
            <a:avLst/>
          </a:prstGeom>
          <a:noFill/>
        </p:spPr>
        <p:txBody>
          <a:bodyPr wrap="square" rtlCol="0">
            <a:spAutoFit/>
          </a:bodyPr>
          <a:lstStyle/>
          <a:p>
            <a:pPr algn="ctr"/>
            <a:r>
              <a:rPr lang="fr-FR" sz="1200" dirty="0" smtClean="0"/>
              <a:t>République Algérienne Démocratique Et Populaire</a:t>
            </a:r>
            <a:br>
              <a:rPr lang="fr-FR" sz="1200" dirty="0" smtClean="0"/>
            </a:br>
            <a:r>
              <a:rPr lang="fr-FR" sz="1200" dirty="0" smtClean="0"/>
              <a:t>Ministère De L’enseignement Supérieur Et De La Recherche Scientifique</a:t>
            </a:r>
            <a:br>
              <a:rPr lang="fr-FR" sz="1200" dirty="0" smtClean="0"/>
            </a:br>
            <a:r>
              <a:rPr lang="fr-FR" sz="1200" dirty="0" smtClean="0"/>
              <a:t>Université </a:t>
            </a:r>
            <a:r>
              <a:rPr lang="fr-FR" sz="1200" dirty="0" err="1" smtClean="0"/>
              <a:t>Mentouri</a:t>
            </a:r>
            <a:r>
              <a:rPr lang="fr-FR" sz="1200" dirty="0" smtClean="0"/>
              <a:t> De Constantine</a:t>
            </a:r>
            <a:br>
              <a:rPr lang="fr-FR" sz="1200" dirty="0" smtClean="0"/>
            </a:br>
            <a:r>
              <a:rPr lang="fr-FR" sz="1200" dirty="0" smtClean="0"/>
              <a:t>Faculté Des Sciences De La Terre, De La Géographie Et De L’aménagement Du Territoire</a:t>
            </a:r>
          </a:p>
          <a:p>
            <a:pPr algn="ctr"/>
            <a:r>
              <a:rPr lang="fr-FR" sz="1200" dirty="0" smtClean="0"/>
              <a:t>Département D’architecture Et D’urbanisme</a:t>
            </a:r>
            <a:endParaRPr lang="fr-FR" sz="1200" dirty="0" smtClean="0">
              <a:latin typeface="Times New Roman" pitchFamily="18" charset="0"/>
              <a:cs typeface="Times New Roman" pitchFamily="18" charset="0"/>
            </a:endParaRPr>
          </a:p>
          <a:p>
            <a:r>
              <a:rPr lang="fr-FR" sz="1200" b="1" dirty="0" smtClean="0">
                <a:solidFill>
                  <a:srgbClr val="FFFF00"/>
                </a:solidFill>
                <a:latin typeface="Times New Roman" pitchFamily="18" charset="0"/>
                <a:cs typeface="Times New Roman" pitchFamily="18" charset="0"/>
              </a:rPr>
              <a:t>LMD Urbanisme</a:t>
            </a:r>
            <a:endParaRPr lang="fr-FR" sz="1200" dirty="0" smtClean="0">
              <a:solidFill>
                <a:srgbClr val="FFFF00"/>
              </a:solidFill>
              <a:latin typeface="Times New Roman" pitchFamily="18" charset="0"/>
              <a:cs typeface="Times New Roman" pitchFamily="18" charset="0"/>
            </a:endParaRPr>
          </a:p>
          <a:p>
            <a:r>
              <a:rPr lang="fr-FR" sz="1200" dirty="0" smtClean="0">
                <a:solidFill>
                  <a:srgbClr val="FFFF00"/>
                </a:solidFill>
                <a:latin typeface="Times New Roman" pitchFamily="18" charset="0"/>
                <a:cs typeface="Times New Roman" pitchFamily="18" charset="0"/>
              </a:rPr>
              <a:t>1</a:t>
            </a:r>
            <a:r>
              <a:rPr lang="fr-FR" sz="1200" baseline="30000" dirty="0" smtClean="0">
                <a:solidFill>
                  <a:srgbClr val="FFFF00"/>
                </a:solidFill>
                <a:latin typeface="Times New Roman" pitchFamily="18" charset="0"/>
                <a:cs typeface="Times New Roman" pitchFamily="18" charset="0"/>
              </a:rPr>
              <a:t>ére</a:t>
            </a:r>
            <a:r>
              <a:rPr lang="fr-FR" sz="1200" dirty="0" smtClean="0">
                <a:solidFill>
                  <a:srgbClr val="FFFF00"/>
                </a:solidFill>
                <a:latin typeface="Times New Roman" pitchFamily="18" charset="0"/>
                <a:cs typeface="Times New Roman" pitchFamily="18" charset="0"/>
              </a:rPr>
              <a:t> année MASTER PROFESSIONELLE S1</a:t>
            </a:r>
          </a:p>
          <a:p>
            <a:r>
              <a:rPr lang="fr-FR" sz="1600" dirty="0" smtClean="0"/>
              <a:t> </a:t>
            </a:r>
          </a:p>
          <a:p>
            <a:pPr algn="ctr"/>
            <a:r>
              <a:rPr lang="fr-FR" sz="1600" dirty="0" smtClean="0"/>
              <a:t> </a:t>
            </a:r>
          </a:p>
          <a:p>
            <a:pPr algn="ctr"/>
            <a:r>
              <a:rPr lang="fr-FR" sz="2400" b="1" u="sng" dirty="0" smtClean="0">
                <a:solidFill>
                  <a:srgbClr val="FF0066"/>
                </a:solidFill>
                <a:latin typeface="Times New Roman" pitchFamily="18" charset="0"/>
                <a:cs typeface="Times New Roman" pitchFamily="18" charset="0"/>
              </a:rPr>
              <a:t>THÈME :</a:t>
            </a:r>
            <a:endParaRPr lang="fr-FR" sz="2400" b="1" dirty="0" smtClean="0">
              <a:solidFill>
                <a:srgbClr val="FF0066"/>
              </a:solidFill>
              <a:latin typeface="Times New Roman" pitchFamily="18" charset="0"/>
              <a:cs typeface="Times New Roman" pitchFamily="18" charset="0"/>
            </a:endParaRPr>
          </a:p>
          <a:p>
            <a:pPr algn="ctr"/>
            <a:r>
              <a:rPr lang="fr-FR" sz="2400" b="1" dirty="0" smtClean="0">
                <a:solidFill>
                  <a:srgbClr val="FFFF00"/>
                </a:solidFill>
                <a:latin typeface="Times New Roman" pitchFamily="18" charset="0"/>
                <a:cs typeface="Times New Roman" pitchFamily="18" charset="0"/>
              </a:rPr>
              <a:t>L’intervention sur L’espace Public </a:t>
            </a:r>
            <a:endParaRPr lang="fr-FR" sz="2400" dirty="0" smtClean="0">
              <a:solidFill>
                <a:srgbClr val="FFFF00"/>
              </a:solidFill>
              <a:latin typeface="Times New Roman" pitchFamily="18" charset="0"/>
              <a:cs typeface="Times New Roman" pitchFamily="18" charset="0"/>
            </a:endParaRPr>
          </a:p>
          <a:p>
            <a:pPr algn="ctr"/>
            <a:r>
              <a:rPr lang="fr-FR" sz="2400" b="1" dirty="0" smtClean="0">
                <a:solidFill>
                  <a:srgbClr val="FFFF00"/>
                </a:solidFill>
                <a:latin typeface="Times New Roman" pitchFamily="18" charset="0"/>
                <a:cs typeface="Times New Roman" pitchFamily="18" charset="0"/>
              </a:rPr>
              <a:t>Cas D'étude: La Nouvelle Ville Ali Mendjeli </a:t>
            </a:r>
            <a:endParaRPr lang="fr-FR" sz="2400" dirty="0" smtClean="0">
              <a:solidFill>
                <a:srgbClr val="FFFF00"/>
              </a:solidFill>
              <a:latin typeface="Times New Roman" pitchFamily="18" charset="0"/>
              <a:cs typeface="Times New Roman" pitchFamily="18" charset="0"/>
            </a:endParaRPr>
          </a:p>
          <a:p>
            <a:pPr algn="ctr"/>
            <a:r>
              <a:rPr lang="fr-FR" sz="2400" b="1" dirty="0" smtClean="0">
                <a:solidFill>
                  <a:srgbClr val="FFFF00"/>
                </a:solidFill>
                <a:latin typeface="Times New Roman" pitchFamily="18" charset="0"/>
                <a:cs typeface="Times New Roman" pitchFamily="18" charset="0"/>
              </a:rPr>
              <a:t>Tronçon situé </a:t>
            </a:r>
            <a:r>
              <a:rPr lang="fr-FR" sz="2400" b="1" smtClean="0">
                <a:solidFill>
                  <a:srgbClr val="FFFF00"/>
                </a:solidFill>
                <a:latin typeface="Times New Roman" pitchFamily="18" charset="0"/>
                <a:cs typeface="Times New Roman" pitchFamily="18" charset="0"/>
              </a:rPr>
              <a:t>entre </a:t>
            </a:r>
            <a:r>
              <a:rPr lang="fr-FR" sz="2400" b="1" smtClean="0">
                <a:solidFill>
                  <a:srgbClr val="FFFF00"/>
                </a:solidFill>
                <a:latin typeface="Times New Roman" pitchFamily="18" charset="0"/>
                <a:cs typeface="Times New Roman" pitchFamily="18" charset="0"/>
              </a:rPr>
              <a:t>UV07,UV08 </a:t>
            </a:r>
            <a:r>
              <a:rPr lang="fr-FR" sz="2400" b="1" dirty="0" smtClean="0">
                <a:solidFill>
                  <a:srgbClr val="FFFF00"/>
                </a:solidFill>
                <a:latin typeface="Times New Roman" pitchFamily="18" charset="0"/>
                <a:cs typeface="Times New Roman" pitchFamily="18" charset="0"/>
              </a:rPr>
              <a:t>et les espaces voisines</a:t>
            </a:r>
            <a:r>
              <a:rPr lang="fr-FR" sz="1600" b="1" dirty="0" smtClean="0">
                <a:solidFill>
                  <a:srgbClr val="FFFF00"/>
                </a:solidFill>
                <a:latin typeface="Times New Roman" pitchFamily="18" charset="0"/>
                <a:cs typeface="Times New Roman" pitchFamily="18" charset="0"/>
              </a:rPr>
              <a:t>. </a:t>
            </a:r>
          </a:p>
          <a:p>
            <a:pPr algn="ctr"/>
            <a:endParaRPr lang="fr-FR" sz="1600" dirty="0" smtClean="0">
              <a:solidFill>
                <a:srgbClr val="FFFF00"/>
              </a:solidFill>
              <a:latin typeface="Times New Roman" pitchFamily="18" charset="0"/>
              <a:cs typeface="Times New Roman" pitchFamily="18" charset="0"/>
            </a:endParaRPr>
          </a:p>
          <a:p>
            <a:r>
              <a:rPr lang="fr-FR" sz="1600" dirty="0" smtClean="0"/>
              <a:t> </a:t>
            </a:r>
          </a:p>
          <a:p>
            <a:endParaRPr lang="fr-FR" sz="1600" dirty="0" smtClean="0"/>
          </a:p>
          <a:p>
            <a:r>
              <a:rPr lang="fr-FR" sz="1600" dirty="0" smtClean="0"/>
              <a:t> </a:t>
            </a:r>
          </a:p>
          <a:p>
            <a:r>
              <a:rPr lang="fr-FR" sz="1600" dirty="0" smtClean="0"/>
              <a:t/>
            </a:r>
            <a:br>
              <a:rPr lang="fr-FR" sz="1600" dirty="0" smtClean="0"/>
            </a:br>
            <a:r>
              <a:rPr lang="fr-FR" sz="2000" b="1" u="sng" dirty="0" smtClean="0">
                <a:solidFill>
                  <a:schemeClr val="bg1"/>
                </a:solidFill>
                <a:latin typeface="Times New Roman" pitchFamily="18" charset="0"/>
                <a:cs typeface="Times New Roman" pitchFamily="18" charset="0"/>
              </a:rPr>
              <a:t>PRÉSENTÉ PAR :        </a:t>
            </a:r>
            <a:endParaRPr lang="fr-FR" sz="2000" b="1" dirty="0" smtClean="0">
              <a:solidFill>
                <a:schemeClr val="bg1"/>
              </a:solidFill>
              <a:latin typeface="Times New Roman" pitchFamily="18" charset="0"/>
              <a:cs typeface="Times New Roman" pitchFamily="18" charset="0"/>
            </a:endParaRPr>
          </a:p>
          <a:p>
            <a:r>
              <a:rPr lang="fr-FR" sz="2000" b="1" dirty="0" smtClean="0">
                <a:solidFill>
                  <a:schemeClr val="bg1"/>
                </a:solidFill>
                <a:latin typeface="Times New Roman" pitchFamily="18" charset="0"/>
                <a:cs typeface="Times New Roman" pitchFamily="18" charset="0"/>
              </a:rPr>
              <a:t>-GUERDOUH DALILA.</a:t>
            </a:r>
            <a:endParaRPr lang="fr-FR" sz="1400" dirty="0" smtClean="0">
              <a:solidFill>
                <a:schemeClr val="bg1"/>
              </a:solidFill>
            </a:endParaRPr>
          </a:p>
          <a:p>
            <a:r>
              <a:rPr lang="fr-FR" sz="1400" dirty="0" smtClean="0"/>
              <a:t> </a:t>
            </a:r>
          </a:p>
          <a:p>
            <a:pPr algn="ctr"/>
            <a:r>
              <a:rPr lang="fr-FR" sz="1600" dirty="0" smtClean="0">
                <a:solidFill>
                  <a:srgbClr val="FFFF00"/>
                </a:solidFill>
              </a:rPr>
              <a:t>Année universitaire 2011-20112</a:t>
            </a:r>
          </a:p>
          <a:p>
            <a:endParaRPr lang="fr-FR" dirty="0"/>
          </a:p>
        </p:txBody>
      </p:sp>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Documents and Settings\dalila\Bureau\voie.jpg"/>
          <p:cNvPicPr>
            <a:picLocks noChangeAspect="1" noChangeArrowheads="1"/>
          </p:cNvPicPr>
          <p:nvPr/>
        </p:nvPicPr>
        <p:blipFill>
          <a:blip r:embed="rId2"/>
          <a:stretch>
            <a:fillRect/>
          </a:stretch>
        </p:blipFill>
        <p:spPr bwMode="auto">
          <a:xfrm>
            <a:off x="285720" y="1357298"/>
            <a:ext cx="8572560" cy="4929222"/>
          </a:xfrm>
          <a:prstGeom prst="rect">
            <a:avLst/>
          </a:prstGeom>
          <a:ln>
            <a:noFill/>
          </a:ln>
          <a:effectLst>
            <a:outerShdw blurRad="292100" dist="139700" dir="2700000" algn="tl" rotWithShape="0">
              <a:srgbClr val="333333">
                <a:alpha val="65000"/>
              </a:srgbClr>
            </a:outerShdw>
          </a:effectLst>
        </p:spPr>
      </p:pic>
      <p:sp>
        <p:nvSpPr>
          <p:cNvPr id="4" name="Rectangle 3"/>
          <p:cNvSpPr/>
          <p:nvPr/>
        </p:nvSpPr>
        <p:spPr>
          <a:xfrm>
            <a:off x="357158" y="285728"/>
            <a:ext cx="6715108" cy="1034129"/>
          </a:xfrm>
          <a:prstGeom prst="rect">
            <a:avLst/>
          </a:prstGeom>
        </p:spPr>
        <p:txBody>
          <a:bodyPr wrap="square">
            <a:spAutoFit/>
          </a:bodyPr>
          <a:lstStyle/>
          <a:p>
            <a:pPr marL="274320" lvl="0" indent="-274320">
              <a:spcBef>
                <a:spcPct val="20000"/>
              </a:spcBef>
              <a:buClr>
                <a:schemeClr val="accent1"/>
              </a:buClr>
              <a:buSzPct val="85000"/>
              <a:defRPr/>
            </a:pPr>
            <a:r>
              <a:rPr lang="fr-FR" b="1" u="sng" dirty="0" smtClean="0">
                <a:solidFill>
                  <a:srgbClr val="FF0066"/>
                </a:solidFill>
                <a:latin typeface="Times New Roman" pitchFamily="18" charset="0"/>
                <a:cs typeface="Times New Roman" pitchFamily="18" charset="0"/>
              </a:rPr>
              <a:t>III-LES COMPOSANTES DE L’ESPACES PUBLIC:</a:t>
            </a:r>
          </a:p>
          <a:p>
            <a:pPr marL="274320" lvl="0" indent="-274320">
              <a:spcBef>
                <a:spcPct val="20000"/>
              </a:spcBef>
              <a:buClr>
                <a:schemeClr val="accent1"/>
              </a:buClr>
              <a:buSzPct val="85000"/>
              <a:defRPr/>
            </a:pPr>
            <a:r>
              <a:rPr lang="fr-FR" b="1" dirty="0" smtClean="0">
                <a:solidFill>
                  <a:srgbClr val="FF0000"/>
                </a:solidFill>
                <a:latin typeface="Times New Roman" pitchFamily="18" charset="0"/>
                <a:cs typeface="Times New Roman" pitchFamily="18" charset="0"/>
              </a:rPr>
              <a:t>    </a:t>
            </a:r>
            <a:r>
              <a:rPr lang="fr-FR" b="1" u="sng" dirty="0" smtClean="0">
                <a:solidFill>
                  <a:srgbClr val="FF0000"/>
                </a:solidFill>
                <a:latin typeface="Times New Roman" pitchFamily="18" charset="0"/>
                <a:cs typeface="Times New Roman" pitchFamily="18" charset="0"/>
              </a:rPr>
              <a:t> La voie:</a:t>
            </a:r>
          </a:p>
          <a:p>
            <a:pPr marL="274320" lvl="0" indent="-274320">
              <a:spcBef>
                <a:spcPct val="20000"/>
              </a:spcBef>
              <a:buClr>
                <a:schemeClr val="accent1"/>
              </a:buClr>
              <a:buSzPct val="85000"/>
              <a:defRPr/>
            </a:pPr>
            <a:r>
              <a:rPr lang="fr-FR" dirty="0" smtClean="0">
                <a:latin typeface="Times New Roman" pitchFamily="18" charset="0"/>
                <a:cs typeface="Times New Roman" pitchFamily="18" charset="0"/>
              </a:rPr>
              <a:t>          </a:t>
            </a:r>
            <a:r>
              <a:rPr lang="fr-FR" u="sng" dirty="0" smtClean="0">
                <a:latin typeface="Times New Roman" pitchFamily="18" charset="0"/>
                <a:cs typeface="Times New Roman" pitchFamily="18" charset="0"/>
              </a:rPr>
              <a:t> *les composantes:</a:t>
            </a:r>
          </a:p>
        </p:txBody>
      </p:sp>
    </p:spTree>
  </p:cSld>
  <p:clrMapOvr>
    <a:masterClrMapping/>
  </p:clrMapOvr>
  <p:transition>
    <p:newsfla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282" y="214290"/>
            <a:ext cx="8715436" cy="1477328"/>
          </a:xfrm>
          <a:prstGeom prst="rect">
            <a:avLst/>
          </a:prstGeom>
        </p:spPr>
        <p:txBody>
          <a:bodyPr wrap="square">
            <a:spAutoFit/>
          </a:bodyPr>
          <a:lstStyle/>
          <a:p>
            <a:pPr lvl="0" eaLnBrk="0" fontAlgn="base" hangingPunct="0">
              <a:spcBef>
                <a:spcPct val="0"/>
              </a:spcBef>
              <a:spcAft>
                <a:spcPct val="0"/>
              </a:spcAft>
            </a:pPr>
            <a:r>
              <a:rPr lang="fr-FR" b="1" u="sng" dirty="0" smtClean="0">
                <a:latin typeface="Times New Roman" pitchFamily="18" charset="0"/>
                <a:ea typeface="Calibri" pitchFamily="34" charset="0"/>
                <a:cs typeface="Times New Roman" pitchFamily="18" charset="0"/>
              </a:rPr>
              <a:t> -Les façades urbaines :</a:t>
            </a:r>
            <a:endParaRPr lang="fr-FR" u="sng" dirty="0" smtClean="0">
              <a:latin typeface="Times New Roman" pitchFamily="18" charset="0"/>
              <a:cs typeface="Times New Roman" pitchFamily="18" charset="0"/>
            </a:endParaRPr>
          </a:p>
          <a:p>
            <a:pPr lvl="0" eaLnBrk="0" fontAlgn="base" hangingPunct="0">
              <a:spcBef>
                <a:spcPct val="0"/>
              </a:spcBef>
              <a:spcAft>
                <a:spcPct val="0"/>
              </a:spcAft>
            </a:pPr>
            <a:r>
              <a:rPr lang="fr-FR" b="1" dirty="0" smtClean="0">
                <a:latin typeface="Times New Roman" pitchFamily="18" charset="0"/>
                <a:ea typeface="Calibri" pitchFamily="34" charset="0"/>
                <a:cs typeface="Times New Roman" pitchFamily="18" charset="0"/>
              </a:rPr>
              <a:t>              - Type :</a:t>
            </a:r>
            <a:r>
              <a:rPr lang="fr-FR" dirty="0" smtClean="0">
                <a:latin typeface="Times New Roman" pitchFamily="18" charset="0"/>
                <a:ea typeface="Calibri" pitchFamily="34" charset="0"/>
                <a:cs typeface="Times New Roman" pitchFamily="18" charset="0"/>
              </a:rPr>
              <a:t> ils sont constitués d’un ensemble d’ habitats collectifs </a:t>
            </a:r>
          </a:p>
          <a:p>
            <a:pPr lvl="0" eaLnBrk="0" fontAlgn="base" hangingPunct="0">
              <a:spcBef>
                <a:spcPct val="0"/>
              </a:spcBef>
              <a:spcAft>
                <a:spcPct val="0"/>
              </a:spcAft>
            </a:pPr>
            <a:r>
              <a:rPr lang="fr-FR" dirty="0" smtClean="0">
                <a:latin typeface="Times New Roman" pitchFamily="18" charset="0"/>
                <a:ea typeface="Calibri" pitchFamily="34" charset="0"/>
                <a:cs typeface="Times New Roman" pitchFamily="18" charset="0"/>
              </a:rPr>
              <a:t>              le long de tronçon, de  part et  d’autre.</a:t>
            </a:r>
            <a:endParaRPr lang="fr-FR" dirty="0" smtClean="0">
              <a:latin typeface="Times New Roman" pitchFamily="18" charset="0"/>
              <a:cs typeface="Times New Roman" pitchFamily="18" charset="0"/>
            </a:endParaRPr>
          </a:p>
          <a:p>
            <a:pPr lvl="0" eaLnBrk="0" fontAlgn="base" hangingPunct="0">
              <a:spcBef>
                <a:spcPct val="0"/>
              </a:spcBef>
              <a:spcAft>
                <a:spcPct val="0"/>
              </a:spcAft>
            </a:pPr>
            <a:r>
              <a:rPr lang="fr-FR" b="1" dirty="0" smtClean="0">
                <a:latin typeface="Times New Roman" pitchFamily="18" charset="0"/>
                <a:ea typeface="Calibri" pitchFamily="34" charset="0"/>
                <a:cs typeface="Times New Roman" pitchFamily="18" charset="0"/>
              </a:rPr>
              <a:t>              - Couleur : </a:t>
            </a:r>
            <a:r>
              <a:rPr lang="fr-FR" dirty="0" smtClean="0">
                <a:latin typeface="Times New Roman" pitchFamily="18" charset="0"/>
                <a:ea typeface="Calibri" pitchFamily="34" charset="0"/>
                <a:cs typeface="Times New Roman" pitchFamily="18" charset="0"/>
              </a:rPr>
              <a:t>jaune vers le marron .</a:t>
            </a:r>
            <a:endParaRPr lang="fr-FR" dirty="0" smtClean="0">
              <a:latin typeface="Times New Roman" pitchFamily="18" charset="0"/>
              <a:cs typeface="Times New Roman" pitchFamily="18" charset="0"/>
            </a:endParaRPr>
          </a:p>
          <a:p>
            <a:pPr lvl="0" eaLnBrk="0" fontAlgn="base" hangingPunct="0">
              <a:spcBef>
                <a:spcPct val="0"/>
              </a:spcBef>
              <a:spcAft>
                <a:spcPct val="0"/>
              </a:spcAft>
            </a:pPr>
            <a:r>
              <a:rPr lang="fr-FR" b="1" dirty="0" smtClean="0">
                <a:latin typeface="Times New Roman" pitchFamily="18" charset="0"/>
                <a:ea typeface="Calibri" pitchFamily="34" charset="0"/>
                <a:cs typeface="Times New Roman" pitchFamily="18" charset="0"/>
              </a:rPr>
              <a:t>              - La hauteur : de </a:t>
            </a:r>
            <a:r>
              <a:rPr lang="fr-FR" dirty="0" smtClean="0">
                <a:latin typeface="Times New Roman" pitchFamily="18" charset="0"/>
                <a:ea typeface="Calibri" pitchFamily="34" charset="0"/>
                <a:cs typeface="Times New Roman" pitchFamily="18" charset="0"/>
              </a:rPr>
              <a:t>R+4 à R+5.</a:t>
            </a:r>
            <a:endParaRPr lang="fr-FR" dirty="0"/>
          </a:p>
        </p:txBody>
      </p:sp>
      <p:pic>
        <p:nvPicPr>
          <p:cNvPr id="3" name="Image 2" descr="D:\3eme affichage d'atelier\photo de tronçon\SDC15670.JPG"/>
          <p:cNvPicPr/>
          <p:nvPr/>
        </p:nvPicPr>
        <p:blipFill>
          <a:blip r:embed="rId2" cstate="print"/>
          <a:srcRect/>
          <a:stretch>
            <a:fillRect/>
          </a:stretch>
        </p:blipFill>
        <p:spPr bwMode="auto">
          <a:xfrm>
            <a:off x="5000628" y="1142984"/>
            <a:ext cx="3143272" cy="2121699"/>
          </a:xfrm>
          <a:prstGeom prst="rect">
            <a:avLst/>
          </a:prstGeom>
          <a:noFill/>
          <a:ln w="9525">
            <a:noFill/>
            <a:miter lim="800000"/>
            <a:headEnd/>
            <a:tailEnd/>
          </a:ln>
        </p:spPr>
      </p:pic>
      <p:sp>
        <p:nvSpPr>
          <p:cNvPr id="5" name="Rectangle 4"/>
          <p:cNvSpPr/>
          <p:nvPr/>
        </p:nvSpPr>
        <p:spPr>
          <a:xfrm>
            <a:off x="214282" y="3286124"/>
            <a:ext cx="8715436" cy="3139321"/>
          </a:xfrm>
          <a:prstGeom prst="rect">
            <a:avLst/>
          </a:prstGeom>
        </p:spPr>
        <p:txBody>
          <a:bodyPr wrap="square">
            <a:spAutoFit/>
          </a:bodyPr>
          <a:lstStyle/>
          <a:p>
            <a:pPr marL="274320" lvl="0" indent="-274320">
              <a:spcBef>
                <a:spcPct val="20000"/>
              </a:spcBef>
              <a:buClr>
                <a:schemeClr val="accent1"/>
              </a:buClr>
              <a:buSzPct val="85000"/>
              <a:defRPr/>
            </a:pPr>
            <a:r>
              <a:rPr lang="fr-FR" u="sng" dirty="0" smtClean="0">
                <a:latin typeface="Times New Roman" pitchFamily="18" charset="0"/>
                <a:cs typeface="Times New Roman" pitchFamily="18" charset="0"/>
              </a:rPr>
              <a:t>les caractéristiques:</a:t>
            </a:r>
          </a:p>
          <a:p>
            <a:pPr marL="274320" lvl="0" indent="-274320">
              <a:spcBef>
                <a:spcPct val="20000"/>
              </a:spcBef>
              <a:buClr>
                <a:schemeClr val="accent1"/>
              </a:buClr>
              <a:buSzPct val="85000"/>
              <a:defRPr/>
            </a:pPr>
            <a:r>
              <a:rPr lang="fr-FR" dirty="0" smtClean="0">
                <a:latin typeface="Times New Roman" pitchFamily="18" charset="0"/>
                <a:cs typeface="Times New Roman" pitchFamily="18" charset="0"/>
              </a:rPr>
              <a:t> </a:t>
            </a:r>
            <a:r>
              <a:rPr lang="fr-FR" b="1" dirty="0" smtClean="0">
                <a:latin typeface="Times New Roman" pitchFamily="18" charset="0"/>
                <a:cs typeface="Times New Roman" pitchFamily="18" charset="0"/>
              </a:rPr>
              <a:t>-Usage et fonction:</a:t>
            </a:r>
          </a:p>
          <a:p>
            <a:r>
              <a:rPr lang="fr-FR" b="1" dirty="0" smtClean="0">
                <a:latin typeface="Times New Roman" pitchFamily="18" charset="0"/>
                <a:cs typeface="Times New Roman" pitchFamily="18" charset="0"/>
              </a:rPr>
              <a:t>       - </a:t>
            </a:r>
            <a:r>
              <a:rPr lang="fr-FR" dirty="0" smtClean="0"/>
              <a:t>Desserve le quartier d’étude et les quartiers voisines en tant que voie </a:t>
            </a:r>
          </a:p>
          <a:p>
            <a:r>
              <a:rPr lang="fr-FR" dirty="0" smtClean="0"/>
              <a:t>        primaire.</a:t>
            </a:r>
          </a:p>
          <a:p>
            <a:r>
              <a:rPr lang="fr-FR" b="1" dirty="0" smtClean="0">
                <a:latin typeface="Times New Roman" pitchFamily="18" charset="0"/>
                <a:cs typeface="Times New Roman" pitchFamily="18" charset="0"/>
              </a:rPr>
              <a:t>       </a:t>
            </a:r>
            <a:r>
              <a:rPr lang="fr-FR" dirty="0" smtClean="0">
                <a:latin typeface="Times New Roman" pitchFamily="18" charset="0"/>
                <a:cs typeface="Times New Roman" pitchFamily="18" charset="0"/>
              </a:rPr>
              <a:t>-Assure le déplacement  des personnes et de véhicules.</a:t>
            </a:r>
          </a:p>
          <a:p>
            <a:pPr marL="274320" lvl="0" indent="-274320">
              <a:spcBef>
                <a:spcPct val="20000"/>
              </a:spcBef>
              <a:buClr>
                <a:schemeClr val="accent1"/>
              </a:buClr>
              <a:buSzPct val="85000"/>
              <a:defRPr/>
            </a:pPr>
            <a:r>
              <a:rPr lang="fr-FR" dirty="0" smtClean="0">
                <a:latin typeface="Times New Roman" pitchFamily="18" charset="0"/>
                <a:cs typeface="Times New Roman" pitchFamily="18" charset="0"/>
              </a:rPr>
              <a:t>        -cette voie facilite le déplacement effectue dans la ville.</a:t>
            </a:r>
          </a:p>
          <a:p>
            <a:pPr marL="274320" lvl="0" indent="-274320">
              <a:spcBef>
                <a:spcPct val="20000"/>
              </a:spcBef>
              <a:buClr>
                <a:schemeClr val="accent1"/>
              </a:buClr>
              <a:buSzPct val="85000"/>
              <a:defRPr/>
            </a:pPr>
            <a:r>
              <a:rPr lang="fr-FR" dirty="0" smtClean="0">
                <a:latin typeface="Times New Roman" pitchFamily="18" charset="0"/>
                <a:cs typeface="Times New Roman" pitchFamily="18" charset="0"/>
              </a:rPr>
              <a:t> </a:t>
            </a:r>
            <a:r>
              <a:rPr lang="fr-FR" b="1" dirty="0" smtClean="0">
                <a:latin typeface="Times New Roman" pitchFamily="18" charset="0"/>
                <a:cs typeface="Times New Roman" pitchFamily="18" charset="0"/>
              </a:rPr>
              <a:t>-l’ambiance:</a:t>
            </a:r>
          </a:p>
          <a:p>
            <a:pPr marL="274320" lvl="0" indent="-274320">
              <a:spcBef>
                <a:spcPct val="20000"/>
              </a:spcBef>
              <a:buClr>
                <a:schemeClr val="accent1"/>
              </a:buClr>
              <a:buSzPct val="85000"/>
              <a:defRPr/>
            </a:pPr>
            <a:r>
              <a:rPr lang="fr-FR" dirty="0" smtClean="0">
                <a:latin typeface="Times New Roman" pitchFamily="18" charset="0"/>
                <a:cs typeface="Times New Roman" pitchFamily="18" charset="0"/>
              </a:rPr>
              <a:t>La voie est pauvre en terme d’ambiance, aucun  élément esthétique est disposé au niveau de cette  voie.</a:t>
            </a:r>
            <a:endParaRPr lang="fr-FR" dirty="0" smtClean="0"/>
          </a:p>
          <a:p>
            <a:pPr marL="274320" lvl="0" indent="-274320">
              <a:spcBef>
                <a:spcPct val="20000"/>
              </a:spcBef>
              <a:buClr>
                <a:schemeClr val="accent1"/>
              </a:buClr>
              <a:buSzPct val="85000"/>
              <a:defRPr/>
            </a:pPr>
            <a:endParaRPr lang="fr-FR" dirty="0" smtClean="0">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Espace réservé du contenu 3"/>
          <p:cNvGraphicFramePr>
            <a:graphicFrameLocks/>
          </p:cNvGraphicFramePr>
          <p:nvPr/>
        </p:nvGraphicFramePr>
        <p:xfrm>
          <a:off x="142844" y="142852"/>
          <a:ext cx="8718552" cy="58134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newsfla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l"/>
            <a:r>
              <a:rPr lang="fr-FR" sz="1600" dirty="0" smtClean="0">
                <a:solidFill>
                  <a:schemeClr val="tx1"/>
                </a:solidFill>
                <a:cs typeface="+mn-cs"/>
              </a:rPr>
              <a:t>A </a:t>
            </a:r>
            <a:r>
              <a:rPr lang="ar-SA" sz="1600" dirty="0" smtClean="0">
                <a:solidFill>
                  <a:schemeClr val="tx1"/>
                </a:solidFill>
                <a:cs typeface="+mn-cs"/>
              </a:rPr>
              <a:t> </a:t>
            </a:r>
            <a:r>
              <a:rPr lang="fr-FR" sz="1600" dirty="0" smtClean="0">
                <a:solidFill>
                  <a:schemeClr val="tx1"/>
                </a:solidFill>
                <a:cs typeface="+mn-cs"/>
              </a:rPr>
              <a:t>l'image de cette rue, celle-ci offre  des ouvertures sur des paysages urbains laid et monotones.</a:t>
            </a:r>
            <a:endParaRPr lang="fr-FR" sz="1600" dirty="0">
              <a:solidFill>
                <a:schemeClr val="tx1"/>
              </a:solidFill>
              <a:cs typeface="+mn-cs"/>
            </a:endParaRPr>
          </a:p>
        </p:txBody>
      </p:sp>
      <p:pic>
        <p:nvPicPr>
          <p:cNvPr id="5" name="Espace réservé du contenu 4" descr="SDC15651.JPG"/>
          <p:cNvPicPr>
            <a:picLocks noGrp="1" noChangeAspect="1"/>
          </p:cNvPicPr>
          <p:nvPr>
            <p:ph sz="half" idx="1"/>
          </p:nvPr>
        </p:nvPicPr>
        <p:blipFill>
          <a:blip r:embed="rId2" cstate="print"/>
          <a:stretch>
            <a:fillRect/>
          </a:stretch>
        </p:blipFill>
        <p:spPr>
          <a:xfrm>
            <a:off x="357158" y="1357298"/>
            <a:ext cx="4038600" cy="4857784"/>
          </a:xfrm>
          <a:prstGeom prst="rect">
            <a:avLst/>
          </a:prstGeom>
          <a:ln>
            <a:noFill/>
          </a:ln>
          <a:effectLst>
            <a:outerShdw blurRad="190500" algn="tl" rotWithShape="0">
              <a:srgbClr val="000000">
                <a:alpha val="70000"/>
              </a:srgbClr>
            </a:outerShdw>
          </a:effectLst>
        </p:spPr>
      </p:pic>
      <p:pic>
        <p:nvPicPr>
          <p:cNvPr id="6" name="Espace réservé du contenu 5" descr="SDC15678.JPG"/>
          <p:cNvPicPr>
            <a:picLocks noGrp="1" noChangeAspect="1"/>
          </p:cNvPicPr>
          <p:nvPr>
            <p:ph sz="half" idx="2"/>
          </p:nvPr>
        </p:nvPicPr>
        <p:blipFill>
          <a:blip r:embed="rId3" cstate="print"/>
          <a:stretch>
            <a:fillRect/>
          </a:stretch>
        </p:blipFill>
        <p:spPr>
          <a:xfrm>
            <a:off x="4786314" y="1500174"/>
            <a:ext cx="3929090" cy="4786346"/>
          </a:xfrm>
          <a:prstGeom prst="rect">
            <a:avLst/>
          </a:prstGeom>
          <a:ln>
            <a:noFill/>
          </a:ln>
          <a:effectLst>
            <a:outerShdw blurRad="190500" algn="tl" rotWithShape="0">
              <a:srgbClr val="000000">
                <a:alpha val="70000"/>
              </a:srgbClr>
            </a:outerShdw>
          </a:effectLst>
        </p:spPr>
      </p:pic>
    </p:spTree>
  </p:cSld>
  <p:clrMapOvr>
    <a:masterClrMapping/>
  </p:clrMapOvr>
  <p:transition>
    <p:newsfla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28794" y="142852"/>
            <a:ext cx="6858048" cy="404826"/>
          </a:xfrm>
        </p:spPr>
        <p:txBody>
          <a:bodyPr/>
          <a:lstStyle/>
          <a:p>
            <a:r>
              <a:rPr lang="fr-FR" u="sng" dirty="0" smtClean="0">
                <a:solidFill>
                  <a:schemeClr val="bg1"/>
                </a:solidFill>
                <a:latin typeface="Times New Roman" pitchFamily="18" charset="0"/>
                <a:cs typeface="Times New Roman" pitchFamily="18" charset="0"/>
              </a:rPr>
              <a:t>2)-Les deux espaces  libre entre les bâtiments:</a:t>
            </a:r>
          </a:p>
        </p:txBody>
      </p:sp>
      <p:sp>
        <p:nvSpPr>
          <p:cNvPr id="3" name="Espace réservé du texte 2"/>
          <p:cNvSpPr>
            <a:spLocks noGrp="1"/>
          </p:cNvSpPr>
          <p:nvPr>
            <p:ph type="body" idx="2"/>
          </p:nvPr>
        </p:nvSpPr>
        <p:spPr>
          <a:xfrm>
            <a:off x="214282" y="1857364"/>
            <a:ext cx="2528918" cy="4268799"/>
          </a:xfrm>
        </p:spPr>
        <p:txBody>
          <a:bodyPr/>
          <a:lstStyle/>
          <a:p>
            <a:r>
              <a:rPr lang="fr-FR" b="1" u="sng" dirty="0" smtClean="0">
                <a:solidFill>
                  <a:srgbClr val="FFFF00"/>
                </a:solidFill>
                <a:latin typeface="Times New Roman" pitchFamily="18" charset="0"/>
                <a:cs typeface="Times New Roman" pitchFamily="18" charset="0"/>
              </a:rPr>
              <a:t>*les composantes:</a:t>
            </a:r>
          </a:p>
          <a:p>
            <a:r>
              <a:rPr lang="fr-FR" b="1" dirty="0" smtClean="0">
                <a:latin typeface="Times New Roman" pitchFamily="18" charset="0"/>
                <a:cs typeface="Times New Roman" pitchFamily="18" charset="0"/>
              </a:rPr>
              <a:t>-le mobilier urbain.</a:t>
            </a:r>
          </a:p>
          <a:p>
            <a:r>
              <a:rPr lang="fr-FR" b="1" dirty="0" smtClean="0">
                <a:latin typeface="Times New Roman" pitchFamily="18" charset="0"/>
                <a:cs typeface="Times New Roman" pitchFamily="18" charset="0"/>
              </a:rPr>
              <a:t>-les façades</a:t>
            </a:r>
          </a:p>
          <a:p>
            <a:endParaRPr lang="fr-FR" b="1" dirty="0" smtClean="0">
              <a:latin typeface="Times New Roman" pitchFamily="18" charset="0"/>
              <a:cs typeface="Times New Roman" pitchFamily="18" charset="0"/>
            </a:endParaRPr>
          </a:p>
          <a:p>
            <a:r>
              <a:rPr lang="fr-FR" b="1" dirty="0" smtClean="0">
                <a:latin typeface="Times New Roman" pitchFamily="18" charset="0"/>
                <a:cs typeface="Times New Roman" pitchFamily="18" charset="0"/>
              </a:rPr>
              <a:t> </a:t>
            </a:r>
            <a:endParaRPr lang="fr-FR" dirty="0" smtClean="0">
              <a:latin typeface="Times New Roman" pitchFamily="18" charset="0"/>
              <a:cs typeface="Times New Roman" pitchFamily="18" charset="0"/>
            </a:endParaRPr>
          </a:p>
          <a:p>
            <a:endParaRPr lang="fr-FR" dirty="0"/>
          </a:p>
        </p:txBody>
      </p:sp>
      <p:pic>
        <p:nvPicPr>
          <p:cNvPr id="5" name="Espace réservé du contenu 4" descr="candélabres.jpg"/>
          <p:cNvPicPr>
            <a:picLocks noGrp="1" noChangeAspect="1"/>
          </p:cNvPicPr>
          <p:nvPr>
            <p:ph sz="quarter" idx="1"/>
          </p:nvPr>
        </p:nvPicPr>
        <p:blipFill>
          <a:blip r:embed="rId2" cstate="print"/>
          <a:stretch>
            <a:fillRect/>
          </a:stretch>
        </p:blipFill>
        <p:spPr>
          <a:xfrm>
            <a:off x="2857488" y="642918"/>
            <a:ext cx="3429024" cy="1928826"/>
          </a:xfrm>
        </p:spPr>
      </p:pic>
      <p:pic>
        <p:nvPicPr>
          <p:cNvPr id="6" name="Espace réservé du contenu 4" descr="candélabres.jpg"/>
          <p:cNvPicPr>
            <a:picLocks noChangeAspect="1"/>
          </p:cNvPicPr>
          <p:nvPr/>
        </p:nvPicPr>
        <p:blipFill>
          <a:blip r:embed="rId3" cstate="print"/>
          <a:stretch>
            <a:fillRect/>
          </a:stretch>
        </p:blipFill>
        <p:spPr>
          <a:xfrm rot="5400000">
            <a:off x="6965172" y="535762"/>
            <a:ext cx="1785951" cy="2143139"/>
          </a:xfrm>
          <a:prstGeom prst="rect">
            <a:avLst/>
          </a:prstGeom>
        </p:spPr>
      </p:pic>
      <p:sp>
        <p:nvSpPr>
          <p:cNvPr id="7" name="Flèche droite 6"/>
          <p:cNvSpPr/>
          <p:nvPr/>
        </p:nvSpPr>
        <p:spPr>
          <a:xfrm>
            <a:off x="6357950" y="1214422"/>
            <a:ext cx="428628" cy="357190"/>
          </a:xfrm>
          <a:prstGeom prst="rightArrow">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fr-FR"/>
          </a:p>
        </p:txBody>
      </p:sp>
      <p:sp>
        <p:nvSpPr>
          <p:cNvPr id="8" name="Rectangle 7"/>
          <p:cNvSpPr/>
          <p:nvPr/>
        </p:nvSpPr>
        <p:spPr>
          <a:xfrm>
            <a:off x="2928926" y="2643182"/>
            <a:ext cx="6000792" cy="646331"/>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fr-FR" dirty="0" smtClean="0">
                <a:latin typeface="Times New Roman" pitchFamily="18" charset="0"/>
                <a:cs typeface="Times New Roman" pitchFamily="18" charset="0"/>
              </a:rPr>
              <a:t>Ces espaces ne disposent aucun mobilier urbain sauf  quelques candélabres dont la majorité ne fonctionnent pas.</a:t>
            </a:r>
          </a:p>
        </p:txBody>
      </p:sp>
      <p:pic>
        <p:nvPicPr>
          <p:cNvPr id="9" name="Espace réservé du contenu 4" descr="candélabres.jpg"/>
          <p:cNvPicPr>
            <a:picLocks noChangeAspect="1"/>
          </p:cNvPicPr>
          <p:nvPr/>
        </p:nvPicPr>
        <p:blipFill>
          <a:blip r:embed="rId4" cstate="print"/>
          <a:stretch>
            <a:fillRect/>
          </a:stretch>
        </p:blipFill>
        <p:spPr>
          <a:xfrm>
            <a:off x="2928926" y="3357562"/>
            <a:ext cx="2928958" cy="3000396"/>
          </a:xfrm>
          <a:prstGeom prst="rect">
            <a:avLst/>
          </a:prstGeom>
        </p:spPr>
      </p:pic>
      <p:sp>
        <p:nvSpPr>
          <p:cNvPr id="10" name="Rectangle 9"/>
          <p:cNvSpPr/>
          <p:nvPr/>
        </p:nvSpPr>
        <p:spPr>
          <a:xfrm>
            <a:off x="5929322" y="3929066"/>
            <a:ext cx="2857520" cy="1477328"/>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fr-FR" dirty="0" smtClean="0">
                <a:latin typeface="Times New Roman" pitchFamily="18" charset="0"/>
                <a:cs typeface="Times New Roman" pitchFamily="18" charset="0"/>
              </a:rPr>
              <a:t>Façades d’habitat collectif de faible qualité architecturelle, ne présente aucun aspect esthétique et sont tous semblables.</a:t>
            </a:r>
            <a:endParaRPr lang="fr-FR" dirty="0"/>
          </a:p>
        </p:txBody>
      </p:sp>
    </p:spTree>
  </p:cSld>
  <p:clrMapOvr>
    <a:masterClrMapping/>
  </p:clrMapOvr>
  <p:transition>
    <p:newsfla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5786" y="857232"/>
            <a:ext cx="7715304" cy="374871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fr-FR" u="sng" dirty="0" smtClean="0">
                <a:latin typeface="Times New Roman" pitchFamily="18" charset="0"/>
                <a:cs typeface="Times New Roman" pitchFamily="18" charset="0"/>
              </a:rPr>
              <a:t>*les caractéristiques:</a:t>
            </a:r>
          </a:p>
          <a:p>
            <a:r>
              <a:rPr lang="fr-FR" dirty="0" smtClean="0">
                <a:latin typeface="Times New Roman" pitchFamily="18" charset="0"/>
                <a:cs typeface="Times New Roman" pitchFamily="18" charset="0"/>
              </a:rPr>
              <a:t> </a:t>
            </a:r>
            <a:r>
              <a:rPr lang="fr-FR" b="1" dirty="0" smtClean="0">
                <a:latin typeface="Times New Roman" pitchFamily="18" charset="0"/>
                <a:cs typeface="Times New Roman" pitchFamily="18" charset="0"/>
              </a:rPr>
              <a:t>-Usage et fonction:</a:t>
            </a:r>
            <a:r>
              <a:rPr lang="fr-FR" dirty="0" smtClean="0"/>
              <a:t> Ces espaces, sont le résultat d'une mauvaise</a:t>
            </a:r>
          </a:p>
          <a:p>
            <a:r>
              <a:rPr lang="fr-FR" dirty="0" smtClean="0"/>
              <a:t>conception et n'ont aucune fonction. Ils sont généralement utilisé par les enfants.</a:t>
            </a:r>
            <a:endParaRPr lang="fr-FR" b="1" dirty="0" smtClean="0">
              <a:latin typeface="Times New Roman" pitchFamily="18" charset="0"/>
              <a:cs typeface="Times New Roman" pitchFamily="18" charset="0"/>
            </a:endParaRPr>
          </a:p>
          <a:p>
            <a:r>
              <a:rPr lang="fr-FR" b="1" dirty="0" smtClean="0">
                <a:latin typeface="Times New Roman" pitchFamily="18" charset="0"/>
                <a:cs typeface="Times New Roman" pitchFamily="18" charset="0"/>
              </a:rPr>
              <a:t> -Le revêtement: </a:t>
            </a:r>
            <a:r>
              <a:rPr lang="fr-FR" dirty="0" smtClean="0">
                <a:latin typeface="Times New Roman" pitchFamily="18" charset="0"/>
                <a:cs typeface="Times New Roman" pitchFamily="18" charset="0"/>
              </a:rPr>
              <a:t>ces espaces ne bénéfice d’aucun  traitement spécifique,</a:t>
            </a:r>
            <a:r>
              <a:rPr lang="fr-FR" dirty="0" smtClean="0"/>
              <a:t> l'absence presque totale de l'élément vert.</a:t>
            </a:r>
            <a:endParaRPr lang="fr-FR" dirty="0" smtClean="0">
              <a:latin typeface="Times New Roman" pitchFamily="18" charset="0"/>
              <a:cs typeface="Times New Roman" pitchFamily="18" charset="0"/>
            </a:endParaRPr>
          </a:p>
          <a:p>
            <a:pPr marL="274320" lvl="0" indent="-274320">
              <a:spcBef>
                <a:spcPct val="20000"/>
              </a:spcBef>
              <a:buClr>
                <a:schemeClr val="accent1"/>
              </a:buClr>
              <a:buSzPct val="85000"/>
              <a:defRPr/>
            </a:pPr>
            <a:r>
              <a:rPr lang="fr-FR" dirty="0" smtClean="0">
                <a:latin typeface="Times New Roman" pitchFamily="18" charset="0"/>
                <a:cs typeface="Times New Roman" pitchFamily="18" charset="0"/>
              </a:rPr>
              <a:t> </a:t>
            </a:r>
            <a:r>
              <a:rPr lang="fr-FR" b="1" dirty="0" smtClean="0">
                <a:latin typeface="Times New Roman" pitchFamily="18" charset="0"/>
                <a:cs typeface="Times New Roman" pitchFamily="18" charset="0"/>
              </a:rPr>
              <a:t>- la sécurité: </a:t>
            </a:r>
            <a:r>
              <a:rPr lang="fr-FR" dirty="0" smtClean="0">
                <a:latin typeface="Times New Roman" pitchFamily="18" charset="0"/>
                <a:cs typeface="Times New Roman" pitchFamily="18" charset="0"/>
              </a:rPr>
              <a:t>la sécurité est  assuré dans ces espaces grâce à ses position </a:t>
            </a:r>
          </a:p>
          <a:p>
            <a:pPr marL="274320" lvl="0" indent="-274320">
              <a:spcBef>
                <a:spcPct val="20000"/>
              </a:spcBef>
              <a:buClr>
                <a:schemeClr val="accent1"/>
              </a:buClr>
              <a:buSzPct val="85000"/>
              <a:defRPr/>
            </a:pPr>
            <a:r>
              <a:rPr lang="fr-FR" dirty="0" smtClean="0">
                <a:latin typeface="Times New Roman" pitchFamily="18" charset="0"/>
                <a:cs typeface="Times New Roman" pitchFamily="18" charset="0"/>
              </a:rPr>
              <a:t>À l’intérieur des agglomération.</a:t>
            </a:r>
          </a:p>
          <a:p>
            <a:pPr marL="274320" lvl="0" indent="-274320">
              <a:spcBef>
                <a:spcPct val="20000"/>
              </a:spcBef>
              <a:buClr>
                <a:schemeClr val="accent1"/>
              </a:buClr>
              <a:buSzPct val="85000"/>
              <a:defRPr/>
            </a:pPr>
            <a:r>
              <a:rPr lang="fr-FR" dirty="0" smtClean="0">
                <a:latin typeface="Times New Roman" pitchFamily="18" charset="0"/>
                <a:cs typeface="Times New Roman" pitchFamily="18" charset="0"/>
              </a:rPr>
              <a:t> </a:t>
            </a:r>
            <a:r>
              <a:rPr lang="fr-FR" b="1" dirty="0" smtClean="0">
                <a:latin typeface="Times New Roman" pitchFamily="18" charset="0"/>
                <a:cs typeface="Times New Roman" pitchFamily="18" charset="0"/>
              </a:rPr>
              <a:t>-l’ambiance: </a:t>
            </a:r>
            <a:r>
              <a:rPr lang="fr-FR" dirty="0" smtClean="0">
                <a:latin typeface="Times New Roman" pitchFamily="18" charset="0"/>
                <a:cs typeface="Times New Roman" pitchFamily="18" charset="0"/>
              </a:rPr>
              <a:t>l’ambiance  est inexistante dans ces espaces.</a:t>
            </a:r>
          </a:p>
          <a:p>
            <a:pPr marL="274320" lvl="0" indent="-274320">
              <a:spcBef>
                <a:spcPct val="20000"/>
              </a:spcBef>
              <a:buClr>
                <a:schemeClr val="accent1"/>
              </a:buClr>
              <a:buSzPct val="85000"/>
              <a:defRPr/>
            </a:pPr>
            <a:r>
              <a:rPr lang="fr-FR" dirty="0" smtClean="0">
                <a:latin typeface="Times New Roman" pitchFamily="18" charset="0"/>
                <a:cs typeface="Times New Roman" pitchFamily="18" charset="0"/>
              </a:rPr>
              <a:t> </a:t>
            </a:r>
            <a:r>
              <a:rPr lang="fr-FR" b="1" dirty="0" smtClean="0">
                <a:latin typeface="Times New Roman" pitchFamily="18" charset="0"/>
                <a:cs typeface="Times New Roman" pitchFamily="18" charset="0"/>
              </a:rPr>
              <a:t>- les point forts :</a:t>
            </a:r>
          </a:p>
          <a:p>
            <a:pPr marL="274320" lvl="0" indent="-274320">
              <a:spcBef>
                <a:spcPct val="20000"/>
              </a:spcBef>
              <a:buClr>
                <a:schemeClr val="accent1"/>
              </a:buClr>
              <a:buSzPct val="85000"/>
              <a:defRPr/>
            </a:pPr>
            <a:r>
              <a:rPr lang="fr-FR" dirty="0" smtClean="0">
                <a:latin typeface="Times New Roman" pitchFamily="18" charset="0"/>
                <a:cs typeface="Times New Roman" pitchFamily="18" charset="0"/>
              </a:rPr>
              <a:t>-La proximité aux habitation.</a:t>
            </a:r>
          </a:p>
          <a:p>
            <a:pPr marL="274320" lvl="0" indent="-274320">
              <a:spcBef>
                <a:spcPct val="20000"/>
              </a:spcBef>
              <a:buClr>
                <a:schemeClr val="accent1"/>
              </a:buClr>
              <a:buSzPct val="85000"/>
              <a:defRPr/>
            </a:pPr>
            <a:r>
              <a:rPr lang="fr-FR" dirty="0" smtClean="0">
                <a:latin typeface="Times New Roman" pitchFamily="18" charset="0"/>
                <a:cs typeface="Times New Roman" pitchFamily="18" charset="0"/>
              </a:rPr>
              <a:t>-la grandeur de ses surfaces.</a:t>
            </a:r>
          </a:p>
        </p:txBody>
      </p:sp>
    </p:spTree>
  </p:cSld>
  <p:clrMapOvr>
    <a:masterClrMapping/>
  </p:clrMapOvr>
  <p:transition>
    <p:newsfla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cas d'étude2.jpg"/>
          <p:cNvPicPr>
            <a:picLocks noGrp="1" noChangeAspect="1"/>
          </p:cNvPicPr>
          <p:nvPr>
            <p:ph sz="quarter" idx="1"/>
          </p:nvPr>
        </p:nvPicPr>
        <p:blipFill>
          <a:blip r:embed="rId2"/>
          <a:stretch>
            <a:fillRect/>
          </a:stretch>
        </p:blipFill>
        <p:spPr>
          <a:xfrm>
            <a:off x="142844" y="214290"/>
            <a:ext cx="8858312" cy="6215106"/>
          </a:xfrm>
        </p:spPr>
      </p:pic>
    </p:spTree>
  </p:cSld>
  <p:clrMapOvr>
    <a:masterClrMapping/>
  </p:clrMapOvr>
  <p:transition>
    <p:newsfla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4282" y="285728"/>
            <a:ext cx="8715436" cy="1366528"/>
          </a:xfrm>
          <a:prstGeom prst="rect">
            <a:avLst/>
          </a:prstGeom>
        </p:spPr>
        <p:txBody>
          <a:bodyPr wrap="square">
            <a:spAutoFit/>
          </a:bodyPr>
          <a:lstStyle/>
          <a:p>
            <a:pPr marL="274320" lvl="0" indent="-274320">
              <a:spcBef>
                <a:spcPct val="20000"/>
              </a:spcBef>
              <a:buClr>
                <a:schemeClr val="accent1"/>
              </a:buClr>
              <a:buSzPct val="85000"/>
              <a:defRPr/>
            </a:pPr>
            <a:r>
              <a:rPr lang="fr-FR" b="1" dirty="0" smtClean="0">
                <a:latin typeface="Times New Roman" pitchFamily="18" charset="0"/>
                <a:cs typeface="Times New Roman" pitchFamily="18" charset="0"/>
              </a:rPr>
              <a:t>-les point faibles:</a:t>
            </a:r>
          </a:p>
          <a:p>
            <a:pPr marL="274320" lvl="0" indent="-274320">
              <a:spcBef>
                <a:spcPct val="20000"/>
              </a:spcBef>
              <a:buClr>
                <a:schemeClr val="accent1"/>
              </a:buClr>
              <a:buSzPct val="85000"/>
              <a:defRPr/>
            </a:pPr>
            <a:r>
              <a:rPr lang="fr-FR" dirty="0" smtClean="0">
                <a:latin typeface="Times New Roman" pitchFamily="18" charset="0"/>
                <a:cs typeface="Times New Roman" pitchFamily="18" charset="0"/>
              </a:rPr>
              <a:t>-l’absence de mobilier urbain.</a:t>
            </a:r>
          </a:p>
          <a:p>
            <a:pPr marL="274320" lvl="0" indent="-274320">
              <a:spcBef>
                <a:spcPct val="20000"/>
              </a:spcBef>
              <a:buClr>
                <a:schemeClr val="accent1"/>
              </a:buClr>
              <a:buSzPct val="85000"/>
              <a:defRPr/>
            </a:pPr>
            <a:r>
              <a:rPr lang="fr-FR" dirty="0" smtClean="0">
                <a:latin typeface="Times New Roman" pitchFamily="18" charset="0"/>
                <a:cs typeface="Times New Roman" pitchFamily="18" charset="0"/>
              </a:rPr>
              <a:t>-l’absence d’un aménagement spécifique.</a:t>
            </a:r>
          </a:p>
          <a:p>
            <a:pPr marL="274320" lvl="0" indent="-274320">
              <a:spcBef>
                <a:spcPct val="20000"/>
              </a:spcBef>
              <a:buClr>
                <a:schemeClr val="accent1"/>
              </a:buClr>
              <a:buSzPct val="85000"/>
              <a:defRPr/>
            </a:pPr>
            <a:r>
              <a:rPr lang="fr-FR" dirty="0" smtClean="0">
                <a:latin typeface="Times New Roman" pitchFamily="18" charset="0"/>
                <a:cs typeface="Times New Roman" pitchFamily="18" charset="0"/>
              </a:rPr>
              <a:t>- la pollution.</a:t>
            </a:r>
            <a:endParaRPr lang="fr-FR" dirty="0" smtClean="0"/>
          </a:p>
        </p:txBody>
      </p:sp>
      <p:pic>
        <p:nvPicPr>
          <p:cNvPr id="5" name="Espace réservé du contenu 5" descr="SDC15770.JPG"/>
          <p:cNvPicPr>
            <a:picLocks noChangeAspect="1"/>
          </p:cNvPicPr>
          <p:nvPr/>
        </p:nvPicPr>
        <p:blipFill>
          <a:blip r:embed="rId2" cstate="print"/>
          <a:stretch>
            <a:fillRect/>
          </a:stretch>
        </p:blipFill>
        <p:spPr>
          <a:xfrm>
            <a:off x="4500562" y="357166"/>
            <a:ext cx="3824318" cy="2643206"/>
          </a:xfrm>
          <a:prstGeom prst="rect">
            <a:avLst/>
          </a:prstGeom>
          <a:ln>
            <a:noFill/>
          </a:ln>
          <a:effectLst>
            <a:outerShdw blurRad="292100" dist="139700" dir="2700000" algn="tl" rotWithShape="0">
              <a:srgbClr val="333333">
                <a:alpha val="65000"/>
              </a:srgbClr>
            </a:outerShdw>
          </a:effectLst>
        </p:spPr>
      </p:pic>
      <p:pic>
        <p:nvPicPr>
          <p:cNvPr id="6" name="Espace réservé du contenu 5" descr="SDC15770.JPG"/>
          <p:cNvPicPr>
            <a:picLocks noChangeAspect="1"/>
          </p:cNvPicPr>
          <p:nvPr/>
        </p:nvPicPr>
        <p:blipFill>
          <a:blip r:embed="rId3" cstate="print"/>
          <a:stretch>
            <a:fillRect/>
          </a:stretch>
        </p:blipFill>
        <p:spPr>
          <a:xfrm>
            <a:off x="428596" y="1857364"/>
            <a:ext cx="3538566" cy="2671784"/>
          </a:xfrm>
          <a:prstGeom prst="rect">
            <a:avLst/>
          </a:prstGeom>
          <a:ln>
            <a:noFill/>
          </a:ln>
          <a:effectLst>
            <a:outerShdw blurRad="292100" dist="139700" dir="2700000" algn="tl" rotWithShape="0">
              <a:srgbClr val="333333">
                <a:alpha val="65000"/>
              </a:srgbClr>
            </a:outerShdw>
          </a:effectLst>
        </p:spPr>
      </p:pic>
      <p:pic>
        <p:nvPicPr>
          <p:cNvPr id="7" name="Espace réservé du contenu 4" descr="SDC15760.JPG"/>
          <p:cNvPicPr>
            <a:picLocks noChangeAspect="1"/>
          </p:cNvPicPr>
          <p:nvPr/>
        </p:nvPicPr>
        <p:blipFill>
          <a:blip r:embed="rId4" cstate="print"/>
          <a:stretch>
            <a:fillRect/>
          </a:stretch>
        </p:blipFill>
        <p:spPr>
          <a:xfrm>
            <a:off x="4286248" y="3429000"/>
            <a:ext cx="4038600" cy="2743198"/>
          </a:xfrm>
          <a:prstGeom prst="rect">
            <a:avLst/>
          </a:prstGeom>
          <a:ln>
            <a:noFill/>
          </a:ln>
          <a:effectLst>
            <a:outerShdw blurRad="292100" dist="139700" dir="2700000" algn="tl" rotWithShape="0">
              <a:srgbClr val="333333">
                <a:alpha val="65000"/>
              </a:srgbClr>
            </a:outerShdw>
          </a:effectLst>
        </p:spPr>
      </p:pic>
      <p:sp>
        <p:nvSpPr>
          <p:cNvPr id="8" name="ZoneTexte 7"/>
          <p:cNvSpPr txBox="1"/>
          <p:nvPr/>
        </p:nvSpPr>
        <p:spPr>
          <a:xfrm>
            <a:off x="285720" y="4929198"/>
            <a:ext cx="3786214" cy="1200329"/>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fr-FR" dirty="0" smtClean="0"/>
              <a:t>Des espaces  utilisés  principalement   par  les  enfants, ils sont en  état catastrophique de pollution. </a:t>
            </a:r>
            <a:endParaRPr lang="fr-FR" dirty="0"/>
          </a:p>
        </p:txBody>
      </p:sp>
    </p:spTree>
  </p:cSld>
  <p:clrMapOvr>
    <a:masterClrMapping/>
  </p:clrMapOvr>
  <p:transition>
    <p:newsfla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4282" y="214291"/>
            <a:ext cx="8643998" cy="7682103"/>
          </a:xfrm>
          <a:prstGeom prst="rect">
            <a:avLst/>
          </a:prstGeom>
        </p:spPr>
        <p:txBody>
          <a:bodyPr wrap="square">
            <a:spAutoFit/>
          </a:bodyPr>
          <a:lstStyle/>
          <a:p>
            <a:r>
              <a:rPr lang="fr-FR" dirty="0" smtClean="0">
                <a:latin typeface="Times New Roman" pitchFamily="18" charset="0"/>
                <a:cs typeface="Times New Roman" pitchFamily="18" charset="0"/>
              </a:rPr>
              <a:t> </a:t>
            </a:r>
            <a:r>
              <a:rPr lang="fr-FR" b="1" u="sng" dirty="0" smtClean="0">
                <a:solidFill>
                  <a:srgbClr val="FF0000"/>
                </a:solidFill>
                <a:latin typeface="Times New Roman" pitchFamily="18" charset="0"/>
                <a:cs typeface="Times New Roman" pitchFamily="18" charset="0"/>
              </a:rPr>
              <a:t>3)Le terrain de football:</a:t>
            </a:r>
          </a:p>
          <a:p>
            <a:r>
              <a:rPr lang="fr-FR" u="sng" dirty="0" smtClean="0">
                <a:latin typeface="Times New Roman" pitchFamily="18" charset="0"/>
                <a:cs typeface="Times New Roman" pitchFamily="18" charset="0"/>
              </a:rPr>
              <a:t>* les composantes:</a:t>
            </a:r>
          </a:p>
          <a:p>
            <a:r>
              <a:rPr lang="fr-FR" dirty="0" smtClean="0">
                <a:latin typeface="Times New Roman" pitchFamily="18" charset="0"/>
                <a:cs typeface="Times New Roman" pitchFamily="18" charset="0"/>
              </a:rPr>
              <a:t>          </a:t>
            </a:r>
            <a:r>
              <a:rPr lang="fr-FR" b="1" dirty="0" smtClean="0">
                <a:latin typeface="Times New Roman" pitchFamily="18" charset="0"/>
                <a:cs typeface="Times New Roman" pitchFamily="18" charset="0"/>
              </a:rPr>
              <a:t>-le mobilier urbain: </a:t>
            </a:r>
            <a:r>
              <a:rPr lang="fr-FR" dirty="0" smtClean="0">
                <a:latin typeface="Times New Roman" pitchFamily="18" charset="0"/>
                <a:cs typeface="Times New Roman" pitchFamily="18" charset="0"/>
              </a:rPr>
              <a:t>le terrain de football ne dispose aucun  mobilier urbain.</a:t>
            </a:r>
          </a:p>
          <a:p>
            <a:r>
              <a:rPr lang="fr-FR" dirty="0" smtClean="0">
                <a:latin typeface="Times New Roman" pitchFamily="18" charset="0"/>
                <a:cs typeface="Times New Roman" pitchFamily="18" charset="0"/>
              </a:rPr>
              <a:t>          </a:t>
            </a:r>
            <a:r>
              <a:rPr lang="fr-FR" b="1" dirty="0" smtClean="0">
                <a:latin typeface="Times New Roman" pitchFamily="18" charset="0"/>
                <a:cs typeface="Times New Roman" pitchFamily="18" charset="0"/>
              </a:rPr>
              <a:t>- le clôture: </a:t>
            </a:r>
            <a:r>
              <a:rPr lang="fr-FR" dirty="0" smtClean="0">
                <a:latin typeface="Times New Roman" pitchFamily="18" charset="0"/>
                <a:cs typeface="Times New Roman" pitchFamily="18" charset="0"/>
              </a:rPr>
              <a:t>mur en béton discontinue.</a:t>
            </a:r>
          </a:p>
          <a:p>
            <a:r>
              <a:rPr lang="fr-FR" dirty="0" smtClean="0">
                <a:latin typeface="Times New Roman" pitchFamily="18" charset="0"/>
                <a:cs typeface="Times New Roman" pitchFamily="18" charset="0"/>
              </a:rPr>
              <a:t>                     </a:t>
            </a: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r>
              <a:rPr lang="fr-FR" dirty="0" smtClean="0">
                <a:latin typeface="Times New Roman" pitchFamily="18" charset="0"/>
                <a:cs typeface="Times New Roman" pitchFamily="18" charset="0"/>
              </a:rPr>
              <a:t> </a:t>
            </a:r>
            <a:r>
              <a:rPr lang="fr-FR" u="sng" dirty="0" smtClean="0">
                <a:latin typeface="Times New Roman" pitchFamily="18" charset="0"/>
                <a:cs typeface="Times New Roman" pitchFamily="18" charset="0"/>
              </a:rPr>
              <a:t>*les caractéristiques:</a:t>
            </a:r>
          </a:p>
          <a:p>
            <a:r>
              <a:rPr lang="fr-FR" dirty="0" smtClean="0">
                <a:latin typeface="Times New Roman" pitchFamily="18" charset="0"/>
                <a:cs typeface="Times New Roman" pitchFamily="18" charset="0"/>
              </a:rPr>
              <a:t> -</a:t>
            </a:r>
            <a:r>
              <a:rPr lang="fr-FR" b="1" dirty="0" smtClean="0">
                <a:latin typeface="Times New Roman" pitchFamily="18" charset="0"/>
                <a:cs typeface="Times New Roman" pitchFamily="18" charset="0"/>
              </a:rPr>
              <a:t>l’état: </a:t>
            </a:r>
            <a:r>
              <a:rPr lang="fr-FR" dirty="0" smtClean="0">
                <a:latin typeface="Times New Roman" pitchFamily="18" charset="0"/>
                <a:cs typeface="Times New Roman" pitchFamily="18" charset="0"/>
              </a:rPr>
              <a:t>cet espace est en état plus ou moins délabrés.</a:t>
            </a:r>
          </a:p>
          <a:p>
            <a:r>
              <a:rPr lang="fr-FR" b="1" dirty="0" smtClean="0">
                <a:latin typeface="Times New Roman" pitchFamily="18" charset="0"/>
                <a:cs typeface="Times New Roman" pitchFamily="18" charset="0"/>
              </a:rPr>
              <a:t>-l’accessibilité: </a:t>
            </a:r>
            <a:r>
              <a:rPr lang="fr-FR" dirty="0" smtClean="0">
                <a:latin typeface="Times New Roman" pitchFamily="18" charset="0"/>
                <a:cs typeface="Times New Roman" pitchFamily="18" charset="0"/>
              </a:rPr>
              <a:t>ce terrain est facilement accessible grâce à sa localisation  au bord de la voie primaire.</a:t>
            </a:r>
          </a:p>
          <a:p>
            <a:r>
              <a:rPr lang="fr-FR" dirty="0" smtClean="0">
                <a:latin typeface="Times New Roman" pitchFamily="18" charset="0"/>
                <a:cs typeface="Times New Roman" pitchFamily="18" charset="0"/>
              </a:rPr>
              <a:t> </a:t>
            </a:r>
            <a:r>
              <a:rPr lang="fr-FR" b="1" dirty="0" smtClean="0">
                <a:latin typeface="Times New Roman" pitchFamily="18" charset="0"/>
                <a:cs typeface="Times New Roman" pitchFamily="18" charset="0"/>
              </a:rPr>
              <a:t>-la fréquentation: </a:t>
            </a:r>
            <a:r>
              <a:rPr lang="fr-FR" dirty="0" smtClean="0">
                <a:latin typeface="Times New Roman" pitchFamily="18" charset="0"/>
                <a:cs typeface="Times New Roman" pitchFamily="18" charset="0"/>
              </a:rPr>
              <a:t>il est de fréquentation exclusivement masculine dont l’ âge varié de 11à 20ans et parfois plus.</a:t>
            </a:r>
          </a:p>
          <a:p>
            <a:r>
              <a:rPr lang="fr-FR" dirty="0" smtClean="0">
                <a:latin typeface="Times New Roman" pitchFamily="18" charset="0"/>
                <a:cs typeface="Times New Roman" pitchFamily="18" charset="0"/>
              </a:rPr>
              <a:t> </a:t>
            </a:r>
            <a:r>
              <a:rPr lang="fr-FR" b="1" dirty="0" smtClean="0">
                <a:latin typeface="Times New Roman" pitchFamily="18" charset="0"/>
                <a:cs typeface="Times New Roman" pitchFamily="18" charset="0"/>
              </a:rPr>
              <a:t>-usage et fonction: </a:t>
            </a:r>
            <a:r>
              <a:rPr lang="fr-FR" dirty="0" smtClean="0">
                <a:latin typeface="Times New Roman" pitchFamily="18" charset="0"/>
                <a:cs typeface="Times New Roman" pitchFamily="18" charset="0"/>
              </a:rPr>
              <a:t>un espace de jeu conçu pour les enfants.</a:t>
            </a:r>
          </a:p>
          <a:p>
            <a:r>
              <a:rPr lang="fr-FR" dirty="0" smtClean="0">
                <a:latin typeface="Times New Roman" pitchFamily="18" charset="0"/>
                <a:cs typeface="Times New Roman" pitchFamily="18" charset="0"/>
              </a:rPr>
              <a:t> </a:t>
            </a:r>
            <a:r>
              <a:rPr lang="fr-FR" b="1" dirty="0" smtClean="0">
                <a:latin typeface="Times New Roman" pitchFamily="18" charset="0"/>
                <a:cs typeface="Times New Roman" pitchFamily="18" charset="0"/>
              </a:rPr>
              <a:t>-revêtement: </a:t>
            </a:r>
            <a:r>
              <a:rPr lang="fr-FR" dirty="0" smtClean="0">
                <a:latin typeface="Times New Roman" pitchFamily="18" charset="0"/>
                <a:cs typeface="Times New Roman" pitchFamily="18" charset="0"/>
              </a:rPr>
              <a:t>en béton </a:t>
            </a:r>
          </a:p>
          <a:p>
            <a:pPr marL="274320" lvl="0" indent="-274320">
              <a:spcBef>
                <a:spcPct val="20000"/>
              </a:spcBef>
              <a:buClr>
                <a:schemeClr val="accent1"/>
              </a:buClr>
              <a:buSzPct val="85000"/>
              <a:defRPr/>
            </a:pPr>
            <a:r>
              <a:rPr lang="fr-FR" dirty="0" smtClean="0">
                <a:latin typeface="Times New Roman" pitchFamily="18" charset="0"/>
                <a:cs typeface="Times New Roman" pitchFamily="18" charset="0"/>
              </a:rPr>
              <a:t>                              </a:t>
            </a:r>
            <a:endParaRPr lang="fr-FR" b="1" dirty="0" smtClean="0">
              <a:latin typeface="Times New Roman" pitchFamily="18" charset="0"/>
              <a:cs typeface="Times New Roman" pitchFamily="18" charset="0"/>
            </a:endParaRPr>
          </a:p>
          <a:p>
            <a:pPr marL="274320" lvl="0" indent="-274320">
              <a:spcBef>
                <a:spcPct val="20000"/>
              </a:spcBef>
              <a:buClr>
                <a:schemeClr val="accent1"/>
              </a:buClr>
              <a:buSzPct val="85000"/>
              <a:defRPr/>
            </a:pPr>
            <a:r>
              <a:rPr lang="fr-FR" b="1" dirty="0" smtClean="0">
                <a:latin typeface="Times New Roman" pitchFamily="18" charset="0"/>
                <a:cs typeface="Times New Roman" pitchFamily="18" charset="0"/>
              </a:rPr>
              <a:t>                               </a:t>
            </a:r>
          </a:p>
          <a:p>
            <a:endParaRPr lang="fr-FR" b="1" u="sng" dirty="0" smtClean="0">
              <a:solidFill>
                <a:srgbClr val="FF0000"/>
              </a:solidFill>
              <a:latin typeface="Times New Roman" pitchFamily="18" charset="0"/>
              <a:cs typeface="Times New Roman" pitchFamily="18" charset="0"/>
            </a:endParaRPr>
          </a:p>
          <a:p>
            <a:endParaRPr lang="fr-FR" b="1" u="sng" dirty="0" smtClean="0">
              <a:solidFill>
                <a:srgbClr val="FF0000"/>
              </a:solidFill>
              <a:latin typeface="Times New Roman" pitchFamily="18" charset="0"/>
              <a:cs typeface="Times New Roman" pitchFamily="18" charset="0"/>
            </a:endParaRPr>
          </a:p>
          <a:p>
            <a:endParaRPr lang="fr-FR" dirty="0"/>
          </a:p>
        </p:txBody>
      </p:sp>
      <p:pic>
        <p:nvPicPr>
          <p:cNvPr id="4" name="Espace réservé du contenu 5" descr="SDC15659.JPG"/>
          <p:cNvPicPr>
            <a:picLocks noChangeAspect="1"/>
          </p:cNvPicPr>
          <p:nvPr/>
        </p:nvPicPr>
        <p:blipFill>
          <a:blip r:embed="rId2" cstate="print"/>
          <a:stretch>
            <a:fillRect/>
          </a:stretch>
        </p:blipFill>
        <p:spPr>
          <a:xfrm>
            <a:off x="285720" y="1500174"/>
            <a:ext cx="3286148" cy="2643206"/>
          </a:xfrm>
          <a:prstGeom prst="rect">
            <a:avLst/>
          </a:prstGeom>
          <a:ln>
            <a:noFill/>
          </a:ln>
          <a:effectLst>
            <a:outerShdw blurRad="292100" dist="139700" dir="2700000" algn="tl" rotWithShape="0">
              <a:srgbClr val="333333">
                <a:alpha val="65000"/>
              </a:srgbClr>
            </a:outerShdw>
          </a:effectLst>
        </p:spPr>
      </p:pic>
      <p:pic>
        <p:nvPicPr>
          <p:cNvPr id="5" name="Espace réservé du contenu 4" descr="SDC15658.JPG"/>
          <p:cNvPicPr>
            <a:picLocks noChangeAspect="1"/>
          </p:cNvPicPr>
          <p:nvPr/>
        </p:nvPicPr>
        <p:blipFill>
          <a:blip r:embed="rId3" cstate="print"/>
          <a:stretch>
            <a:fillRect/>
          </a:stretch>
        </p:blipFill>
        <p:spPr>
          <a:xfrm>
            <a:off x="4643438" y="1214422"/>
            <a:ext cx="3429024" cy="300039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newsfla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terrain de foot.jpg"/>
          <p:cNvPicPr>
            <a:picLocks noGrp="1" noChangeAspect="1"/>
          </p:cNvPicPr>
          <p:nvPr>
            <p:ph sz="quarter" idx="1"/>
          </p:nvPr>
        </p:nvPicPr>
        <p:blipFill>
          <a:blip r:embed="rId2"/>
          <a:stretch>
            <a:fillRect/>
          </a:stretch>
        </p:blipFill>
        <p:spPr>
          <a:xfrm>
            <a:off x="0" y="0"/>
            <a:ext cx="9144000" cy="6858000"/>
          </a:xfrm>
        </p:spPr>
      </p:pic>
    </p:spTree>
  </p:cSld>
  <p:clrMapOvr>
    <a:masterClrMapping/>
  </p:clrMapOvr>
  <p:transition>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us-titre 1"/>
          <p:cNvSpPr txBox="1">
            <a:spLocks/>
          </p:cNvSpPr>
          <p:nvPr/>
        </p:nvSpPr>
        <p:spPr>
          <a:xfrm>
            <a:off x="214282" y="928670"/>
            <a:ext cx="8715404" cy="5500702"/>
          </a:xfrm>
          <a:prstGeom prst="rect">
            <a:avLst/>
          </a:prstGeom>
        </p:spPr>
        <p:txBody>
          <a:bodyPr>
            <a:normAutofit fontScale="32500" lnSpcReduction="20000"/>
          </a:bodyPr>
          <a:lstStyle/>
          <a:p>
            <a:pPr marL="274320" marR="0" lvl="0" indent="-274320" algn="l" defTabSz="914400" rtl="0" eaLnBrk="1" fontAlgn="auto" latinLnBrk="0" hangingPunct="1">
              <a:lnSpc>
                <a:spcPct val="100000"/>
              </a:lnSpc>
              <a:spcBef>
                <a:spcPct val="20000"/>
              </a:spcBef>
              <a:spcAft>
                <a:spcPts val="0"/>
              </a:spcAft>
              <a:buClr>
                <a:schemeClr val="accent1"/>
              </a:buClr>
              <a:buSzPct val="85000"/>
              <a:tabLst/>
              <a:defRPr/>
            </a:pPr>
            <a:r>
              <a:rPr kumimoji="0" lang="fr-FR" sz="6400" b="0" i="0" u="sng" strike="noStrike" kern="1200" cap="none" spc="0" normalizeH="0" baseline="0" noProof="0" dirty="0" smtClean="0">
                <a:ln>
                  <a:noFill/>
                </a:ln>
                <a:solidFill>
                  <a:srgbClr val="00B050"/>
                </a:solidFill>
                <a:effectLst/>
                <a:uLnTx/>
                <a:uFillTx/>
                <a:latin typeface="+mn-lt"/>
                <a:ea typeface="+mn-ea"/>
                <a:cs typeface="+mn-cs"/>
              </a:rPr>
              <a:t>INTRODUCTION.</a:t>
            </a:r>
          </a:p>
          <a:p>
            <a:pPr marL="274320" marR="0" lvl="0" indent="-274320" algn="l" defTabSz="914400" rtl="0" eaLnBrk="1" fontAlgn="auto" latinLnBrk="0" hangingPunct="1">
              <a:lnSpc>
                <a:spcPct val="100000"/>
              </a:lnSpc>
              <a:spcBef>
                <a:spcPct val="20000"/>
              </a:spcBef>
              <a:spcAft>
                <a:spcPts val="0"/>
              </a:spcAft>
              <a:buClr>
                <a:schemeClr val="accent1"/>
              </a:buClr>
              <a:buSzPct val="85000"/>
              <a:tabLst/>
              <a:defRPr/>
            </a:pPr>
            <a:r>
              <a:rPr kumimoji="0" lang="fr-FR" sz="6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I-Présentation de cas d’étude.</a:t>
            </a:r>
          </a:p>
          <a:p>
            <a:pPr marL="274320" marR="0" lvl="0" indent="-274320" algn="l" defTabSz="914400" rtl="0" eaLnBrk="1" fontAlgn="auto" latinLnBrk="0" hangingPunct="1">
              <a:lnSpc>
                <a:spcPct val="100000"/>
              </a:lnSpc>
              <a:spcBef>
                <a:spcPct val="20000"/>
              </a:spcBef>
              <a:spcAft>
                <a:spcPts val="0"/>
              </a:spcAft>
              <a:buClr>
                <a:schemeClr val="accent1"/>
              </a:buClr>
              <a:buSzPct val="85000"/>
              <a:tabLst/>
              <a:defRPr/>
            </a:pPr>
            <a:r>
              <a:rPr kumimoji="0" lang="fr-FR" sz="6400" b="0" i="0"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II-la</a:t>
            </a:r>
            <a:r>
              <a:rPr kumimoji="0" lang="fr-FR" sz="6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situation:</a:t>
            </a:r>
          </a:p>
          <a:p>
            <a:pPr marL="274320" marR="0" lvl="0" indent="-274320" algn="l" defTabSz="914400" rtl="0" eaLnBrk="1" fontAlgn="auto" latinLnBrk="0" hangingPunct="1">
              <a:lnSpc>
                <a:spcPct val="100000"/>
              </a:lnSpc>
              <a:spcBef>
                <a:spcPct val="20000"/>
              </a:spcBef>
              <a:spcAft>
                <a:spcPts val="0"/>
              </a:spcAft>
              <a:buClr>
                <a:schemeClr val="accent1"/>
              </a:buClr>
              <a:buSzPct val="85000"/>
              <a:tabLst/>
              <a:defRPr/>
            </a:pPr>
            <a:r>
              <a:rPr kumimoji="0" lang="fr-FR" sz="6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1)-Situation par rapport à la ville nouvelle Ali Mendjeli.</a:t>
            </a:r>
          </a:p>
          <a:p>
            <a:pPr marL="274320" marR="0" lvl="0" indent="-274320" algn="l" defTabSz="914400" rtl="0" eaLnBrk="1" fontAlgn="auto" latinLnBrk="0" hangingPunct="1">
              <a:lnSpc>
                <a:spcPct val="100000"/>
              </a:lnSpc>
              <a:spcBef>
                <a:spcPct val="20000"/>
              </a:spcBef>
              <a:spcAft>
                <a:spcPts val="0"/>
              </a:spcAft>
              <a:buClr>
                <a:schemeClr val="accent1"/>
              </a:buClr>
              <a:buSzPct val="85000"/>
              <a:tabLst/>
              <a:defRPr/>
            </a:pPr>
            <a:r>
              <a:rPr kumimoji="0" lang="fr-FR" sz="6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2)-Situation par rapport aux unités de voisinage.</a:t>
            </a:r>
          </a:p>
          <a:p>
            <a:pPr marL="274320" marR="0" lvl="0" indent="-274320" algn="l" defTabSz="914400" rtl="0" eaLnBrk="1" fontAlgn="auto" latinLnBrk="0" hangingPunct="1">
              <a:lnSpc>
                <a:spcPct val="100000"/>
              </a:lnSpc>
              <a:spcBef>
                <a:spcPct val="20000"/>
              </a:spcBef>
              <a:spcAft>
                <a:spcPts val="0"/>
              </a:spcAft>
              <a:buClr>
                <a:schemeClr val="accent1"/>
              </a:buClr>
              <a:buSzPct val="85000"/>
              <a:tabLst/>
              <a:defRPr/>
            </a:pPr>
            <a:r>
              <a:rPr kumimoji="0" lang="fr-FR" sz="6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3)-Délimitation.</a:t>
            </a:r>
          </a:p>
          <a:p>
            <a:pPr marL="274320" marR="0" lvl="0" indent="-274320" algn="l" defTabSz="914400" rtl="0" eaLnBrk="1" fontAlgn="auto" latinLnBrk="0" hangingPunct="1">
              <a:lnSpc>
                <a:spcPct val="100000"/>
              </a:lnSpc>
              <a:spcBef>
                <a:spcPct val="20000"/>
              </a:spcBef>
              <a:spcAft>
                <a:spcPts val="0"/>
              </a:spcAft>
              <a:buClr>
                <a:schemeClr val="accent1"/>
              </a:buClr>
              <a:buSzPct val="85000"/>
              <a:tabLst/>
              <a:defRPr/>
            </a:pPr>
            <a:r>
              <a:rPr kumimoji="0" lang="fr-FR" sz="6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III-Les composantes de l’espaces public:</a:t>
            </a:r>
          </a:p>
          <a:p>
            <a:pPr marL="274320" marR="0" lvl="0" indent="-274320" algn="l" defTabSz="914400" rtl="0" eaLnBrk="1" fontAlgn="auto" latinLnBrk="0" hangingPunct="1">
              <a:lnSpc>
                <a:spcPct val="100000"/>
              </a:lnSpc>
              <a:spcBef>
                <a:spcPct val="20000"/>
              </a:spcBef>
              <a:spcAft>
                <a:spcPts val="0"/>
              </a:spcAft>
              <a:buClr>
                <a:schemeClr val="accent1"/>
              </a:buClr>
              <a:buSzPct val="85000"/>
              <a:tabLst/>
              <a:defRPr/>
            </a:pPr>
            <a:r>
              <a:rPr kumimoji="0" lang="fr-FR" sz="6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fr-FR" sz="6400" b="0" i="0" u="sng"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1)-la voie:</a:t>
            </a:r>
          </a:p>
          <a:p>
            <a:pPr marL="274320" marR="0" lvl="0" indent="-274320" algn="l" defTabSz="914400" rtl="0" eaLnBrk="1" fontAlgn="auto" latinLnBrk="0" hangingPunct="1">
              <a:lnSpc>
                <a:spcPct val="100000"/>
              </a:lnSpc>
              <a:spcBef>
                <a:spcPct val="20000"/>
              </a:spcBef>
              <a:spcAft>
                <a:spcPts val="0"/>
              </a:spcAft>
              <a:buClr>
                <a:schemeClr val="accent1"/>
              </a:buClr>
              <a:buSzPct val="85000"/>
              <a:tabLst/>
              <a:defRPr/>
            </a:pPr>
            <a:r>
              <a:rPr kumimoji="0" lang="fr-FR" sz="6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fr-FR" sz="6400" b="0" i="0" u="sng"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les composantes:</a:t>
            </a:r>
          </a:p>
          <a:p>
            <a:pPr marL="274320" marR="0" lvl="0" indent="-274320" algn="l" defTabSz="914400" rtl="0" eaLnBrk="1" fontAlgn="auto" latinLnBrk="0" hangingPunct="1">
              <a:lnSpc>
                <a:spcPct val="100000"/>
              </a:lnSpc>
              <a:spcBef>
                <a:spcPct val="20000"/>
              </a:spcBef>
              <a:spcAft>
                <a:spcPts val="0"/>
              </a:spcAft>
              <a:buClr>
                <a:schemeClr val="accent1"/>
              </a:buClr>
              <a:buSzPct val="85000"/>
              <a:tabLst/>
              <a:defRPr/>
            </a:pPr>
            <a:r>
              <a:rPr kumimoji="0" lang="fr-FR" sz="6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a:t>
            </a:r>
            <a:r>
              <a:rPr kumimoji="0" lang="fr-FR" sz="6400" b="0" i="0" u="sng"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les caractéristiques:</a:t>
            </a:r>
          </a:p>
          <a:p>
            <a:pPr marL="274320" marR="0" lvl="0" indent="-274320" algn="l" defTabSz="914400" rtl="0" eaLnBrk="1" fontAlgn="auto" latinLnBrk="0" hangingPunct="1">
              <a:lnSpc>
                <a:spcPct val="100000"/>
              </a:lnSpc>
              <a:spcBef>
                <a:spcPct val="20000"/>
              </a:spcBef>
              <a:spcAft>
                <a:spcPts val="0"/>
              </a:spcAft>
              <a:buClr>
                <a:schemeClr val="accent1"/>
              </a:buClr>
              <a:buSzPct val="85000"/>
              <a:tabLst/>
              <a:defRPr/>
            </a:pPr>
            <a:r>
              <a:rPr kumimoji="0" lang="fr-FR" sz="6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-usage et fonction.</a:t>
            </a:r>
          </a:p>
          <a:p>
            <a:pPr marL="274320" marR="0" lvl="0" indent="-274320" algn="l" defTabSz="914400" rtl="0" eaLnBrk="1" fontAlgn="auto" latinLnBrk="0" hangingPunct="1">
              <a:lnSpc>
                <a:spcPct val="100000"/>
              </a:lnSpc>
              <a:spcBef>
                <a:spcPct val="20000"/>
              </a:spcBef>
              <a:spcAft>
                <a:spcPts val="0"/>
              </a:spcAft>
              <a:buClr>
                <a:schemeClr val="accent1"/>
              </a:buClr>
              <a:buSzPct val="85000"/>
              <a:tabLst/>
              <a:defRPr/>
            </a:pPr>
            <a:r>
              <a:rPr lang="fr-FR" sz="6400" dirty="0" smtClean="0">
                <a:latin typeface="Times New Roman" pitchFamily="18" charset="0"/>
                <a:cs typeface="Times New Roman" pitchFamily="18" charset="0"/>
              </a:rPr>
              <a:t>              - la sécurité.</a:t>
            </a:r>
          </a:p>
          <a:p>
            <a:pPr marL="274320" marR="0" lvl="0" indent="-274320" algn="l" defTabSz="914400" rtl="0" eaLnBrk="1" fontAlgn="auto" latinLnBrk="0" hangingPunct="1">
              <a:lnSpc>
                <a:spcPct val="100000"/>
              </a:lnSpc>
              <a:spcBef>
                <a:spcPct val="20000"/>
              </a:spcBef>
              <a:spcAft>
                <a:spcPts val="0"/>
              </a:spcAft>
              <a:buClr>
                <a:schemeClr val="accent1"/>
              </a:buClr>
              <a:buSzPct val="85000"/>
              <a:tabLst/>
              <a:defRPr/>
            </a:pPr>
            <a:r>
              <a:rPr kumimoji="0" lang="fr-FR" sz="6400" b="0" i="0" u="none" strike="noStrike" kern="1200" cap="none" spc="0" normalizeH="0" noProof="0" dirty="0">
                <a:ln>
                  <a:noFill/>
                </a:ln>
                <a:solidFill>
                  <a:schemeClr val="tx1"/>
                </a:solidFill>
                <a:effectLst/>
                <a:uLnTx/>
                <a:uFillTx/>
                <a:latin typeface="Times New Roman" pitchFamily="18" charset="0"/>
                <a:ea typeface="+mn-ea"/>
                <a:cs typeface="Times New Roman" pitchFamily="18" charset="0"/>
              </a:rPr>
              <a:t> </a:t>
            </a:r>
            <a:r>
              <a:rPr kumimoji="0" lang="fr-FR" sz="6400" b="0" i="0" u="none" strike="noStrike" kern="1200" cap="none" spc="0" normalizeH="0" noProof="0" dirty="0" smtClean="0">
                <a:ln>
                  <a:noFill/>
                </a:ln>
                <a:solidFill>
                  <a:schemeClr val="tx1"/>
                </a:solidFill>
                <a:effectLst/>
                <a:uLnTx/>
                <a:uFillTx/>
                <a:latin typeface="Times New Roman" pitchFamily="18" charset="0"/>
                <a:ea typeface="+mn-ea"/>
                <a:cs typeface="Times New Roman" pitchFamily="18" charset="0"/>
              </a:rPr>
              <a:t>             -l’ambiance.</a:t>
            </a:r>
          </a:p>
          <a:p>
            <a:pPr marL="274320" marR="0" lvl="0" indent="-274320" algn="l" defTabSz="914400" rtl="0" eaLnBrk="1" fontAlgn="auto" latinLnBrk="0" hangingPunct="1">
              <a:lnSpc>
                <a:spcPct val="100000"/>
              </a:lnSpc>
              <a:spcBef>
                <a:spcPct val="20000"/>
              </a:spcBef>
              <a:spcAft>
                <a:spcPts val="0"/>
              </a:spcAft>
              <a:buClr>
                <a:schemeClr val="accent1"/>
              </a:buClr>
              <a:buSzPct val="85000"/>
              <a:tabLst/>
              <a:defRPr/>
            </a:pPr>
            <a:r>
              <a:rPr lang="fr-FR" sz="6400" baseline="0" dirty="0">
                <a:latin typeface="Times New Roman" pitchFamily="18" charset="0"/>
                <a:cs typeface="Times New Roman" pitchFamily="18" charset="0"/>
              </a:rPr>
              <a:t> </a:t>
            </a:r>
            <a:r>
              <a:rPr lang="fr-FR" sz="6400" baseline="0" dirty="0" smtClean="0">
                <a:latin typeface="Times New Roman" pitchFamily="18" charset="0"/>
                <a:cs typeface="Times New Roman" pitchFamily="18" charset="0"/>
              </a:rPr>
              <a:t>             - les</a:t>
            </a:r>
            <a:r>
              <a:rPr lang="fr-FR" sz="6400" dirty="0" smtClean="0">
                <a:latin typeface="Times New Roman" pitchFamily="18" charset="0"/>
                <a:cs typeface="Times New Roman" pitchFamily="18" charset="0"/>
              </a:rPr>
              <a:t> point forts et les point faibles.</a:t>
            </a:r>
            <a:endParaRPr kumimoji="0" lang="fr-FR" sz="6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274320" marR="0" lvl="0" indent="-274320"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endParaRPr kumimoji="0" lang="fr-FR" sz="27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274320" marR="0" lvl="0" indent="-274320" algn="l" defTabSz="914400" rtl="0" eaLnBrk="1" fontAlgn="auto" latinLnBrk="0" hangingPunct="1">
              <a:lnSpc>
                <a:spcPct val="100000"/>
              </a:lnSpc>
              <a:spcBef>
                <a:spcPct val="20000"/>
              </a:spcBef>
              <a:spcAft>
                <a:spcPts val="0"/>
              </a:spcAft>
              <a:buClr>
                <a:schemeClr val="accent1"/>
              </a:buClr>
              <a:buSzPct val="85000"/>
              <a:tabLst/>
              <a:defRPr/>
            </a:pPr>
            <a:r>
              <a:rPr kumimoji="0" lang="fr-FR" sz="27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a:t>
            </a:r>
          </a:p>
          <a:p>
            <a:pPr marL="274320" marR="0" lvl="0" indent="-274320"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endParaRPr kumimoji="0" lang="fr-FR" sz="27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3" name="Titre 2"/>
          <p:cNvSpPr txBox="1">
            <a:spLocks/>
          </p:cNvSpPr>
          <p:nvPr/>
        </p:nvSpPr>
        <p:spPr>
          <a:xfrm>
            <a:off x="2786050" y="357166"/>
            <a:ext cx="3243258" cy="490550"/>
          </a:xfrm>
          <a:prstGeom prst="rect">
            <a:avLst/>
          </a:prstGeom>
        </p:spPr>
        <p:style>
          <a:lnRef idx="1">
            <a:schemeClr val="accent3"/>
          </a:lnRef>
          <a:fillRef idx="2">
            <a:schemeClr val="accent3"/>
          </a:fillRef>
          <a:effectRef idx="1">
            <a:schemeClr val="accent3"/>
          </a:effectRef>
          <a:fontRef idx="minor">
            <a:schemeClr val="dk1"/>
          </a:fontRef>
        </p:style>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400" b="1" i="0" u="sng" strike="noStrike" kern="1200" cap="none" spc="0" normalizeH="0" baseline="0" noProof="0" smtClean="0">
                <a:ln>
                  <a:noFill/>
                </a:ln>
                <a:solidFill>
                  <a:srgbClr val="FF0066"/>
                </a:solidFill>
                <a:effectLst/>
                <a:uLnTx/>
                <a:uFillTx/>
                <a:latin typeface="Times New Roman" pitchFamily="18" charset="0"/>
                <a:ea typeface="+mn-ea"/>
                <a:cs typeface="Times New Roman" pitchFamily="18" charset="0"/>
              </a:rPr>
              <a:t>Plan de travail:</a:t>
            </a:r>
            <a:endParaRPr kumimoji="0" lang="fr-FR" sz="2400" b="1" i="0" u="sng" strike="noStrike" kern="1200" cap="none" spc="0" normalizeH="0" baseline="0" noProof="0" dirty="0">
              <a:ln>
                <a:noFill/>
              </a:ln>
              <a:solidFill>
                <a:srgbClr val="FF0066"/>
              </a:solidFill>
              <a:effectLst/>
              <a:uLnTx/>
              <a:uFillTx/>
              <a:latin typeface="Times New Roman" pitchFamily="18" charset="0"/>
              <a:ea typeface="+mn-ea"/>
              <a:cs typeface="Times New Roman" pitchFamily="18" charset="0"/>
            </a:endParaRPr>
          </a:p>
        </p:txBody>
      </p:sp>
    </p:spTree>
  </p:cSld>
  <p:clrMapOvr>
    <a:masterClrMapping/>
  </p:clrMapOvr>
  <p:transition>
    <p:newsfla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720" y="285728"/>
            <a:ext cx="8572560" cy="169892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274320" lvl="0" indent="-274320">
              <a:spcBef>
                <a:spcPct val="20000"/>
              </a:spcBef>
              <a:buClr>
                <a:schemeClr val="accent1"/>
              </a:buClr>
              <a:buSzPct val="85000"/>
              <a:defRPr/>
            </a:pPr>
            <a:r>
              <a:rPr lang="fr-FR" b="1" dirty="0" smtClean="0">
                <a:latin typeface="Times New Roman" pitchFamily="18" charset="0"/>
                <a:cs typeface="Times New Roman" pitchFamily="18" charset="0"/>
              </a:rPr>
              <a:t> - les point forts :</a:t>
            </a:r>
          </a:p>
          <a:p>
            <a:pPr marL="274320" lvl="0" indent="-274320">
              <a:spcBef>
                <a:spcPct val="20000"/>
              </a:spcBef>
              <a:buClr>
                <a:schemeClr val="accent1"/>
              </a:buClr>
              <a:buSzPct val="85000"/>
              <a:defRPr/>
            </a:pPr>
            <a:r>
              <a:rPr lang="fr-FR" b="1" dirty="0" smtClean="0">
                <a:latin typeface="Times New Roman" pitchFamily="18" charset="0"/>
                <a:cs typeface="Times New Roman" pitchFamily="18" charset="0"/>
              </a:rPr>
              <a:t> </a:t>
            </a:r>
            <a:r>
              <a:rPr lang="fr-FR" dirty="0" smtClean="0">
                <a:latin typeface="Times New Roman" pitchFamily="18" charset="0"/>
                <a:cs typeface="Times New Roman" pitchFamily="18" charset="0"/>
              </a:rPr>
              <a:t>il présente une  avantage en tant que lieu pour le jeu d’enfants. </a:t>
            </a:r>
          </a:p>
          <a:p>
            <a:pPr marL="274320" lvl="0" indent="-274320">
              <a:spcBef>
                <a:spcPct val="20000"/>
              </a:spcBef>
              <a:buClr>
                <a:schemeClr val="accent1"/>
              </a:buClr>
              <a:buSzPct val="85000"/>
              <a:defRPr/>
            </a:pPr>
            <a:r>
              <a:rPr lang="fr-FR" dirty="0" smtClean="0">
                <a:latin typeface="Times New Roman" pitchFamily="18" charset="0"/>
                <a:cs typeface="Times New Roman" pitchFamily="18" charset="0"/>
              </a:rPr>
              <a:t> </a:t>
            </a:r>
            <a:r>
              <a:rPr lang="fr-FR" b="1" dirty="0" smtClean="0">
                <a:latin typeface="Times New Roman" pitchFamily="18" charset="0"/>
                <a:cs typeface="Times New Roman" pitchFamily="18" charset="0"/>
              </a:rPr>
              <a:t>- Les point faibles:</a:t>
            </a:r>
          </a:p>
          <a:p>
            <a:pPr marL="274320" lvl="0" indent="-274320">
              <a:spcBef>
                <a:spcPct val="20000"/>
              </a:spcBef>
              <a:buClr>
                <a:schemeClr val="accent1"/>
              </a:buClr>
              <a:buSzPct val="85000"/>
              <a:defRPr/>
            </a:pPr>
            <a:r>
              <a:rPr lang="fr-FR" dirty="0" smtClean="0">
                <a:latin typeface="Times New Roman" pitchFamily="18" charset="0"/>
                <a:cs typeface="Times New Roman" pitchFamily="18" charset="0"/>
              </a:rPr>
              <a:t>  -Terrain non aménagé.</a:t>
            </a:r>
          </a:p>
          <a:p>
            <a:pPr marL="274320" lvl="0" indent="-274320">
              <a:spcBef>
                <a:spcPct val="20000"/>
              </a:spcBef>
              <a:buClr>
                <a:schemeClr val="accent1"/>
              </a:buClr>
              <a:buSzPct val="85000"/>
              <a:defRPr/>
            </a:pPr>
            <a:r>
              <a:rPr lang="fr-FR" dirty="0" smtClean="0">
                <a:latin typeface="Times New Roman" pitchFamily="18" charset="0"/>
                <a:cs typeface="Times New Roman" pitchFamily="18" charset="0"/>
              </a:rPr>
              <a:t> -l’absence de mobilier urbain.</a:t>
            </a:r>
          </a:p>
        </p:txBody>
      </p:sp>
      <p:sp>
        <p:nvSpPr>
          <p:cNvPr id="3" name="Rectangle 2"/>
          <p:cNvSpPr/>
          <p:nvPr/>
        </p:nvSpPr>
        <p:spPr>
          <a:xfrm>
            <a:off x="285720" y="2143116"/>
            <a:ext cx="8501090" cy="92333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fr-FR" b="1" u="sng" dirty="0" smtClean="0">
                <a:solidFill>
                  <a:srgbClr val="FF0000"/>
                </a:solidFill>
                <a:latin typeface="Times New Roman" pitchFamily="18" charset="0"/>
                <a:cs typeface="Times New Roman" pitchFamily="18" charset="0"/>
              </a:rPr>
              <a:t>4)L’aire de stationnement:</a:t>
            </a:r>
          </a:p>
          <a:p>
            <a:r>
              <a:rPr lang="fr-FR" dirty="0" smtClean="0">
                <a:latin typeface="Times New Roman" pitchFamily="18" charset="0"/>
                <a:cs typeface="Times New Roman" pitchFamily="18" charset="0"/>
              </a:rPr>
              <a:t>Grande surface non aménagé situe à proximité des agglomérations, occupé par un nombre important des véhicules comme l’indique l’image en dessous.</a:t>
            </a:r>
          </a:p>
        </p:txBody>
      </p:sp>
      <p:pic>
        <p:nvPicPr>
          <p:cNvPr id="4" name="Espace réservé du contenu 4" descr="SDC15653.JPG"/>
          <p:cNvPicPr>
            <a:picLocks noChangeAspect="1"/>
          </p:cNvPicPr>
          <p:nvPr/>
        </p:nvPicPr>
        <p:blipFill>
          <a:blip r:embed="rId2" cstate="print"/>
          <a:stretch>
            <a:fillRect/>
          </a:stretch>
        </p:blipFill>
        <p:spPr>
          <a:xfrm>
            <a:off x="214282" y="3214686"/>
            <a:ext cx="8643998" cy="3500462"/>
          </a:xfrm>
          <a:prstGeom prst="rect">
            <a:avLst/>
          </a:prstGeom>
        </p:spPr>
      </p:pic>
    </p:spTree>
  </p:cSld>
  <p:clrMapOvr>
    <a:masterClrMapping/>
  </p:clrMapOvr>
  <p:transition>
    <p:newsfla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14282" y="214290"/>
            <a:ext cx="8715436" cy="6586418"/>
          </a:xfrm>
          <a:prstGeom prst="rect">
            <a:avLst/>
          </a:prstGeom>
          <a:noFill/>
        </p:spPr>
        <p:txBody>
          <a:bodyPr wrap="square" rtlCol="0">
            <a:spAutoFit/>
          </a:bodyPr>
          <a:lstStyle/>
          <a:p>
            <a:pPr algn="ctr"/>
            <a:r>
              <a:rPr lang="fr-FR" sz="1600" b="1" u="sng" dirty="0" smtClean="0">
                <a:solidFill>
                  <a:srgbClr val="FF0066"/>
                </a:solidFill>
                <a:latin typeface="Times New Roman" pitchFamily="18" charset="0"/>
                <a:cs typeface="Times New Roman" pitchFamily="18" charset="0"/>
              </a:rPr>
              <a:t>Conclusion:</a:t>
            </a:r>
          </a:p>
          <a:p>
            <a:r>
              <a:rPr lang="fr-FR" sz="1600" dirty="0" smtClean="0">
                <a:latin typeface="Times New Roman" pitchFamily="18" charset="0"/>
                <a:cs typeface="Times New Roman" pitchFamily="18" charset="0"/>
              </a:rPr>
              <a:t>A travers l’analyse de l’état actuel des cas d’étude, on a constaté les problèmes suivants:</a:t>
            </a:r>
          </a:p>
          <a:p>
            <a:pPr lvl="0" eaLnBrk="0" fontAlgn="base" hangingPunct="0">
              <a:spcBef>
                <a:spcPct val="0"/>
              </a:spcBef>
              <a:spcAft>
                <a:spcPct val="0"/>
              </a:spcAft>
            </a:pPr>
            <a:r>
              <a:rPr lang="fr-FR" sz="1600" b="1" u="sng" dirty="0" smtClean="0">
                <a:solidFill>
                  <a:srgbClr val="00B050"/>
                </a:solidFill>
                <a:latin typeface="Times New Roman" pitchFamily="18" charset="0"/>
                <a:ea typeface="Calibri" pitchFamily="34" charset="0"/>
                <a:cs typeface="Times New Roman" pitchFamily="18" charset="0"/>
              </a:rPr>
              <a:t>A-problèmes liés au mobilier urbain </a:t>
            </a:r>
            <a:endParaRPr lang="fr-FR" sz="1600" dirty="0" smtClean="0">
              <a:solidFill>
                <a:srgbClr val="00B050"/>
              </a:solidFill>
              <a:latin typeface="Times New Roman" pitchFamily="18" charset="0"/>
              <a:cs typeface="Times New Roman" pitchFamily="18" charset="0"/>
            </a:endParaRPr>
          </a:p>
          <a:p>
            <a:pPr eaLnBrk="0" fontAlgn="base" hangingPunct="0">
              <a:spcBef>
                <a:spcPct val="0"/>
              </a:spcBef>
              <a:spcAft>
                <a:spcPct val="0"/>
              </a:spcAft>
            </a:pPr>
            <a:r>
              <a:rPr lang="fr-FR" sz="1600" dirty="0" smtClean="0">
                <a:latin typeface="Times New Roman" pitchFamily="18" charset="0"/>
                <a:ea typeface="Calibri" pitchFamily="34" charset="0"/>
                <a:cs typeface="Times New Roman" pitchFamily="18" charset="0"/>
              </a:rPr>
              <a:t>- Un déficit  remarquable de mobilier urbain (mobilier de repos (les bancs), le mobilier d’agrément (sculpture, éléments de jeux), mobiliers liés aux végétaux  et à l’eau (végétaux, fontaine)...etc.)Dans l’aire d’étude que ce soit au niveau des entrées, soit dans les autres espaces. quantité insuffisante des corbeilles  de propreté ce qui fait la propagation des décharges informelles nuisent sur  l'environnement.</a:t>
            </a:r>
            <a:endParaRPr lang="fr-FR" sz="1600" dirty="0" smtClean="0">
              <a:latin typeface="Times New Roman" pitchFamily="18" charset="0"/>
              <a:cs typeface="Times New Roman" pitchFamily="18" charset="0"/>
            </a:endParaRPr>
          </a:p>
          <a:p>
            <a:pPr lvl="0" eaLnBrk="0" fontAlgn="base" hangingPunct="0">
              <a:spcBef>
                <a:spcPct val="0"/>
              </a:spcBef>
              <a:spcAft>
                <a:spcPct val="0"/>
              </a:spcAft>
            </a:pPr>
            <a:r>
              <a:rPr lang="fr-FR" sz="1600" dirty="0" smtClean="0">
                <a:latin typeface="Times New Roman" pitchFamily="18" charset="0"/>
                <a:ea typeface="Calibri" pitchFamily="34" charset="0"/>
                <a:cs typeface="Times New Roman" pitchFamily="18" charset="0"/>
              </a:rPr>
              <a:t>-Uniformité des mobiliers d’éclairage utilisé malgré la diversité des espaces (le même type pour tous les espaces)</a:t>
            </a:r>
          </a:p>
          <a:p>
            <a:pPr lvl="0" fontAlgn="base">
              <a:spcBef>
                <a:spcPct val="0"/>
              </a:spcBef>
              <a:spcAft>
                <a:spcPct val="0"/>
              </a:spcAft>
            </a:pPr>
            <a:r>
              <a:rPr lang="fr-FR" sz="1600" b="1" u="sng" dirty="0" smtClean="0">
                <a:solidFill>
                  <a:srgbClr val="00B050"/>
                </a:solidFill>
                <a:latin typeface="Times New Roman" pitchFamily="18" charset="0"/>
                <a:ea typeface="Calibri" pitchFamily="34" charset="0"/>
                <a:cs typeface="Times New Roman" pitchFamily="18" charset="0"/>
              </a:rPr>
              <a:t>B- problèmes liés aux matériaux utilisés :</a:t>
            </a:r>
            <a:endParaRPr lang="fr-FR" sz="1600" dirty="0" smtClean="0">
              <a:solidFill>
                <a:srgbClr val="00B050"/>
              </a:solidFill>
              <a:latin typeface="Times New Roman" pitchFamily="18" charset="0"/>
              <a:cs typeface="Times New Roman" pitchFamily="18" charset="0"/>
            </a:endParaRPr>
          </a:p>
          <a:p>
            <a:pPr lvl="0" eaLnBrk="0" fontAlgn="base" hangingPunct="0">
              <a:spcBef>
                <a:spcPct val="0"/>
              </a:spcBef>
              <a:spcAft>
                <a:spcPct val="0"/>
              </a:spcAft>
            </a:pPr>
            <a:r>
              <a:rPr lang="fr-FR" sz="1600" dirty="0" smtClean="0">
                <a:latin typeface="Times New Roman" pitchFamily="18" charset="0"/>
                <a:ea typeface="Calibri" pitchFamily="34" charset="0"/>
                <a:cs typeface="Times New Roman" pitchFamily="18" charset="0"/>
              </a:rPr>
              <a:t>-Mauvaise état des matériaux utilisés (dégradation des matériaux). Malgré  que les aménagements sont  relativement récents, certains matériaux utilisés sont déjà abîmés.</a:t>
            </a:r>
            <a:endParaRPr lang="fr-FR" sz="1600" dirty="0" smtClean="0">
              <a:latin typeface="Times New Roman" pitchFamily="18" charset="0"/>
              <a:cs typeface="Times New Roman" pitchFamily="18" charset="0"/>
            </a:endParaRPr>
          </a:p>
          <a:p>
            <a:r>
              <a:rPr lang="fr-FR" sz="1600" dirty="0" smtClean="0">
                <a:latin typeface="Times New Roman" pitchFamily="18" charset="0"/>
                <a:cs typeface="Times New Roman" pitchFamily="18" charset="0"/>
              </a:rPr>
              <a:t>-l’utilisation des matériaux de mauvaise qualité et ne répondent pas à l’aspect esthétiques.</a:t>
            </a:r>
          </a:p>
          <a:p>
            <a:r>
              <a:rPr lang="fr-FR" sz="1600" b="1" u="sng" dirty="0" err="1" smtClean="0">
                <a:solidFill>
                  <a:srgbClr val="00B050"/>
                </a:solidFill>
                <a:latin typeface="Times New Roman" pitchFamily="18" charset="0"/>
                <a:cs typeface="Times New Roman" pitchFamily="18" charset="0"/>
              </a:rPr>
              <a:t>C-Les</a:t>
            </a:r>
            <a:r>
              <a:rPr lang="fr-FR" sz="1600" b="1" u="sng" dirty="0" smtClean="0">
                <a:solidFill>
                  <a:srgbClr val="00B050"/>
                </a:solidFill>
                <a:latin typeface="Times New Roman" pitchFamily="18" charset="0"/>
                <a:cs typeface="Times New Roman" pitchFamily="18" charset="0"/>
              </a:rPr>
              <a:t> façades :</a:t>
            </a:r>
            <a:endParaRPr lang="fr-FR" sz="1600" dirty="0" smtClean="0">
              <a:solidFill>
                <a:srgbClr val="00B050"/>
              </a:solidFill>
              <a:latin typeface="Times New Roman" pitchFamily="18" charset="0"/>
              <a:cs typeface="Times New Roman" pitchFamily="18" charset="0"/>
            </a:endParaRPr>
          </a:p>
          <a:p>
            <a:r>
              <a:rPr lang="fr-FR" sz="1600" dirty="0" smtClean="0">
                <a:latin typeface="Times New Roman" pitchFamily="18" charset="0"/>
                <a:cs typeface="Times New Roman" pitchFamily="18" charset="0"/>
              </a:rPr>
              <a:t>-la façade est de faible qualité architecturale. </a:t>
            </a:r>
          </a:p>
          <a:p>
            <a:r>
              <a:rPr lang="fr-FR" sz="1600" dirty="0" smtClean="0">
                <a:latin typeface="Times New Roman" pitchFamily="18" charset="0"/>
                <a:cs typeface="Times New Roman" pitchFamily="18" charset="0"/>
              </a:rPr>
              <a:t>-l'absence d'animation.</a:t>
            </a:r>
          </a:p>
          <a:p>
            <a:r>
              <a:rPr lang="fr-FR" sz="1600" dirty="0" smtClean="0">
                <a:latin typeface="Times New Roman" pitchFamily="18" charset="0"/>
                <a:cs typeface="Times New Roman" pitchFamily="18" charset="0"/>
              </a:rPr>
              <a:t>-Des couleurs non convenable  nous donne l'impression d'une ville de désert.</a:t>
            </a:r>
          </a:p>
          <a:p>
            <a:r>
              <a:rPr lang="fr-FR" sz="1600" b="1" u="sng" dirty="0" smtClean="0">
                <a:solidFill>
                  <a:srgbClr val="00B050"/>
                </a:solidFill>
                <a:latin typeface="Times New Roman" pitchFamily="18" charset="0"/>
                <a:cs typeface="Times New Roman" pitchFamily="18" charset="0"/>
              </a:rPr>
              <a:t>D-Espaces publics :</a:t>
            </a:r>
            <a:endParaRPr lang="fr-FR" sz="1600" dirty="0" smtClean="0">
              <a:solidFill>
                <a:srgbClr val="00B050"/>
              </a:solidFill>
              <a:latin typeface="Times New Roman" pitchFamily="18" charset="0"/>
              <a:cs typeface="Times New Roman" pitchFamily="18" charset="0"/>
            </a:endParaRPr>
          </a:p>
          <a:p>
            <a:r>
              <a:rPr lang="fr-FR" sz="1600" dirty="0" smtClean="0">
                <a:latin typeface="Times New Roman" pitchFamily="18" charset="0"/>
                <a:cs typeface="Times New Roman" pitchFamily="18" charset="0"/>
              </a:rPr>
              <a:t>-Espace extérieur ne répond pas aux besoins des habitants en termes de  repos, de loisir et de détente.</a:t>
            </a:r>
            <a:r>
              <a:rPr lang="fr-FR" sz="1600" b="1" u="sng" dirty="0" smtClean="0">
                <a:latin typeface="Times New Roman" pitchFamily="18" charset="0"/>
                <a:cs typeface="Times New Roman" pitchFamily="18" charset="0"/>
              </a:rPr>
              <a:t> </a:t>
            </a:r>
            <a:endParaRPr lang="fr-FR" sz="1600" dirty="0" smtClean="0">
              <a:latin typeface="Times New Roman" pitchFamily="18" charset="0"/>
              <a:cs typeface="Times New Roman" pitchFamily="18" charset="0"/>
            </a:endParaRPr>
          </a:p>
          <a:p>
            <a:r>
              <a:rPr lang="fr-FR" sz="1600" dirty="0" smtClean="0">
                <a:latin typeface="Times New Roman" pitchFamily="18" charset="0"/>
                <a:cs typeface="Times New Roman" pitchFamily="18" charset="0"/>
              </a:rPr>
              <a:t>-un terrain de football  en mauvaise état</a:t>
            </a:r>
          </a:p>
          <a:p>
            <a:r>
              <a:rPr lang="fr-FR" sz="1600" dirty="0" smtClean="0">
                <a:latin typeface="Times New Roman" pitchFamily="18" charset="0"/>
                <a:cs typeface="Times New Roman" pitchFamily="18" charset="0"/>
              </a:rPr>
              <a:t>- Aucun aménagement cyclable n’a été réalisé et  l’absence globale des passages destinés aux piétonniers au niveau de voie. </a:t>
            </a:r>
          </a:p>
          <a:p>
            <a:pPr lvl="0" eaLnBrk="0" fontAlgn="base" hangingPunct="0">
              <a:spcBef>
                <a:spcPct val="0"/>
              </a:spcBef>
              <a:spcAft>
                <a:spcPct val="0"/>
              </a:spcAft>
            </a:pPr>
            <a:endParaRPr lang="fr-FR" dirty="0" smtClean="0">
              <a:latin typeface="Times New Roman" pitchFamily="18" charset="0"/>
              <a:cs typeface="Times New Roman" pitchFamily="18" charset="0"/>
            </a:endParaRPr>
          </a:p>
          <a:p>
            <a:pPr algn="ctr"/>
            <a:endParaRPr lang="fr-FR" b="1" u="sng" dirty="0" smtClean="0">
              <a:solidFill>
                <a:srgbClr val="FF0066"/>
              </a:solidFill>
              <a:latin typeface="Times New Roman" pitchFamily="18" charset="0"/>
              <a:cs typeface="Times New Roman" pitchFamily="18" charset="0"/>
            </a:endParaRPr>
          </a:p>
          <a:p>
            <a:endParaRPr lang="fr-FR" dirty="0"/>
          </a:p>
        </p:txBody>
      </p:sp>
    </p:spTree>
  </p:cSld>
  <p:clrMapOvr>
    <a:masterClrMapping/>
  </p:clrMapOvr>
  <p:transition>
    <p:newsfla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500298" y="214290"/>
            <a:ext cx="3071834" cy="369332"/>
          </a:xfrm>
          <a:prstGeom prst="rect">
            <a:avLst/>
          </a:prstGeom>
          <a:noFill/>
        </p:spPr>
        <p:txBody>
          <a:bodyPr wrap="square" rtlCol="0">
            <a:spAutoFit/>
          </a:bodyPr>
          <a:lstStyle/>
          <a:p>
            <a:pPr algn="ctr"/>
            <a:r>
              <a:rPr lang="fr-FR" b="1" u="sng" dirty="0" smtClean="0">
                <a:solidFill>
                  <a:srgbClr val="FF0066"/>
                </a:solidFill>
                <a:latin typeface="Times New Roman" pitchFamily="18" charset="0"/>
                <a:cs typeface="Times New Roman" pitchFamily="18" charset="0"/>
              </a:rPr>
              <a:t>LA PROGRAMMATION:</a:t>
            </a:r>
            <a:endParaRPr lang="fr-FR" b="1" u="sng" dirty="0">
              <a:solidFill>
                <a:srgbClr val="FF0066"/>
              </a:solidFill>
              <a:latin typeface="Times New Roman" pitchFamily="18" charset="0"/>
              <a:cs typeface="Times New Roman" pitchFamily="18" charset="0"/>
            </a:endParaRPr>
          </a:p>
        </p:txBody>
      </p:sp>
      <p:sp>
        <p:nvSpPr>
          <p:cNvPr id="3" name="Rectangle 2"/>
          <p:cNvSpPr/>
          <p:nvPr/>
        </p:nvSpPr>
        <p:spPr>
          <a:xfrm>
            <a:off x="285720" y="642918"/>
            <a:ext cx="8572560" cy="3416320"/>
          </a:xfrm>
          <a:prstGeom prst="rect">
            <a:avLst/>
          </a:prstGeom>
        </p:spPr>
        <p:txBody>
          <a:bodyPr wrap="square">
            <a:spAutoFit/>
          </a:bodyPr>
          <a:lstStyle/>
          <a:p>
            <a:pPr lvl="0" fontAlgn="base">
              <a:spcBef>
                <a:spcPct val="0"/>
              </a:spcBef>
              <a:spcAft>
                <a:spcPct val="0"/>
              </a:spcAft>
            </a:pPr>
            <a:r>
              <a:rPr lang="fr-FR" b="1" u="sng" dirty="0" smtClean="0">
                <a:solidFill>
                  <a:srgbClr val="FF0066"/>
                </a:solidFill>
                <a:latin typeface="Times New Roman" pitchFamily="18" charset="0"/>
                <a:ea typeface="Calibri" pitchFamily="34" charset="0"/>
                <a:cs typeface="Times New Roman" pitchFamily="18" charset="0"/>
              </a:rPr>
              <a:t>-LES OBJECTIFS A ATTEINDRE :</a:t>
            </a:r>
            <a:endParaRPr lang="fr-FR" b="1" u="sng" dirty="0" smtClean="0">
              <a:solidFill>
                <a:srgbClr val="00B050"/>
              </a:solidFill>
              <a:latin typeface="Times New Roman" pitchFamily="18" charset="0"/>
              <a:ea typeface="Calibri" pitchFamily="34" charset="0"/>
              <a:cs typeface="Times New Roman" pitchFamily="18" charset="0"/>
            </a:endParaRPr>
          </a:p>
          <a:p>
            <a:pPr lvl="0" eaLnBrk="0" fontAlgn="base" hangingPunct="0">
              <a:spcBef>
                <a:spcPct val="0"/>
              </a:spcBef>
              <a:spcAft>
                <a:spcPct val="0"/>
              </a:spcAft>
            </a:pPr>
            <a:r>
              <a:rPr lang="fr-FR" b="1" u="sng" dirty="0" smtClean="0">
                <a:solidFill>
                  <a:srgbClr val="00B050"/>
                </a:solidFill>
                <a:latin typeface="Times New Roman" pitchFamily="18" charset="0"/>
                <a:ea typeface="Calibri" pitchFamily="34" charset="0"/>
                <a:cs typeface="Times New Roman" pitchFamily="18" charset="0"/>
              </a:rPr>
              <a:t>En termes de stationnement :</a:t>
            </a:r>
            <a:endParaRPr lang="fr-FR" dirty="0" smtClean="0">
              <a:solidFill>
                <a:srgbClr val="00B050"/>
              </a:solidFill>
              <a:latin typeface="Times New Roman" pitchFamily="18" charset="0"/>
              <a:cs typeface="Times New Roman" pitchFamily="18" charset="0"/>
            </a:endParaRPr>
          </a:p>
          <a:p>
            <a:pPr lvl="0" eaLnBrk="0" fontAlgn="base" hangingPunct="0">
              <a:spcBef>
                <a:spcPct val="0"/>
              </a:spcBef>
              <a:spcAft>
                <a:spcPct val="0"/>
              </a:spcAft>
            </a:pPr>
            <a:r>
              <a:rPr lang="fr-FR" dirty="0" smtClean="0">
                <a:latin typeface="Times New Roman" pitchFamily="18" charset="0"/>
                <a:ea typeface="Times New Roman" pitchFamily="18" charset="0"/>
                <a:cs typeface="Times New Roman" pitchFamily="18" charset="0"/>
              </a:rPr>
              <a:t>-l’amélioration de l’offre de stationnement à travers l’aménagement des nouveaux stationnements.</a:t>
            </a:r>
            <a:endParaRPr lang="fr-FR" b="1" u="sng" dirty="0" smtClean="0">
              <a:solidFill>
                <a:srgbClr val="00B050"/>
              </a:solidFill>
              <a:latin typeface="Times New Roman" pitchFamily="18" charset="0"/>
              <a:ea typeface="Times New Roman" pitchFamily="18" charset="0"/>
              <a:cs typeface="Times New Roman" pitchFamily="18" charset="0"/>
            </a:endParaRPr>
          </a:p>
          <a:p>
            <a:pPr lvl="0" eaLnBrk="0" fontAlgn="base" hangingPunct="0">
              <a:spcBef>
                <a:spcPct val="0"/>
              </a:spcBef>
              <a:spcAft>
                <a:spcPct val="0"/>
              </a:spcAft>
            </a:pPr>
            <a:r>
              <a:rPr lang="fr-FR" b="1" u="sng" dirty="0" smtClean="0">
                <a:solidFill>
                  <a:srgbClr val="00B050"/>
                </a:solidFill>
                <a:latin typeface="Times New Roman" pitchFamily="18" charset="0"/>
                <a:ea typeface="Times New Roman" pitchFamily="18" charset="0"/>
                <a:cs typeface="Times New Roman" pitchFamily="18" charset="0"/>
              </a:rPr>
              <a:t>En termes des végétations:</a:t>
            </a:r>
            <a:endParaRPr lang="fr-FR" dirty="0" smtClean="0">
              <a:solidFill>
                <a:srgbClr val="00B050"/>
              </a:solidFill>
              <a:latin typeface="Times New Roman" pitchFamily="18" charset="0"/>
              <a:cs typeface="Times New Roman" pitchFamily="18" charset="0"/>
            </a:endParaRPr>
          </a:p>
          <a:p>
            <a:pPr lvl="0" eaLnBrk="0" fontAlgn="base" hangingPunct="0">
              <a:spcBef>
                <a:spcPct val="0"/>
              </a:spcBef>
              <a:spcAft>
                <a:spcPct val="0"/>
              </a:spcAft>
            </a:pPr>
            <a:r>
              <a:rPr lang="fr-FR" dirty="0" smtClean="0">
                <a:latin typeface="Times New Roman" pitchFamily="18" charset="0"/>
                <a:ea typeface="Calibri" pitchFamily="34" charset="0"/>
                <a:cs typeface="Times New Roman" pitchFamily="18" charset="0"/>
              </a:rPr>
              <a:t>-Renforcer la présence de végétal par l‘implantation des nouveaux végétations.</a:t>
            </a:r>
            <a:endParaRPr lang="fr-FR" b="1" u="sng" dirty="0" smtClean="0">
              <a:solidFill>
                <a:srgbClr val="00B050"/>
              </a:solidFill>
              <a:latin typeface="Times New Roman" pitchFamily="18" charset="0"/>
              <a:ea typeface="Calibri" pitchFamily="34" charset="0"/>
              <a:cs typeface="Times New Roman" pitchFamily="18" charset="0"/>
            </a:endParaRPr>
          </a:p>
          <a:p>
            <a:pPr lvl="0" eaLnBrk="0" fontAlgn="base" hangingPunct="0">
              <a:spcBef>
                <a:spcPct val="0"/>
              </a:spcBef>
              <a:spcAft>
                <a:spcPct val="0"/>
              </a:spcAft>
            </a:pPr>
            <a:r>
              <a:rPr lang="fr-FR" b="1" u="sng" dirty="0" smtClean="0">
                <a:solidFill>
                  <a:srgbClr val="00B050"/>
                </a:solidFill>
                <a:latin typeface="Times New Roman" pitchFamily="18" charset="0"/>
                <a:ea typeface="Calibri" pitchFamily="34" charset="0"/>
                <a:cs typeface="Times New Roman" pitchFamily="18" charset="0"/>
              </a:rPr>
              <a:t>En termes de matériaux utilisés : </a:t>
            </a:r>
            <a:endParaRPr lang="fr-FR" dirty="0" smtClean="0">
              <a:solidFill>
                <a:srgbClr val="00B050"/>
              </a:solidFill>
              <a:latin typeface="Times New Roman" pitchFamily="18" charset="0"/>
              <a:cs typeface="Times New Roman" pitchFamily="18" charset="0"/>
            </a:endParaRPr>
          </a:p>
          <a:p>
            <a:pPr lvl="0" eaLnBrk="0" fontAlgn="base" hangingPunct="0">
              <a:spcBef>
                <a:spcPct val="0"/>
              </a:spcBef>
              <a:spcAft>
                <a:spcPct val="0"/>
              </a:spcAft>
            </a:pPr>
            <a:r>
              <a:rPr lang="fr-FR" dirty="0" smtClean="0">
                <a:latin typeface="Times New Roman" pitchFamily="18" charset="0"/>
                <a:ea typeface="Calibri" pitchFamily="34" charset="0"/>
                <a:cs typeface="Times New Roman" pitchFamily="18" charset="0"/>
              </a:rPr>
              <a:t>  -Ajuster le revêtement de sol en utilisant des matériaux antidérapants, des matériaux de bonne qualité, et en unifiant les   matériaux d'un même espace.</a:t>
            </a:r>
            <a:endParaRPr lang="fr-FR" b="1" u="sng" dirty="0" smtClean="0">
              <a:solidFill>
                <a:srgbClr val="00B050"/>
              </a:solidFill>
              <a:latin typeface="Times New Roman" pitchFamily="18" charset="0"/>
              <a:ea typeface="Calibri" pitchFamily="34" charset="0"/>
              <a:cs typeface="Times New Roman" pitchFamily="18" charset="0"/>
            </a:endParaRPr>
          </a:p>
          <a:p>
            <a:pPr lvl="0" eaLnBrk="0" fontAlgn="base" hangingPunct="0">
              <a:spcBef>
                <a:spcPct val="0"/>
              </a:spcBef>
              <a:spcAft>
                <a:spcPct val="0"/>
              </a:spcAft>
            </a:pPr>
            <a:r>
              <a:rPr lang="fr-FR" b="1" u="sng" dirty="0" smtClean="0">
                <a:solidFill>
                  <a:srgbClr val="00B050"/>
                </a:solidFill>
                <a:latin typeface="Times New Roman" pitchFamily="18" charset="0"/>
                <a:ea typeface="Calibri" pitchFamily="34" charset="0"/>
                <a:cs typeface="Times New Roman" pitchFamily="18" charset="0"/>
              </a:rPr>
              <a:t>En termes de mobilier urbain :</a:t>
            </a:r>
            <a:endParaRPr lang="fr-FR" dirty="0" smtClean="0">
              <a:solidFill>
                <a:srgbClr val="00B050"/>
              </a:solidFill>
              <a:latin typeface="Times New Roman" pitchFamily="18" charset="0"/>
              <a:cs typeface="Times New Roman" pitchFamily="18" charset="0"/>
            </a:endParaRPr>
          </a:p>
          <a:p>
            <a:pPr lvl="0" eaLnBrk="0" fontAlgn="base" hangingPunct="0">
              <a:spcBef>
                <a:spcPct val="0"/>
              </a:spcBef>
              <a:spcAft>
                <a:spcPct val="0"/>
              </a:spcAft>
            </a:pPr>
            <a:r>
              <a:rPr lang="fr-FR" dirty="0" smtClean="0">
                <a:latin typeface="Times New Roman" pitchFamily="18" charset="0"/>
                <a:ea typeface="Calibri" pitchFamily="34" charset="0"/>
                <a:cs typeface="Times New Roman" pitchFamily="18" charset="0"/>
              </a:rPr>
              <a:t>- Accomplir le manque existant. </a:t>
            </a:r>
            <a:endParaRPr lang="fr-FR" dirty="0" smtClean="0">
              <a:latin typeface="Times New Roman" pitchFamily="18" charset="0"/>
              <a:cs typeface="Times New Roman" pitchFamily="18" charset="0"/>
            </a:endParaRPr>
          </a:p>
          <a:p>
            <a:pPr lvl="0" eaLnBrk="0" fontAlgn="base" hangingPunct="0">
              <a:spcBef>
                <a:spcPct val="0"/>
              </a:spcBef>
              <a:spcAft>
                <a:spcPct val="0"/>
              </a:spcAft>
            </a:pPr>
            <a:r>
              <a:rPr lang="fr-FR" dirty="0" smtClean="0">
                <a:latin typeface="Times New Roman" pitchFamily="18" charset="0"/>
                <a:ea typeface="Calibri" pitchFamily="34" charset="0"/>
                <a:cs typeface="Times New Roman" pitchFamily="18" charset="0"/>
              </a:rPr>
              <a:t>-Unifier la couleur et la forme pour le même mobilier.</a:t>
            </a:r>
            <a:endParaRPr lang="fr-FR" dirty="0" smtClean="0">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dalila\Bureau\programmation.jpg"/>
          <p:cNvPicPr>
            <a:picLocks noChangeAspect="1" noChangeArrowheads="1"/>
          </p:cNvPicPr>
          <p:nvPr/>
        </p:nvPicPr>
        <p:blipFill>
          <a:blip r:embed="rId2"/>
          <a:srcRect/>
          <a:stretch>
            <a:fillRect/>
          </a:stretch>
        </p:blipFill>
        <p:spPr bwMode="auto">
          <a:xfrm>
            <a:off x="142844" y="214290"/>
            <a:ext cx="8858312" cy="6500858"/>
          </a:xfrm>
          <a:prstGeom prst="rect">
            <a:avLst/>
          </a:prstGeom>
          <a:noFill/>
        </p:spPr>
      </p:pic>
    </p:spTree>
  </p:cSld>
  <p:clrMapOvr>
    <a:masterClrMapping/>
  </p:clrMapOvr>
  <p:transition>
    <p:newsfla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dalila\Bureau\PRO.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spTree>
  </p:cSld>
  <p:clrMapOvr>
    <a:masterClrMapping/>
  </p:clrMapOvr>
  <p:transition>
    <p:newsfla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dalila\Bureau\PROG.jpg"/>
          <p:cNvPicPr>
            <a:picLocks noChangeAspect="1" noChangeArrowheads="1"/>
          </p:cNvPicPr>
          <p:nvPr/>
        </p:nvPicPr>
        <p:blipFill>
          <a:blip r:embed="rId2"/>
          <a:srcRect/>
          <a:stretch>
            <a:fillRect/>
          </a:stretch>
        </p:blipFill>
        <p:spPr bwMode="auto">
          <a:xfrm>
            <a:off x="0" y="0"/>
            <a:ext cx="9143999" cy="6858000"/>
          </a:xfrm>
          <a:prstGeom prst="rect">
            <a:avLst/>
          </a:prstGeom>
          <a:noFill/>
        </p:spPr>
      </p:pic>
      <p:pic>
        <p:nvPicPr>
          <p:cNvPr id="2051" name="Picture 3" descr="C:\Documents and Settings\dalila\Bureau\PRR.jpg"/>
          <p:cNvPicPr>
            <a:picLocks noChangeAspect="1" noChangeArrowheads="1"/>
          </p:cNvPicPr>
          <p:nvPr/>
        </p:nvPicPr>
        <p:blipFill>
          <a:blip r:embed="rId3"/>
          <a:srcRect/>
          <a:stretch>
            <a:fillRect/>
          </a:stretch>
        </p:blipFill>
        <p:spPr bwMode="auto">
          <a:xfrm>
            <a:off x="0" y="5572139"/>
            <a:ext cx="9144000" cy="1285861"/>
          </a:xfrm>
          <a:prstGeom prst="rect">
            <a:avLst/>
          </a:prstGeom>
          <a:noFill/>
        </p:spPr>
      </p:pic>
    </p:spTree>
  </p:cSld>
  <p:clrMapOvr>
    <a:masterClrMapping/>
  </p:clrMapOvr>
  <p:transition>
    <p:newsfla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285720" y="285728"/>
            <a:ext cx="8643998"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000" b="1" i="0" u="sng" strike="noStrike" cap="none" normalizeH="0" baseline="0" dirty="0" smtClean="0">
                <a:ln>
                  <a:noFill/>
                </a:ln>
                <a:solidFill>
                  <a:srgbClr val="00B050"/>
                </a:solidFill>
                <a:effectLst/>
                <a:latin typeface="Times New Roman" pitchFamily="18" charset="0"/>
                <a:ea typeface="Calibri" pitchFamily="34" charset="0"/>
                <a:cs typeface="Times New Roman" pitchFamily="18" charset="0"/>
              </a:rPr>
              <a:t>La programmation :</a:t>
            </a:r>
            <a:endParaRPr kumimoji="0" lang="fr-FR" sz="2000" b="1" i="0" u="none" strike="noStrike" cap="none" normalizeH="0" baseline="0" dirty="0" smtClean="0">
              <a:ln>
                <a:noFill/>
              </a:ln>
              <a:solidFill>
                <a:srgbClr val="00B05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400" b="1" i="0" u="sng" strike="noStrike" cap="none" normalizeH="0" baseline="0" dirty="0" smtClean="0">
                <a:ln>
                  <a:noFill/>
                </a:ln>
                <a:solidFill>
                  <a:srgbClr val="FF0066"/>
                </a:solidFill>
                <a:effectLst/>
                <a:latin typeface="Times New Roman" pitchFamily="18" charset="0"/>
                <a:ea typeface="Calibri" pitchFamily="34" charset="0"/>
                <a:cs typeface="Times New Roman" pitchFamily="18" charset="0"/>
              </a:rPr>
              <a:t>Le stationnement</a:t>
            </a:r>
            <a:r>
              <a:rPr kumimoji="0" lang="fr-FR" sz="1400" b="1" i="0" u="sng" strike="noStrike" cap="none" normalizeH="0" baseline="0" dirty="0" smtClean="0">
                <a:ln>
                  <a:noFill/>
                </a:ln>
                <a:solidFill>
                  <a:srgbClr val="FF0066"/>
                </a:solidFill>
                <a:effectLst/>
                <a:latin typeface="Calibri"/>
                <a:ea typeface="Calibri" pitchFamily="34" charset="0"/>
                <a:cs typeface="Times New Roman" pitchFamily="18" charset="0"/>
              </a:rPr>
              <a:t> </a:t>
            </a:r>
            <a:r>
              <a:rPr kumimoji="0" lang="fr-FR" sz="1400" b="1" i="0" u="sng" strike="noStrike" cap="none" normalizeH="0" baseline="0" dirty="0" smtClean="0">
                <a:ln>
                  <a:noFill/>
                </a:ln>
                <a:solidFill>
                  <a:srgbClr val="FF0066"/>
                </a:solidFill>
                <a:effectLst/>
                <a:latin typeface="Times New Roman" pitchFamily="18" charset="0"/>
                <a:ea typeface="Calibri" pitchFamily="34" charset="0"/>
                <a:cs typeface="Times New Roman" pitchFamily="18" charset="0"/>
              </a:rPr>
              <a:t>:</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 programmation se fait </a:t>
            </a:r>
            <a:r>
              <a:rPr kumimoji="0" lang="fr-FR" sz="1400" b="0"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fr-FR"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travers la surface disponibl</a:t>
            </a:r>
            <a:r>
              <a:rPr kumimoji="0" lang="fr-FR"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e</a:t>
            </a:r>
            <a:r>
              <a:rPr kumimoji="0" lang="fr-FR"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fr-FR"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(2256.5074m</a:t>
            </a:r>
            <a:r>
              <a:rPr kumimoji="0" lang="fr-FR" sz="1400" b="1" i="0" u="none" strike="noStrike" cap="none" normalizeH="0" baseline="0" dirty="0" smtClean="0">
                <a:ln>
                  <a:noFill/>
                </a:ln>
                <a:solidFill>
                  <a:schemeClr val="tx1"/>
                </a:solidFill>
                <a:effectLst/>
                <a:latin typeface="Calibri"/>
                <a:ea typeface="Calibri" pitchFamily="34" charset="0"/>
                <a:cs typeface="Times New Roman" pitchFamily="18" charset="0"/>
              </a:rPr>
              <a:t>²</a:t>
            </a:r>
            <a:r>
              <a:rPr kumimoji="0" lang="fr-FR" sz="1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fr-FR"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en respectant</a:t>
            </a:r>
            <a:r>
              <a:rPr kumimoji="0" lang="fr-FR" sz="1400"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fr-FR"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les dimensions suivantes</a:t>
            </a:r>
            <a:r>
              <a:rPr kumimoji="0" lang="fr-FR" sz="1400"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fr-FR"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Dimension de place:</a:t>
            </a:r>
            <a:r>
              <a:rPr kumimoji="0" lang="fr-FR" sz="1400" b="1" i="0" u="sng"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hlinkClick r:id=""/>
              </a:rPr>
              <a:t>[</a:t>
            </a:r>
            <a:r>
              <a:rPr kumimoji="0" lang="fr-FR" sz="1400" b="1" i="0" u="sng" strike="noStrike" cap="none" normalizeH="0" baseline="30000" dirty="0" smtClean="0" bmk="">
                <a:ln>
                  <a:noFill/>
                </a:ln>
                <a:solidFill>
                  <a:schemeClr val="tx1"/>
                </a:solidFill>
                <a:effectLst/>
                <a:latin typeface="Times New Roman" pitchFamily="18" charset="0"/>
                <a:ea typeface="Calibri" pitchFamily="34" charset="0"/>
                <a:cs typeface="Times New Roman" pitchFamily="18" charset="0"/>
                <a:hlinkClick r:id=""/>
              </a:rPr>
              <a:t>1]</a:t>
            </a: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Implantation perpendiculaire: largeur 2.5 m   ,  longueur 5m</a:t>
            </a:r>
          </a:p>
          <a:p>
            <a:r>
              <a:rPr lang="fr-FR" sz="1400" b="1" u="sng" dirty="0" smtClean="0"/>
              <a:t>Proposition</a:t>
            </a:r>
            <a:endParaRPr lang="fr-FR" sz="1400" dirty="0" smtClean="0"/>
          </a:p>
          <a:p>
            <a:r>
              <a:rPr lang="fr-FR" sz="1400" dirty="0" smtClean="0"/>
              <a:t>- Le nombre total de place programmé est de 44.</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800" b="0" i="0" u="none" strike="noStrike" cap="none" normalizeH="0" baseline="0" dirty="0" smtClean="0">
                <a:ln>
                  <a:noFill/>
                </a:ln>
                <a:solidFill>
                  <a:schemeClr val="tx1"/>
                </a:solidFill>
                <a:effectLst/>
                <a:latin typeface="Arial" pitchFamily="34" charset="0"/>
                <a:cs typeface="Arial" pitchFamily="34" charset="0"/>
              </a:rPr>
              <a:t/>
            </a:r>
            <a:br>
              <a:rPr kumimoji="0" lang="fr-FR" sz="1800" b="0" i="0" u="none" strike="noStrike" cap="none" normalizeH="0" baseline="0" dirty="0" smtClean="0">
                <a:ln>
                  <a:noFill/>
                </a:ln>
                <a:solidFill>
                  <a:schemeClr val="tx1"/>
                </a:solidFill>
                <a:effectLst/>
                <a:latin typeface="Arial" pitchFamily="34" charset="0"/>
                <a:cs typeface="Arial" pitchFamily="34" charset="0"/>
              </a:rPr>
            </a:b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7" name="Rectangle 3"/>
          <p:cNvSpPr>
            <a:spLocks noChangeArrowheads="1"/>
          </p:cNvSpPr>
          <p:nvPr/>
        </p:nvSpPr>
        <p:spPr bwMode="auto">
          <a:xfrm>
            <a:off x="142844" y="6143644"/>
            <a:ext cx="7786742" cy="5386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100" b="1"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hlinkClick r:id=""/>
              </a:rPr>
              <a:t>[</a:t>
            </a:r>
            <a:r>
              <a:rPr kumimoji="0" lang="fr-FR" sz="1100" b="1" i="0" u="none" strike="noStrike" cap="none" normalizeH="0" baseline="30000" dirty="0" smtClean="0" bmk="">
                <a:ln>
                  <a:noFill/>
                </a:ln>
                <a:solidFill>
                  <a:schemeClr val="tx1"/>
                </a:solidFill>
                <a:effectLst/>
                <a:latin typeface="Times New Roman" pitchFamily="18" charset="0"/>
                <a:ea typeface="Calibri" pitchFamily="34" charset="0"/>
                <a:cs typeface="Times New Roman" pitchFamily="18" charset="0"/>
                <a:hlinkClick r:id=""/>
              </a:rPr>
              <a:t>1]</a:t>
            </a:r>
            <a:r>
              <a:rPr kumimoji="0" lang="fr-FR" sz="11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fr-FR" sz="1100" b="1"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DEBUISSON, Bernard. et </a:t>
            </a:r>
            <a:r>
              <a:rPr kumimoji="0" lang="fr-FR" sz="1100" b="1" i="0" u="none" strike="noStrike" cap="none" normalizeH="0" baseline="30000" dirty="0" err="1" smtClean="0">
                <a:ln>
                  <a:noFill/>
                </a:ln>
                <a:solidFill>
                  <a:schemeClr val="tx1"/>
                </a:solidFill>
                <a:effectLst/>
                <a:latin typeface="Times New Roman" pitchFamily="18" charset="0"/>
                <a:ea typeface="Calibri" pitchFamily="34" charset="0"/>
                <a:cs typeface="Times New Roman" pitchFamily="18" charset="0"/>
              </a:rPr>
              <a:t>collab</a:t>
            </a:r>
            <a:r>
              <a:rPr kumimoji="0" lang="fr-FR" sz="1100" b="1"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 1959, tome 03, ENCYCLOPEDIE PRATIQUE DE LA CONSTRUCTION ET DE BATIMENT, Paris, LIBRAIRIE ARTISTIDEQUILLET, 547p</a:t>
            </a:r>
            <a:endParaRPr kumimoji="0" lang="fr-FR"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 name="Image 4" descr="C:\Documents and Settings\dalila\Bureau\S.jpg"/>
          <p:cNvPicPr/>
          <p:nvPr/>
        </p:nvPicPr>
        <p:blipFill>
          <a:blip r:embed="rId2"/>
          <a:srcRect/>
          <a:stretch>
            <a:fillRect/>
          </a:stretch>
        </p:blipFill>
        <p:spPr bwMode="auto">
          <a:xfrm>
            <a:off x="5572132" y="3071810"/>
            <a:ext cx="2571800" cy="2286016"/>
          </a:xfrm>
          <a:prstGeom prst="rect">
            <a:avLst/>
          </a:prstGeom>
          <a:noFill/>
          <a:ln w="9525">
            <a:noFill/>
            <a:miter lim="800000"/>
            <a:headEnd/>
            <a:tailEnd/>
          </a:ln>
        </p:spPr>
      </p:pic>
      <p:pic>
        <p:nvPicPr>
          <p:cNvPr id="6" name="Image 5" descr="C:\Documents and Settings\dalila\Bureau\Stationnement proposé.jpg"/>
          <p:cNvPicPr/>
          <p:nvPr/>
        </p:nvPicPr>
        <p:blipFill>
          <a:blip r:embed="rId3"/>
          <a:srcRect/>
          <a:stretch>
            <a:fillRect/>
          </a:stretch>
        </p:blipFill>
        <p:spPr bwMode="auto">
          <a:xfrm>
            <a:off x="357158" y="2214554"/>
            <a:ext cx="4929222" cy="3643338"/>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space réservé du contenu 3" descr="PICT0017.JPG"/>
          <p:cNvPicPr>
            <a:picLocks noChangeAspect="1"/>
          </p:cNvPicPr>
          <p:nvPr/>
        </p:nvPicPr>
        <p:blipFill>
          <a:blip r:embed="rId2" cstate="print"/>
          <a:stretch>
            <a:fillRect/>
          </a:stretch>
        </p:blipFill>
        <p:spPr>
          <a:xfrm>
            <a:off x="214282" y="428604"/>
            <a:ext cx="4071966" cy="2893239"/>
          </a:xfrm>
          <a:prstGeom prst="rect">
            <a:avLst/>
          </a:prstGeom>
        </p:spPr>
      </p:pic>
      <p:pic>
        <p:nvPicPr>
          <p:cNvPr id="3" name="Espace réservé du contenu 3" descr="PICT0017.JPG"/>
          <p:cNvPicPr>
            <a:picLocks noChangeAspect="1"/>
          </p:cNvPicPr>
          <p:nvPr/>
        </p:nvPicPr>
        <p:blipFill>
          <a:blip r:embed="rId3"/>
          <a:stretch>
            <a:fillRect/>
          </a:stretch>
        </p:blipFill>
        <p:spPr>
          <a:xfrm>
            <a:off x="4572000" y="357166"/>
            <a:ext cx="4143404" cy="2786082"/>
          </a:xfrm>
          <a:prstGeom prst="rect">
            <a:avLst/>
          </a:prstGeom>
        </p:spPr>
      </p:pic>
      <p:pic>
        <p:nvPicPr>
          <p:cNvPr id="4" name="Espace réservé du contenu 3" descr="PICT0017.JPG"/>
          <p:cNvPicPr>
            <a:picLocks noChangeAspect="1"/>
          </p:cNvPicPr>
          <p:nvPr/>
        </p:nvPicPr>
        <p:blipFill>
          <a:blip r:embed="rId4" cstate="print"/>
          <a:stretch>
            <a:fillRect/>
          </a:stretch>
        </p:blipFill>
        <p:spPr>
          <a:xfrm>
            <a:off x="214282" y="3429000"/>
            <a:ext cx="4143404" cy="2678925"/>
          </a:xfrm>
          <a:prstGeom prst="rect">
            <a:avLst/>
          </a:prstGeom>
        </p:spPr>
      </p:pic>
      <p:pic>
        <p:nvPicPr>
          <p:cNvPr id="5" name="Espace réservé du contenu 3" descr="PICT0017.JPG"/>
          <p:cNvPicPr>
            <a:picLocks noChangeAspect="1"/>
          </p:cNvPicPr>
          <p:nvPr/>
        </p:nvPicPr>
        <p:blipFill>
          <a:blip r:embed="rId5"/>
          <a:stretch>
            <a:fillRect/>
          </a:stretch>
        </p:blipFill>
        <p:spPr>
          <a:xfrm>
            <a:off x="4643438" y="3444286"/>
            <a:ext cx="4143404" cy="2627920"/>
          </a:xfrm>
          <a:prstGeom prst="rect">
            <a:avLst/>
          </a:prstGeom>
        </p:spPr>
      </p:pic>
      <p:sp>
        <p:nvSpPr>
          <p:cNvPr id="6" name="ZoneTexte 5"/>
          <p:cNvSpPr txBox="1"/>
          <p:nvPr/>
        </p:nvSpPr>
        <p:spPr>
          <a:xfrm>
            <a:off x="1000100" y="571480"/>
            <a:ext cx="2174506" cy="369332"/>
          </a:xfrm>
          <a:prstGeom prst="rect">
            <a:avLst/>
          </a:prstGeom>
          <a:noFill/>
        </p:spPr>
        <p:txBody>
          <a:bodyPr wrap="none" rtlCol="0">
            <a:spAutoFit/>
          </a:bodyPr>
          <a:lstStyle/>
          <a:p>
            <a:r>
              <a:rPr lang="fr-FR" b="1" u="sng" dirty="0" smtClean="0">
                <a:solidFill>
                  <a:srgbClr val="FF0066"/>
                </a:solidFill>
                <a:latin typeface="Times New Roman" pitchFamily="18" charset="0"/>
                <a:cs typeface="Times New Roman" pitchFamily="18" charset="0"/>
              </a:rPr>
              <a:t>Avant l’intervention</a:t>
            </a:r>
            <a:endParaRPr lang="fr-FR" b="1" u="sng" dirty="0">
              <a:solidFill>
                <a:srgbClr val="FF0066"/>
              </a:solidFill>
              <a:latin typeface="Times New Roman" pitchFamily="18" charset="0"/>
              <a:cs typeface="Times New Roman" pitchFamily="18" charset="0"/>
            </a:endParaRPr>
          </a:p>
        </p:txBody>
      </p:sp>
      <p:sp>
        <p:nvSpPr>
          <p:cNvPr id="7" name="ZoneTexte 6"/>
          <p:cNvSpPr txBox="1"/>
          <p:nvPr/>
        </p:nvSpPr>
        <p:spPr>
          <a:xfrm>
            <a:off x="5500694" y="571480"/>
            <a:ext cx="2178802" cy="369332"/>
          </a:xfrm>
          <a:prstGeom prst="rect">
            <a:avLst/>
          </a:prstGeom>
          <a:noFill/>
        </p:spPr>
        <p:txBody>
          <a:bodyPr wrap="none" rtlCol="0">
            <a:spAutoFit/>
          </a:bodyPr>
          <a:lstStyle/>
          <a:p>
            <a:r>
              <a:rPr lang="fr-FR" b="1" u="sng" dirty="0" smtClean="0">
                <a:solidFill>
                  <a:srgbClr val="FF0066"/>
                </a:solidFill>
                <a:latin typeface="Times New Roman" pitchFamily="18" charset="0"/>
                <a:cs typeface="Times New Roman" pitchFamily="18" charset="0"/>
              </a:rPr>
              <a:t>Après l’intervention</a:t>
            </a:r>
            <a:endParaRPr lang="fr-FR" b="1" u="sng" dirty="0">
              <a:solidFill>
                <a:srgbClr val="FF0066"/>
              </a:solidFill>
              <a:latin typeface="Times New Roman" pitchFamily="18" charset="0"/>
              <a:cs typeface="Times New Roman" pitchFamily="18" charset="0"/>
            </a:endParaRPr>
          </a:p>
        </p:txBody>
      </p:sp>
      <p:sp>
        <p:nvSpPr>
          <p:cNvPr id="8" name="ZoneTexte 7"/>
          <p:cNvSpPr txBox="1"/>
          <p:nvPr/>
        </p:nvSpPr>
        <p:spPr>
          <a:xfrm>
            <a:off x="5857884" y="5500702"/>
            <a:ext cx="2178802" cy="369332"/>
          </a:xfrm>
          <a:prstGeom prst="rect">
            <a:avLst/>
          </a:prstGeom>
          <a:noFill/>
        </p:spPr>
        <p:txBody>
          <a:bodyPr wrap="none" rtlCol="0">
            <a:spAutoFit/>
          </a:bodyPr>
          <a:lstStyle/>
          <a:p>
            <a:r>
              <a:rPr lang="fr-FR" b="1" u="sng" dirty="0" smtClean="0">
                <a:solidFill>
                  <a:srgbClr val="FF0066"/>
                </a:solidFill>
                <a:latin typeface="Times New Roman" pitchFamily="18" charset="0"/>
                <a:cs typeface="Times New Roman" pitchFamily="18" charset="0"/>
              </a:rPr>
              <a:t>Après l’intervention</a:t>
            </a:r>
            <a:endParaRPr lang="fr-FR" b="1" u="sng" dirty="0">
              <a:solidFill>
                <a:srgbClr val="FF0066"/>
              </a:solidFill>
              <a:latin typeface="Times New Roman" pitchFamily="18" charset="0"/>
              <a:cs typeface="Times New Roman" pitchFamily="18" charset="0"/>
            </a:endParaRPr>
          </a:p>
        </p:txBody>
      </p:sp>
      <p:sp>
        <p:nvSpPr>
          <p:cNvPr id="9" name="ZoneTexte 8"/>
          <p:cNvSpPr txBox="1"/>
          <p:nvPr/>
        </p:nvSpPr>
        <p:spPr>
          <a:xfrm>
            <a:off x="1071538" y="3643314"/>
            <a:ext cx="2174506" cy="369332"/>
          </a:xfrm>
          <a:prstGeom prst="rect">
            <a:avLst/>
          </a:prstGeom>
          <a:noFill/>
        </p:spPr>
        <p:txBody>
          <a:bodyPr wrap="none" rtlCol="0">
            <a:spAutoFit/>
          </a:bodyPr>
          <a:lstStyle/>
          <a:p>
            <a:r>
              <a:rPr lang="fr-FR" b="1" u="sng" dirty="0" smtClean="0">
                <a:solidFill>
                  <a:srgbClr val="FF0066"/>
                </a:solidFill>
                <a:latin typeface="Times New Roman" pitchFamily="18" charset="0"/>
                <a:cs typeface="Times New Roman" pitchFamily="18" charset="0"/>
              </a:rPr>
              <a:t>Avant l’intervention</a:t>
            </a:r>
            <a:endParaRPr lang="fr-FR" b="1" u="sng" dirty="0">
              <a:solidFill>
                <a:srgbClr val="FF0066"/>
              </a:solidFill>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Terrain de football.jpg"/>
          <p:cNvPicPr>
            <a:picLocks noGrp="1" noChangeAspect="1"/>
          </p:cNvPicPr>
          <p:nvPr>
            <p:ph sz="quarter" idx="1"/>
          </p:nvPr>
        </p:nvPicPr>
        <p:blipFill>
          <a:blip r:embed="rId2"/>
          <a:stretch>
            <a:fillRect/>
          </a:stretch>
        </p:blipFill>
        <p:spPr>
          <a:xfrm>
            <a:off x="4500562" y="214290"/>
            <a:ext cx="4500594" cy="3038104"/>
          </a:xfrm>
        </p:spPr>
      </p:pic>
      <p:pic>
        <p:nvPicPr>
          <p:cNvPr id="3" name="Espace réservé du contenu 3" descr="Terrain de football.jpg"/>
          <p:cNvPicPr>
            <a:picLocks noChangeAspect="1"/>
          </p:cNvPicPr>
          <p:nvPr/>
        </p:nvPicPr>
        <p:blipFill>
          <a:blip r:embed="rId3"/>
          <a:stretch>
            <a:fillRect/>
          </a:stretch>
        </p:blipFill>
        <p:spPr>
          <a:xfrm>
            <a:off x="4572001" y="3286124"/>
            <a:ext cx="4357718" cy="3357586"/>
          </a:xfrm>
          <a:prstGeom prst="rect">
            <a:avLst/>
          </a:prstGeom>
        </p:spPr>
      </p:pic>
      <p:pic>
        <p:nvPicPr>
          <p:cNvPr id="5" name="Espace réservé du contenu 3" descr="Terrain de football.jpg"/>
          <p:cNvPicPr>
            <a:picLocks noChangeAspect="1"/>
          </p:cNvPicPr>
          <p:nvPr/>
        </p:nvPicPr>
        <p:blipFill>
          <a:blip r:embed="rId4" cstate="print"/>
          <a:stretch>
            <a:fillRect/>
          </a:stretch>
        </p:blipFill>
        <p:spPr>
          <a:xfrm>
            <a:off x="214282" y="3366504"/>
            <a:ext cx="4286248" cy="3277206"/>
          </a:xfrm>
          <a:prstGeom prst="rect">
            <a:avLst/>
          </a:prstGeom>
        </p:spPr>
      </p:pic>
      <p:pic>
        <p:nvPicPr>
          <p:cNvPr id="6" name="Espace réservé du contenu 3" descr="Terrain de football.jpg"/>
          <p:cNvPicPr>
            <a:picLocks noChangeAspect="1"/>
          </p:cNvPicPr>
          <p:nvPr/>
        </p:nvPicPr>
        <p:blipFill>
          <a:blip r:embed="rId5" cstate="print"/>
          <a:stretch>
            <a:fillRect/>
          </a:stretch>
        </p:blipFill>
        <p:spPr>
          <a:xfrm>
            <a:off x="214282" y="214290"/>
            <a:ext cx="4214842" cy="3071834"/>
          </a:xfrm>
          <a:prstGeom prst="rect">
            <a:avLst/>
          </a:prstGeom>
        </p:spPr>
      </p:pic>
      <p:sp>
        <p:nvSpPr>
          <p:cNvPr id="7" name="ZoneTexte 6"/>
          <p:cNvSpPr txBox="1"/>
          <p:nvPr/>
        </p:nvSpPr>
        <p:spPr>
          <a:xfrm>
            <a:off x="1000100" y="571480"/>
            <a:ext cx="2174506" cy="369332"/>
          </a:xfrm>
          <a:prstGeom prst="rect">
            <a:avLst/>
          </a:prstGeom>
          <a:noFill/>
        </p:spPr>
        <p:txBody>
          <a:bodyPr wrap="none" rtlCol="0">
            <a:spAutoFit/>
          </a:bodyPr>
          <a:lstStyle/>
          <a:p>
            <a:r>
              <a:rPr lang="fr-FR" b="1" u="sng" dirty="0" smtClean="0">
                <a:solidFill>
                  <a:srgbClr val="FF0066"/>
                </a:solidFill>
                <a:latin typeface="Times New Roman" pitchFamily="18" charset="0"/>
                <a:cs typeface="Times New Roman" pitchFamily="18" charset="0"/>
              </a:rPr>
              <a:t>Avant l’intervention</a:t>
            </a:r>
            <a:endParaRPr lang="fr-FR" b="1" u="sng" dirty="0">
              <a:solidFill>
                <a:srgbClr val="FF0066"/>
              </a:solidFill>
              <a:latin typeface="Times New Roman" pitchFamily="18" charset="0"/>
              <a:cs typeface="Times New Roman" pitchFamily="18" charset="0"/>
            </a:endParaRPr>
          </a:p>
        </p:txBody>
      </p:sp>
      <p:sp>
        <p:nvSpPr>
          <p:cNvPr id="8" name="ZoneTexte 7"/>
          <p:cNvSpPr txBox="1"/>
          <p:nvPr/>
        </p:nvSpPr>
        <p:spPr>
          <a:xfrm>
            <a:off x="1000100" y="3643314"/>
            <a:ext cx="2174506" cy="369332"/>
          </a:xfrm>
          <a:prstGeom prst="rect">
            <a:avLst/>
          </a:prstGeom>
          <a:noFill/>
        </p:spPr>
        <p:txBody>
          <a:bodyPr wrap="none" rtlCol="0">
            <a:spAutoFit/>
          </a:bodyPr>
          <a:lstStyle/>
          <a:p>
            <a:r>
              <a:rPr lang="fr-FR" b="1" u="sng" dirty="0" smtClean="0">
                <a:solidFill>
                  <a:srgbClr val="FF0066"/>
                </a:solidFill>
                <a:latin typeface="Times New Roman" pitchFamily="18" charset="0"/>
                <a:cs typeface="Times New Roman" pitchFamily="18" charset="0"/>
              </a:rPr>
              <a:t>Avant l’intervention</a:t>
            </a:r>
            <a:endParaRPr lang="fr-FR" b="1" u="sng" dirty="0">
              <a:solidFill>
                <a:srgbClr val="FF0066"/>
              </a:solidFill>
              <a:latin typeface="Times New Roman" pitchFamily="18" charset="0"/>
              <a:cs typeface="Times New Roman" pitchFamily="18" charset="0"/>
            </a:endParaRPr>
          </a:p>
        </p:txBody>
      </p:sp>
      <p:sp>
        <p:nvSpPr>
          <p:cNvPr id="9" name="ZoneTexte 8"/>
          <p:cNvSpPr txBox="1"/>
          <p:nvPr/>
        </p:nvSpPr>
        <p:spPr>
          <a:xfrm>
            <a:off x="5572132" y="2643182"/>
            <a:ext cx="2178802" cy="369332"/>
          </a:xfrm>
          <a:prstGeom prst="rect">
            <a:avLst/>
          </a:prstGeom>
          <a:noFill/>
        </p:spPr>
        <p:txBody>
          <a:bodyPr wrap="none" rtlCol="0">
            <a:spAutoFit/>
          </a:bodyPr>
          <a:lstStyle/>
          <a:p>
            <a:r>
              <a:rPr lang="fr-FR" b="1" u="sng" dirty="0" smtClean="0">
                <a:solidFill>
                  <a:srgbClr val="FF0066"/>
                </a:solidFill>
                <a:latin typeface="Times New Roman" pitchFamily="18" charset="0"/>
                <a:cs typeface="Times New Roman" pitchFamily="18" charset="0"/>
              </a:rPr>
              <a:t>Après l’intervention</a:t>
            </a:r>
            <a:endParaRPr lang="fr-FR" b="1" u="sng" dirty="0">
              <a:solidFill>
                <a:srgbClr val="FF0066"/>
              </a:solidFill>
              <a:latin typeface="Times New Roman" pitchFamily="18" charset="0"/>
              <a:cs typeface="Times New Roman" pitchFamily="18" charset="0"/>
            </a:endParaRPr>
          </a:p>
        </p:txBody>
      </p:sp>
      <p:sp>
        <p:nvSpPr>
          <p:cNvPr id="10" name="ZoneTexte 9"/>
          <p:cNvSpPr txBox="1"/>
          <p:nvPr/>
        </p:nvSpPr>
        <p:spPr>
          <a:xfrm>
            <a:off x="5000628" y="3500438"/>
            <a:ext cx="2178802" cy="369332"/>
          </a:xfrm>
          <a:prstGeom prst="rect">
            <a:avLst/>
          </a:prstGeom>
          <a:noFill/>
        </p:spPr>
        <p:txBody>
          <a:bodyPr wrap="none" rtlCol="0">
            <a:spAutoFit/>
          </a:bodyPr>
          <a:lstStyle/>
          <a:p>
            <a:r>
              <a:rPr lang="fr-FR" b="1" u="sng" dirty="0" smtClean="0">
                <a:solidFill>
                  <a:srgbClr val="FF0066"/>
                </a:solidFill>
                <a:latin typeface="Times New Roman" pitchFamily="18" charset="0"/>
                <a:cs typeface="Times New Roman" pitchFamily="18" charset="0"/>
              </a:rPr>
              <a:t>Après l’intervention</a:t>
            </a:r>
            <a:endParaRPr lang="fr-FR" b="1" u="sng" dirty="0">
              <a:solidFill>
                <a:srgbClr val="FF0066"/>
              </a:solidFill>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T.jpg"/>
          <p:cNvPicPr>
            <a:picLocks noGrp="1" noChangeAspect="1"/>
          </p:cNvPicPr>
          <p:nvPr>
            <p:ph sz="quarter" idx="1"/>
          </p:nvPr>
        </p:nvPicPr>
        <p:blipFill>
          <a:blip r:embed="rId2"/>
          <a:stretch>
            <a:fillRect/>
          </a:stretch>
        </p:blipFill>
        <p:spPr>
          <a:xfrm>
            <a:off x="142844" y="571480"/>
            <a:ext cx="3071834" cy="3116057"/>
          </a:xfrm>
        </p:spPr>
      </p:pic>
      <p:pic>
        <p:nvPicPr>
          <p:cNvPr id="3" name="Espace réservé du contenu 3" descr="T.jpg"/>
          <p:cNvPicPr>
            <a:picLocks noChangeAspect="1"/>
          </p:cNvPicPr>
          <p:nvPr/>
        </p:nvPicPr>
        <p:blipFill>
          <a:blip r:embed="rId3"/>
          <a:stretch>
            <a:fillRect/>
          </a:stretch>
        </p:blipFill>
        <p:spPr>
          <a:xfrm>
            <a:off x="3286116" y="642918"/>
            <a:ext cx="2928958" cy="3000396"/>
          </a:xfrm>
          <a:prstGeom prst="rect">
            <a:avLst/>
          </a:prstGeom>
        </p:spPr>
      </p:pic>
      <p:pic>
        <p:nvPicPr>
          <p:cNvPr id="6" name="Espace réservé du contenu 3" descr="T.jpg"/>
          <p:cNvPicPr>
            <a:picLocks noChangeAspect="1"/>
          </p:cNvPicPr>
          <p:nvPr/>
        </p:nvPicPr>
        <p:blipFill>
          <a:blip r:embed="rId4"/>
          <a:stretch>
            <a:fillRect/>
          </a:stretch>
        </p:blipFill>
        <p:spPr>
          <a:xfrm>
            <a:off x="6215042" y="3929067"/>
            <a:ext cx="2714676" cy="2500330"/>
          </a:xfrm>
          <a:prstGeom prst="rect">
            <a:avLst/>
          </a:prstGeom>
        </p:spPr>
      </p:pic>
      <p:pic>
        <p:nvPicPr>
          <p:cNvPr id="7" name="Espace réservé du contenu 3" descr="T.jpg"/>
          <p:cNvPicPr>
            <a:picLocks noChangeAspect="1"/>
          </p:cNvPicPr>
          <p:nvPr/>
        </p:nvPicPr>
        <p:blipFill>
          <a:blip r:embed="rId5"/>
          <a:stretch>
            <a:fillRect/>
          </a:stretch>
        </p:blipFill>
        <p:spPr>
          <a:xfrm>
            <a:off x="6286512" y="642918"/>
            <a:ext cx="2714676" cy="3000396"/>
          </a:xfrm>
          <a:prstGeom prst="rect">
            <a:avLst/>
          </a:prstGeom>
        </p:spPr>
      </p:pic>
      <p:pic>
        <p:nvPicPr>
          <p:cNvPr id="8" name="Espace réservé du contenu 3" descr="T.jpg"/>
          <p:cNvPicPr>
            <a:picLocks noChangeAspect="1"/>
          </p:cNvPicPr>
          <p:nvPr/>
        </p:nvPicPr>
        <p:blipFill>
          <a:blip r:embed="rId6"/>
          <a:stretch>
            <a:fillRect/>
          </a:stretch>
        </p:blipFill>
        <p:spPr>
          <a:xfrm>
            <a:off x="3214678" y="3929066"/>
            <a:ext cx="2928958" cy="2500330"/>
          </a:xfrm>
          <a:prstGeom prst="rect">
            <a:avLst/>
          </a:prstGeom>
        </p:spPr>
      </p:pic>
      <p:pic>
        <p:nvPicPr>
          <p:cNvPr id="9" name="Espace réservé du contenu 3" descr="T.jpg"/>
          <p:cNvPicPr>
            <a:picLocks noChangeAspect="1"/>
          </p:cNvPicPr>
          <p:nvPr/>
        </p:nvPicPr>
        <p:blipFill>
          <a:blip r:embed="rId7"/>
          <a:stretch>
            <a:fillRect/>
          </a:stretch>
        </p:blipFill>
        <p:spPr>
          <a:xfrm>
            <a:off x="214282" y="3929066"/>
            <a:ext cx="2928958" cy="2500330"/>
          </a:xfrm>
          <a:prstGeom prst="rect">
            <a:avLst/>
          </a:prstGeom>
        </p:spPr>
      </p:pic>
    </p:spTree>
  </p:cSld>
  <p:clrMapOvr>
    <a:masterClrMapping/>
  </p:clrMapOvr>
  <p:transition>
    <p:newsfla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7158" y="428604"/>
            <a:ext cx="8501090" cy="4875181"/>
          </a:xfrm>
          <a:prstGeom prst="rect">
            <a:avLst/>
          </a:prstGeom>
        </p:spPr>
        <p:txBody>
          <a:bodyPr wrap="square">
            <a:spAutoFit/>
          </a:bodyPr>
          <a:lstStyle/>
          <a:p>
            <a:r>
              <a:rPr lang="fr-FR" sz="1400" b="1" u="sng" dirty="0" smtClean="0">
                <a:solidFill>
                  <a:srgbClr val="FF0000"/>
                </a:solidFill>
                <a:latin typeface="Times New Roman" pitchFamily="18" charset="0"/>
                <a:cs typeface="Times New Roman" pitchFamily="18" charset="0"/>
              </a:rPr>
              <a:t> 2)-Les deux espaces  libre entre les bâtiments:                                                                                                               </a:t>
            </a:r>
            <a:endParaRPr lang="fr-FR" sz="1400" b="1" dirty="0" smtClean="0">
              <a:solidFill>
                <a:srgbClr val="FF0000"/>
              </a:solidFill>
              <a:latin typeface="Times New Roman" pitchFamily="18" charset="0"/>
              <a:cs typeface="Times New Roman" pitchFamily="18" charset="0"/>
            </a:endParaRPr>
          </a:p>
          <a:p>
            <a:r>
              <a:rPr lang="fr-FR" sz="1400" b="1" dirty="0" smtClean="0">
                <a:solidFill>
                  <a:srgbClr val="FF0000"/>
                </a:solidFill>
                <a:latin typeface="Times New Roman" pitchFamily="18" charset="0"/>
                <a:cs typeface="Times New Roman" pitchFamily="18" charset="0"/>
              </a:rPr>
              <a:t>                </a:t>
            </a:r>
            <a:r>
              <a:rPr lang="fr-FR" sz="1400" dirty="0" smtClean="0">
                <a:latin typeface="Times New Roman" pitchFamily="18" charset="0"/>
                <a:cs typeface="Times New Roman" pitchFamily="18" charset="0"/>
              </a:rPr>
              <a:t> </a:t>
            </a:r>
            <a:r>
              <a:rPr lang="fr-FR" sz="1400" u="sng" dirty="0" smtClean="0">
                <a:latin typeface="Times New Roman" pitchFamily="18" charset="0"/>
                <a:cs typeface="Times New Roman" pitchFamily="18" charset="0"/>
              </a:rPr>
              <a:t>*les composantes:</a:t>
            </a:r>
          </a:p>
          <a:p>
            <a:r>
              <a:rPr lang="fr-FR" sz="1400" b="1" dirty="0" smtClean="0">
                <a:solidFill>
                  <a:srgbClr val="FF0000"/>
                </a:solidFill>
                <a:latin typeface="Times New Roman" pitchFamily="18" charset="0"/>
                <a:cs typeface="Times New Roman" pitchFamily="18" charset="0"/>
              </a:rPr>
              <a:t>                      </a:t>
            </a:r>
            <a:r>
              <a:rPr lang="fr-FR" sz="1400" dirty="0" smtClean="0">
                <a:latin typeface="Times New Roman" pitchFamily="18" charset="0"/>
                <a:cs typeface="Times New Roman" pitchFamily="18" charset="0"/>
              </a:rPr>
              <a:t>2-1)-le mobilier urbain.</a:t>
            </a:r>
          </a:p>
          <a:p>
            <a:r>
              <a:rPr lang="fr-FR" sz="1400" dirty="0" smtClean="0">
                <a:latin typeface="Times New Roman" pitchFamily="18" charset="0"/>
                <a:cs typeface="Times New Roman" pitchFamily="18" charset="0"/>
              </a:rPr>
              <a:t>                  </a:t>
            </a:r>
            <a:r>
              <a:rPr lang="fr-FR" sz="1400" u="sng" dirty="0" smtClean="0">
                <a:latin typeface="Times New Roman" pitchFamily="18" charset="0"/>
                <a:cs typeface="Times New Roman" pitchFamily="18" charset="0"/>
              </a:rPr>
              <a:t>*les caractéristiques:</a:t>
            </a:r>
          </a:p>
          <a:p>
            <a:r>
              <a:rPr lang="fr-FR" sz="1400" dirty="0" smtClean="0">
                <a:latin typeface="Times New Roman" pitchFamily="18" charset="0"/>
                <a:cs typeface="Times New Roman" pitchFamily="18" charset="0"/>
              </a:rPr>
              <a:t>                        -L’accessibilité.</a:t>
            </a:r>
          </a:p>
          <a:p>
            <a:r>
              <a:rPr lang="fr-FR" sz="1400" dirty="0" smtClean="0">
                <a:latin typeface="Times New Roman" pitchFamily="18" charset="0"/>
                <a:cs typeface="Times New Roman" pitchFamily="18" charset="0"/>
              </a:rPr>
              <a:t>                        -Usage et fonction.</a:t>
            </a:r>
          </a:p>
          <a:p>
            <a:r>
              <a:rPr lang="fr-FR" sz="1400" dirty="0" smtClean="0">
                <a:latin typeface="Times New Roman" pitchFamily="18" charset="0"/>
                <a:cs typeface="Times New Roman" pitchFamily="18" charset="0"/>
              </a:rPr>
              <a:t>                         - la sécurité.</a:t>
            </a:r>
          </a:p>
          <a:p>
            <a:pPr marL="274320" lvl="0" indent="-274320">
              <a:spcBef>
                <a:spcPct val="20000"/>
              </a:spcBef>
              <a:buClr>
                <a:schemeClr val="accent1"/>
              </a:buClr>
              <a:buSzPct val="85000"/>
              <a:defRPr/>
            </a:pPr>
            <a:r>
              <a:rPr lang="fr-FR" sz="1400" dirty="0" smtClean="0">
                <a:latin typeface="Times New Roman" pitchFamily="18" charset="0"/>
                <a:cs typeface="Times New Roman" pitchFamily="18" charset="0"/>
              </a:rPr>
              <a:t>                         -l’ambiance.</a:t>
            </a:r>
          </a:p>
          <a:p>
            <a:pPr marL="274320" lvl="0" indent="-274320">
              <a:spcBef>
                <a:spcPct val="20000"/>
              </a:spcBef>
              <a:buClr>
                <a:schemeClr val="accent1"/>
              </a:buClr>
              <a:buSzPct val="85000"/>
              <a:defRPr/>
            </a:pPr>
            <a:r>
              <a:rPr lang="fr-FR" sz="1400" dirty="0" smtClean="0">
                <a:latin typeface="Times New Roman" pitchFamily="18" charset="0"/>
                <a:cs typeface="Times New Roman" pitchFamily="18" charset="0"/>
              </a:rPr>
              <a:t>                        </a:t>
            </a:r>
            <a:r>
              <a:rPr lang="fr-FR" sz="1400" dirty="0">
                <a:latin typeface="Times New Roman" pitchFamily="18" charset="0"/>
                <a:cs typeface="Times New Roman" pitchFamily="18" charset="0"/>
              </a:rPr>
              <a:t>- les point forts et les point faibles.</a:t>
            </a:r>
          </a:p>
          <a:p>
            <a:r>
              <a:rPr lang="fr-FR" sz="1400" dirty="0" smtClean="0">
                <a:latin typeface="Times New Roman" pitchFamily="18" charset="0"/>
                <a:cs typeface="Times New Roman" pitchFamily="18" charset="0"/>
              </a:rPr>
              <a:t>          </a:t>
            </a:r>
            <a:r>
              <a:rPr lang="fr-FR" sz="1400" b="1" u="sng" dirty="0" smtClean="0">
                <a:solidFill>
                  <a:srgbClr val="FF0000"/>
                </a:solidFill>
                <a:latin typeface="Times New Roman" pitchFamily="18" charset="0"/>
                <a:cs typeface="Times New Roman" pitchFamily="18" charset="0"/>
              </a:rPr>
              <a:t>3)Le terrain de football:</a:t>
            </a:r>
          </a:p>
          <a:p>
            <a:r>
              <a:rPr lang="fr-FR" sz="1400" b="1" dirty="0" smtClean="0">
                <a:latin typeface="Times New Roman" pitchFamily="18" charset="0"/>
                <a:cs typeface="Times New Roman" pitchFamily="18" charset="0"/>
              </a:rPr>
              <a:t>                    </a:t>
            </a:r>
            <a:r>
              <a:rPr lang="fr-FR" sz="1400" u="sng" dirty="0" smtClean="0">
                <a:latin typeface="Times New Roman" pitchFamily="18" charset="0"/>
                <a:cs typeface="Times New Roman" pitchFamily="18" charset="0"/>
              </a:rPr>
              <a:t>* les composantes:</a:t>
            </a:r>
          </a:p>
          <a:p>
            <a:r>
              <a:rPr lang="fr-FR" sz="1400" dirty="0" smtClean="0">
                <a:latin typeface="Times New Roman" pitchFamily="18" charset="0"/>
                <a:cs typeface="Times New Roman" pitchFamily="18" charset="0"/>
              </a:rPr>
              <a:t>                             -le mobilier urbain.</a:t>
            </a:r>
          </a:p>
          <a:p>
            <a:r>
              <a:rPr lang="fr-FR" sz="1400" dirty="0" smtClean="0">
                <a:latin typeface="Times New Roman" pitchFamily="18" charset="0"/>
                <a:cs typeface="Times New Roman" pitchFamily="18" charset="0"/>
              </a:rPr>
              <a:t>                  </a:t>
            </a:r>
            <a:r>
              <a:rPr lang="fr-FR" sz="1400" u="sng" dirty="0" smtClean="0">
                <a:latin typeface="Times New Roman" pitchFamily="18" charset="0"/>
                <a:cs typeface="Times New Roman" pitchFamily="18" charset="0"/>
              </a:rPr>
              <a:t> *les caractéristiques:</a:t>
            </a:r>
          </a:p>
          <a:p>
            <a:r>
              <a:rPr lang="fr-FR" sz="1400" dirty="0" smtClean="0">
                <a:latin typeface="Times New Roman" pitchFamily="18" charset="0"/>
                <a:cs typeface="Times New Roman" pitchFamily="18" charset="0"/>
              </a:rPr>
              <a:t>                              -l’accessibilité.</a:t>
            </a:r>
          </a:p>
          <a:p>
            <a:r>
              <a:rPr lang="fr-FR" sz="1400" dirty="0" smtClean="0">
                <a:latin typeface="Times New Roman" pitchFamily="18" charset="0"/>
                <a:cs typeface="Times New Roman" pitchFamily="18" charset="0"/>
              </a:rPr>
              <a:t>                              -usage et fonction</a:t>
            </a:r>
          </a:p>
          <a:p>
            <a:r>
              <a:rPr lang="fr-FR" sz="1400" dirty="0" smtClean="0">
                <a:latin typeface="Times New Roman" pitchFamily="18" charset="0"/>
                <a:cs typeface="Times New Roman" pitchFamily="18" charset="0"/>
              </a:rPr>
              <a:t>                             - </a:t>
            </a:r>
            <a:r>
              <a:rPr lang="fr-FR" sz="1400" dirty="0">
                <a:latin typeface="Times New Roman" pitchFamily="18" charset="0"/>
                <a:cs typeface="Times New Roman" pitchFamily="18" charset="0"/>
              </a:rPr>
              <a:t>la sécurité.</a:t>
            </a:r>
          </a:p>
          <a:p>
            <a:pPr marL="274320" lvl="0" indent="-274320">
              <a:spcBef>
                <a:spcPct val="20000"/>
              </a:spcBef>
              <a:buClr>
                <a:schemeClr val="accent1"/>
              </a:buClr>
              <a:buSzPct val="85000"/>
              <a:defRPr/>
            </a:pPr>
            <a:r>
              <a:rPr lang="fr-FR" sz="1400" dirty="0">
                <a:latin typeface="Times New Roman" pitchFamily="18" charset="0"/>
                <a:cs typeface="Times New Roman" pitchFamily="18" charset="0"/>
              </a:rPr>
              <a:t>            </a:t>
            </a:r>
            <a:r>
              <a:rPr lang="fr-FR" sz="1400" dirty="0" smtClean="0">
                <a:latin typeface="Times New Roman" pitchFamily="18" charset="0"/>
                <a:cs typeface="Times New Roman" pitchFamily="18" charset="0"/>
              </a:rPr>
              <a:t>                 </a:t>
            </a:r>
            <a:r>
              <a:rPr lang="fr-FR" sz="1400" dirty="0">
                <a:latin typeface="Times New Roman" pitchFamily="18" charset="0"/>
                <a:cs typeface="Times New Roman" pitchFamily="18" charset="0"/>
              </a:rPr>
              <a:t>-l’ambiance.</a:t>
            </a:r>
          </a:p>
          <a:p>
            <a:pPr marL="274320" lvl="0" indent="-274320">
              <a:spcBef>
                <a:spcPct val="20000"/>
              </a:spcBef>
              <a:buClr>
                <a:schemeClr val="accent1"/>
              </a:buClr>
              <a:buSzPct val="85000"/>
              <a:defRPr/>
            </a:pPr>
            <a:r>
              <a:rPr lang="fr-FR" sz="1400" dirty="0">
                <a:latin typeface="Times New Roman" pitchFamily="18" charset="0"/>
                <a:cs typeface="Times New Roman" pitchFamily="18" charset="0"/>
              </a:rPr>
              <a:t>             </a:t>
            </a:r>
            <a:r>
              <a:rPr lang="fr-FR" sz="1400" dirty="0" smtClean="0">
                <a:latin typeface="Times New Roman" pitchFamily="18" charset="0"/>
                <a:cs typeface="Times New Roman" pitchFamily="18" charset="0"/>
              </a:rPr>
              <a:t>               </a:t>
            </a:r>
            <a:r>
              <a:rPr lang="fr-FR" sz="1400" dirty="0">
                <a:latin typeface="Times New Roman" pitchFamily="18" charset="0"/>
                <a:cs typeface="Times New Roman" pitchFamily="18" charset="0"/>
              </a:rPr>
              <a:t>- les point forts et les point faibles</a:t>
            </a:r>
            <a:r>
              <a:rPr lang="fr-FR" sz="1400" dirty="0" smtClean="0">
                <a:latin typeface="Times New Roman" pitchFamily="18" charset="0"/>
                <a:cs typeface="Times New Roman" pitchFamily="18" charset="0"/>
              </a:rPr>
              <a:t>.</a:t>
            </a:r>
          </a:p>
          <a:p>
            <a:pPr marL="274320" indent="-274320">
              <a:spcBef>
                <a:spcPct val="20000"/>
              </a:spcBef>
              <a:buClr>
                <a:schemeClr val="accent1"/>
              </a:buClr>
              <a:buSzPct val="85000"/>
              <a:defRPr/>
            </a:pPr>
            <a:r>
              <a:rPr lang="fr-FR" sz="1400" dirty="0" smtClean="0">
                <a:latin typeface="Times New Roman" pitchFamily="18" charset="0"/>
                <a:cs typeface="Times New Roman" pitchFamily="18" charset="0"/>
              </a:rPr>
              <a:t>      </a:t>
            </a:r>
            <a:r>
              <a:rPr lang="fr-FR" sz="1400" b="1" u="sng" dirty="0" smtClean="0">
                <a:solidFill>
                  <a:srgbClr val="FF0000"/>
                </a:solidFill>
                <a:latin typeface="Times New Roman" pitchFamily="18" charset="0"/>
                <a:cs typeface="Times New Roman" pitchFamily="18" charset="0"/>
              </a:rPr>
              <a:t>4)L’aire de stationnement:</a:t>
            </a:r>
          </a:p>
          <a:p>
            <a:pPr marL="274320" lvl="0" indent="-274320">
              <a:spcBef>
                <a:spcPct val="20000"/>
              </a:spcBef>
              <a:buClr>
                <a:schemeClr val="accent1"/>
              </a:buClr>
              <a:buSzPct val="85000"/>
              <a:defRPr/>
            </a:pPr>
            <a:endParaRPr lang="fr-FR" sz="1400" dirty="0">
              <a:latin typeface="Times New Roman" pitchFamily="18" charset="0"/>
              <a:cs typeface="Times New Roman" pitchFamily="18" charset="0"/>
            </a:endParaRPr>
          </a:p>
          <a:p>
            <a:endParaRPr lang="fr-FR" sz="1400" dirty="0" smtClean="0">
              <a:latin typeface="Times New Roman" pitchFamily="18" charset="0"/>
              <a:cs typeface="Times New Roman" pitchFamily="18" charset="0"/>
            </a:endParaRPr>
          </a:p>
        </p:txBody>
      </p:sp>
      <p:sp>
        <p:nvSpPr>
          <p:cNvPr id="3" name="Rectangle 2"/>
          <p:cNvSpPr/>
          <p:nvPr/>
        </p:nvSpPr>
        <p:spPr>
          <a:xfrm>
            <a:off x="4500562" y="500042"/>
            <a:ext cx="4143372" cy="307777"/>
          </a:xfrm>
          <a:prstGeom prst="rect">
            <a:avLst/>
          </a:prstGeom>
        </p:spPr>
        <p:txBody>
          <a:bodyPr wrap="square">
            <a:spAutoFit/>
          </a:bodyPr>
          <a:lstStyle/>
          <a:p>
            <a:r>
              <a:rPr lang="fr-FR" sz="1400" b="1" dirty="0" smtClean="0">
                <a:solidFill>
                  <a:srgbClr val="FF0000"/>
                </a:solidFill>
                <a:latin typeface="Times New Roman" pitchFamily="18" charset="0"/>
                <a:cs typeface="Times New Roman" pitchFamily="18" charset="0"/>
              </a:rPr>
              <a:t>                      </a:t>
            </a:r>
            <a:endParaRPr lang="fr-FR" sz="1400" u="sng" dirty="0" smtClean="0">
              <a:latin typeface="Times New Roman" pitchFamily="18" charset="0"/>
              <a:cs typeface="Times New Roman" pitchFamily="18" charset="0"/>
            </a:endParaRPr>
          </a:p>
        </p:txBody>
      </p:sp>
      <p:sp>
        <p:nvSpPr>
          <p:cNvPr id="8" name="Rectangle 7"/>
          <p:cNvSpPr/>
          <p:nvPr/>
        </p:nvSpPr>
        <p:spPr>
          <a:xfrm>
            <a:off x="285720" y="4857760"/>
            <a:ext cx="4143372" cy="307777"/>
          </a:xfrm>
          <a:prstGeom prst="rect">
            <a:avLst/>
          </a:prstGeom>
        </p:spPr>
        <p:txBody>
          <a:bodyPr wrap="square">
            <a:spAutoFit/>
          </a:bodyPr>
          <a:lstStyle/>
          <a:p>
            <a:r>
              <a:rPr lang="fr-FR" sz="1400" b="1" dirty="0" smtClean="0">
                <a:solidFill>
                  <a:srgbClr val="00B050"/>
                </a:solidFill>
                <a:latin typeface="Times New Roman" pitchFamily="18" charset="0"/>
                <a:cs typeface="Times New Roman" pitchFamily="18" charset="0"/>
              </a:rPr>
              <a:t>-CONCLUSION.</a:t>
            </a:r>
            <a:endParaRPr lang="fr-FR" sz="1400" b="1" dirty="0">
              <a:solidFill>
                <a:srgbClr val="00B050"/>
              </a:solidFill>
            </a:endParaRPr>
          </a:p>
        </p:txBody>
      </p:sp>
      <p:sp>
        <p:nvSpPr>
          <p:cNvPr id="9" name="Rectangle 8"/>
          <p:cNvSpPr/>
          <p:nvPr/>
        </p:nvSpPr>
        <p:spPr>
          <a:xfrm>
            <a:off x="357158" y="5214950"/>
            <a:ext cx="4143372" cy="307777"/>
          </a:xfrm>
          <a:prstGeom prst="rect">
            <a:avLst/>
          </a:prstGeom>
        </p:spPr>
        <p:txBody>
          <a:bodyPr wrap="square">
            <a:spAutoFit/>
          </a:bodyPr>
          <a:lstStyle/>
          <a:p>
            <a:r>
              <a:rPr lang="fr-FR" sz="1400" b="1" dirty="0" smtClean="0">
                <a:latin typeface="Times New Roman" pitchFamily="18" charset="0"/>
                <a:cs typeface="Times New Roman" pitchFamily="18" charset="0"/>
              </a:rPr>
              <a:t>LA PROGRAMMATION</a:t>
            </a:r>
            <a:endParaRPr lang="fr-FR" sz="1400" b="1" dirty="0"/>
          </a:p>
        </p:txBody>
      </p:sp>
      <p:sp>
        <p:nvSpPr>
          <p:cNvPr id="7" name="Rectangle 6"/>
          <p:cNvSpPr/>
          <p:nvPr/>
        </p:nvSpPr>
        <p:spPr>
          <a:xfrm>
            <a:off x="357158" y="5572140"/>
            <a:ext cx="4143372" cy="307777"/>
          </a:xfrm>
          <a:prstGeom prst="rect">
            <a:avLst/>
          </a:prstGeom>
        </p:spPr>
        <p:txBody>
          <a:bodyPr wrap="square">
            <a:spAutoFit/>
          </a:bodyPr>
          <a:lstStyle/>
          <a:p>
            <a:r>
              <a:rPr lang="fr-FR" sz="1400" b="1" dirty="0" smtClean="0">
                <a:solidFill>
                  <a:srgbClr val="00B050"/>
                </a:solidFill>
                <a:latin typeface="Times New Roman" pitchFamily="18" charset="0"/>
                <a:cs typeface="Times New Roman" pitchFamily="18" charset="0"/>
              </a:rPr>
              <a:t>-CONCLUSION  GENERALE.</a:t>
            </a:r>
            <a:endParaRPr lang="fr-FR" sz="1400" b="1" dirty="0">
              <a:solidFill>
                <a:srgbClr val="00B050"/>
              </a:solidFill>
            </a:endParaRPr>
          </a:p>
        </p:txBody>
      </p:sp>
    </p:spTree>
  </p:cSld>
  <p:clrMapOvr>
    <a:masterClrMapping/>
  </p:clrMapOvr>
  <p:transition>
    <p:newsfla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14282" y="214290"/>
            <a:ext cx="1143008" cy="369332"/>
          </a:xfrm>
          <a:prstGeom prst="rect">
            <a:avLst/>
          </a:prstGeom>
          <a:noFill/>
        </p:spPr>
        <p:txBody>
          <a:bodyPr wrap="square" rtlCol="0">
            <a:spAutoFit/>
          </a:bodyPr>
          <a:lstStyle/>
          <a:p>
            <a:r>
              <a:rPr lang="fr-FR" b="1" u="sng" dirty="0" smtClean="0">
                <a:solidFill>
                  <a:srgbClr val="FF0066"/>
                </a:solidFill>
                <a:latin typeface="Times New Roman" pitchFamily="18" charset="0"/>
                <a:cs typeface="Times New Roman" pitchFamily="18" charset="0"/>
              </a:rPr>
              <a:t>Place01 :</a:t>
            </a:r>
            <a:endParaRPr lang="fr-FR" b="1" u="sng" dirty="0">
              <a:solidFill>
                <a:srgbClr val="FF0066"/>
              </a:solidFill>
              <a:latin typeface="Times New Roman" pitchFamily="18" charset="0"/>
              <a:cs typeface="Times New Roman" pitchFamily="18" charset="0"/>
            </a:endParaRPr>
          </a:p>
        </p:txBody>
      </p:sp>
      <p:pic>
        <p:nvPicPr>
          <p:cNvPr id="3" name="Espace réservé du contenu 3" descr="T.jpg"/>
          <p:cNvPicPr>
            <a:picLocks noChangeAspect="1"/>
          </p:cNvPicPr>
          <p:nvPr/>
        </p:nvPicPr>
        <p:blipFill>
          <a:blip r:embed="rId2" cstate="print"/>
          <a:stretch>
            <a:fillRect/>
          </a:stretch>
        </p:blipFill>
        <p:spPr>
          <a:xfrm>
            <a:off x="214282" y="714356"/>
            <a:ext cx="2857520" cy="2527119"/>
          </a:xfrm>
          <a:prstGeom prst="rect">
            <a:avLst/>
          </a:prstGeom>
        </p:spPr>
      </p:pic>
      <p:pic>
        <p:nvPicPr>
          <p:cNvPr id="4" name="Espace réservé du contenu 3" descr="T.jpg"/>
          <p:cNvPicPr>
            <a:picLocks noChangeAspect="1"/>
          </p:cNvPicPr>
          <p:nvPr/>
        </p:nvPicPr>
        <p:blipFill>
          <a:blip r:embed="rId3" cstate="print"/>
          <a:stretch>
            <a:fillRect/>
          </a:stretch>
        </p:blipFill>
        <p:spPr>
          <a:xfrm>
            <a:off x="3143240" y="500042"/>
            <a:ext cx="2928958" cy="2571768"/>
          </a:xfrm>
          <a:prstGeom prst="rect">
            <a:avLst/>
          </a:prstGeom>
        </p:spPr>
      </p:pic>
      <p:pic>
        <p:nvPicPr>
          <p:cNvPr id="5" name="Espace réservé du contenu 3" descr="T.jpg"/>
          <p:cNvPicPr>
            <a:picLocks noChangeAspect="1"/>
          </p:cNvPicPr>
          <p:nvPr/>
        </p:nvPicPr>
        <p:blipFill>
          <a:blip r:embed="rId4" cstate="print"/>
          <a:stretch>
            <a:fillRect/>
          </a:stretch>
        </p:blipFill>
        <p:spPr>
          <a:xfrm>
            <a:off x="6143636" y="642918"/>
            <a:ext cx="2857520" cy="2643206"/>
          </a:xfrm>
          <a:prstGeom prst="rect">
            <a:avLst/>
          </a:prstGeom>
        </p:spPr>
      </p:pic>
      <p:pic>
        <p:nvPicPr>
          <p:cNvPr id="6" name="Espace réservé du contenu 3" descr="T.jpg"/>
          <p:cNvPicPr>
            <a:picLocks noChangeAspect="1"/>
          </p:cNvPicPr>
          <p:nvPr/>
        </p:nvPicPr>
        <p:blipFill>
          <a:blip r:embed="rId5"/>
          <a:stretch>
            <a:fillRect/>
          </a:stretch>
        </p:blipFill>
        <p:spPr>
          <a:xfrm>
            <a:off x="214282" y="3429000"/>
            <a:ext cx="2857520" cy="3286148"/>
          </a:xfrm>
          <a:prstGeom prst="rect">
            <a:avLst/>
          </a:prstGeom>
        </p:spPr>
      </p:pic>
      <p:pic>
        <p:nvPicPr>
          <p:cNvPr id="7" name="Espace réservé du contenu 3" descr="T.jpg"/>
          <p:cNvPicPr>
            <a:picLocks noChangeAspect="1"/>
          </p:cNvPicPr>
          <p:nvPr/>
        </p:nvPicPr>
        <p:blipFill>
          <a:blip r:embed="rId6"/>
          <a:stretch>
            <a:fillRect/>
          </a:stretch>
        </p:blipFill>
        <p:spPr>
          <a:xfrm>
            <a:off x="3143240" y="3429000"/>
            <a:ext cx="2857520" cy="3286148"/>
          </a:xfrm>
          <a:prstGeom prst="rect">
            <a:avLst/>
          </a:prstGeom>
        </p:spPr>
      </p:pic>
      <p:pic>
        <p:nvPicPr>
          <p:cNvPr id="8" name="Espace réservé du contenu 3" descr="T.jpg"/>
          <p:cNvPicPr>
            <a:picLocks noChangeAspect="1"/>
          </p:cNvPicPr>
          <p:nvPr/>
        </p:nvPicPr>
        <p:blipFill>
          <a:blip r:embed="rId7"/>
          <a:stretch>
            <a:fillRect/>
          </a:stretch>
        </p:blipFill>
        <p:spPr>
          <a:xfrm>
            <a:off x="6072198" y="3429000"/>
            <a:ext cx="2928958" cy="3286148"/>
          </a:xfrm>
          <a:prstGeom prst="rect">
            <a:avLst/>
          </a:prstGeom>
        </p:spPr>
      </p:pic>
      <p:sp>
        <p:nvSpPr>
          <p:cNvPr id="9" name="ZoneTexte 8"/>
          <p:cNvSpPr txBox="1"/>
          <p:nvPr/>
        </p:nvSpPr>
        <p:spPr>
          <a:xfrm>
            <a:off x="3500430" y="142852"/>
            <a:ext cx="2174506" cy="369332"/>
          </a:xfrm>
          <a:prstGeom prst="rect">
            <a:avLst/>
          </a:prstGeom>
          <a:noFill/>
        </p:spPr>
        <p:txBody>
          <a:bodyPr wrap="none" rtlCol="0">
            <a:spAutoFit/>
          </a:bodyPr>
          <a:lstStyle/>
          <a:p>
            <a:r>
              <a:rPr lang="fr-FR" b="1" u="sng" dirty="0" smtClean="0">
                <a:solidFill>
                  <a:srgbClr val="FF0066"/>
                </a:solidFill>
                <a:latin typeface="Times New Roman" pitchFamily="18" charset="0"/>
                <a:cs typeface="Times New Roman" pitchFamily="18" charset="0"/>
              </a:rPr>
              <a:t>Avant l’intervention</a:t>
            </a:r>
            <a:endParaRPr lang="fr-FR" b="1" u="sng" dirty="0">
              <a:solidFill>
                <a:srgbClr val="FF0066"/>
              </a:solidFill>
              <a:latin typeface="Times New Roman" pitchFamily="18" charset="0"/>
              <a:cs typeface="Times New Roman" pitchFamily="18" charset="0"/>
            </a:endParaRPr>
          </a:p>
        </p:txBody>
      </p:sp>
      <p:sp>
        <p:nvSpPr>
          <p:cNvPr id="10" name="ZoneTexte 9"/>
          <p:cNvSpPr txBox="1"/>
          <p:nvPr/>
        </p:nvSpPr>
        <p:spPr>
          <a:xfrm>
            <a:off x="3357554" y="3000372"/>
            <a:ext cx="2178802" cy="369332"/>
          </a:xfrm>
          <a:prstGeom prst="rect">
            <a:avLst/>
          </a:prstGeom>
          <a:noFill/>
        </p:spPr>
        <p:txBody>
          <a:bodyPr wrap="none" rtlCol="0">
            <a:spAutoFit/>
          </a:bodyPr>
          <a:lstStyle/>
          <a:p>
            <a:r>
              <a:rPr lang="fr-FR" b="1" u="sng" dirty="0" smtClean="0">
                <a:solidFill>
                  <a:srgbClr val="FF0066"/>
                </a:solidFill>
                <a:latin typeface="Times New Roman" pitchFamily="18" charset="0"/>
                <a:cs typeface="Times New Roman" pitchFamily="18" charset="0"/>
              </a:rPr>
              <a:t>Après l’intervention</a:t>
            </a:r>
            <a:endParaRPr lang="fr-FR" b="1" u="sng" dirty="0">
              <a:solidFill>
                <a:srgbClr val="FF0066"/>
              </a:solidFill>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space réservé du contenu 3" descr="T.jpg"/>
          <p:cNvPicPr>
            <a:picLocks noChangeAspect="1"/>
          </p:cNvPicPr>
          <p:nvPr/>
        </p:nvPicPr>
        <p:blipFill>
          <a:blip r:embed="rId2"/>
          <a:stretch>
            <a:fillRect/>
          </a:stretch>
        </p:blipFill>
        <p:spPr>
          <a:xfrm>
            <a:off x="214282" y="285728"/>
            <a:ext cx="2857520" cy="3000396"/>
          </a:xfrm>
          <a:prstGeom prst="rect">
            <a:avLst/>
          </a:prstGeom>
        </p:spPr>
      </p:pic>
      <p:pic>
        <p:nvPicPr>
          <p:cNvPr id="3" name="Espace réservé du contenu 3" descr="T.jpg"/>
          <p:cNvPicPr>
            <a:picLocks noChangeAspect="1"/>
          </p:cNvPicPr>
          <p:nvPr/>
        </p:nvPicPr>
        <p:blipFill>
          <a:blip r:embed="rId3"/>
          <a:stretch>
            <a:fillRect/>
          </a:stretch>
        </p:blipFill>
        <p:spPr>
          <a:xfrm>
            <a:off x="6143636" y="285728"/>
            <a:ext cx="2857520" cy="3000395"/>
          </a:xfrm>
          <a:prstGeom prst="rect">
            <a:avLst/>
          </a:prstGeom>
        </p:spPr>
      </p:pic>
      <p:pic>
        <p:nvPicPr>
          <p:cNvPr id="4" name="Espace réservé du contenu 3" descr="T.jpg"/>
          <p:cNvPicPr>
            <a:picLocks noChangeAspect="1"/>
          </p:cNvPicPr>
          <p:nvPr/>
        </p:nvPicPr>
        <p:blipFill>
          <a:blip r:embed="rId4"/>
          <a:stretch>
            <a:fillRect/>
          </a:stretch>
        </p:blipFill>
        <p:spPr>
          <a:xfrm>
            <a:off x="3214678" y="285728"/>
            <a:ext cx="2857520" cy="3000396"/>
          </a:xfrm>
          <a:prstGeom prst="rect">
            <a:avLst/>
          </a:prstGeom>
        </p:spPr>
      </p:pic>
      <p:pic>
        <p:nvPicPr>
          <p:cNvPr id="5" name="Espace réservé du contenu 3" descr="T.jpg"/>
          <p:cNvPicPr>
            <a:picLocks noChangeAspect="1"/>
          </p:cNvPicPr>
          <p:nvPr/>
        </p:nvPicPr>
        <p:blipFill>
          <a:blip r:embed="rId5"/>
          <a:stretch>
            <a:fillRect/>
          </a:stretch>
        </p:blipFill>
        <p:spPr>
          <a:xfrm>
            <a:off x="214282" y="3429000"/>
            <a:ext cx="2857520" cy="3214710"/>
          </a:xfrm>
          <a:prstGeom prst="rect">
            <a:avLst/>
          </a:prstGeom>
        </p:spPr>
      </p:pic>
      <p:pic>
        <p:nvPicPr>
          <p:cNvPr id="6" name="Espace réservé du contenu 3" descr="T.jpg"/>
          <p:cNvPicPr>
            <a:picLocks noChangeAspect="1"/>
          </p:cNvPicPr>
          <p:nvPr/>
        </p:nvPicPr>
        <p:blipFill>
          <a:blip r:embed="rId6"/>
          <a:stretch>
            <a:fillRect/>
          </a:stretch>
        </p:blipFill>
        <p:spPr>
          <a:xfrm>
            <a:off x="3214678" y="3429001"/>
            <a:ext cx="2857520" cy="3214710"/>
          </a:xfrm>
          <a:prstGeom prst="rect">
            <a:avLst/>
          </a:prstGeom>
        </p:spPr>
      </p:pic>
      <p:pic>
        <p:nvPicPr>
          <p:cNvPr id="7" name="Espace réservé du contenu 3" descr="T.jpg"/>
          <p:cNvPicPr>
            <a:picLocks noChangeAspect="1"/>
          </p:cNvPicPr>
          <p:nvPr/>
        </p:nvPicPr>
        <p:blipFill>
          <a:blip r:embed="rId7"/>
          <a:stretch>
            <a:fillRect/>
          </a:stretch>
        </p:blipFill>
        <p:spPr>
          <a:xfrm>
            <a:off x="6143636" y="3357563"/>
            <a:ext cx="2857520" cy="3214710"/>
          </a:xfrm>
          <a:prstGeom prst="rect">
            <a:avLst/>
          </a:prstGeom>
        </p:spPr>
      </p:pic>
    </p:spTree>
  </p:cSld>
  <p:clrMapOvr>
    <a:masterClrMapping/>
  </p:clrMapOvr>
  <p:transition>
    <p:newsflash/>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14282" y="142852"/>
            <a:ext cx="1357322" cy="369332"/>
          </a:xfrm>
          <a:prstGeom prst="rect">
            <a:avLst/>
          </a:prstGeom>
          <a:noFill/>
        </p:spPr>
        <p:txBody>
          <a:bodyPr wrap="square" rtlCol="0">
            <a:spAutoFit/>
          </a:bodyPr>
          <a:lstStyle/>
          <a:p>
            <a:r>
              <a:rPr lang="fr-FR" b="1" u="sng" dirty="0" smtClean="0">
                <a:solidFill>
                  <a:srgbClr val="FF0066"/>
                </a:solidFill>
                <a:latin typeface="Times New Roman" pitchFamily="18" charset="0"/>
                <a:cs typeface="Times New Roman" pitchFamily="18" charset="0"/>
              </a:rPr>
              <a:t>PLACE02:</a:t>
            </a:r>
            <a:endParaRPr lang="fr-FR" b="1" u="sng" dirty="0">
              <a:solidFill>
                <a:srgbClr val="FF0066"/>
              </a:solidFill>
              <a:latin typeface="Times New Roman" pitchFamily="18" charset="0"/>
              <a:cs typeface="Times New Roman" pitchFamily="18" charset="0"/>
            </a:endParaRPr>
          </a:p>
        </p:txBody>
      </p:sp>
      <p:pic>
        <p:nvPicPr>
          <p:cNvPr id="3" name="Espace réservé du contenu 3" descr="T.jpg"/>
          <p:cNvPicPr>
            <a:picLocks noChangeAspect="1"/>
          </p:cNvPicPr>
          <p:nvPr/>
        </p:nvPicPr>
        <p:blipFill>
          <a:blip r:embed="rId2" cstate="print"/>
          <a:stretch>
            <a:fillRect/>
          </a:stretch>
        </p:blipFill>
        <p:spPr>
          <a:xfrm>
            <a:off x="214282" y="500042"/>
            <a:ext cx="5786478" cy="3357586"/>
          </a:xfrm>
          <a:prstGeom prst="rect">
            <a:avLst/>
          </a:prstGeom>
        </p:spPr>
      </p:pic>
      <p:pic>
        <p:nvPicPr>
          <p:cNvPr id="4" name="Espace réservé du contenu 3" descr="T.jpg"/>
          <p:cNvPicPr>
            <a:picLocks noChangeAspect="1"/>
          </p:cNvPicPr>
          <p:nvPr/>
        </p:nvPicPr>
        <p:blipFill>
          <a:blip r:embed="rId3" cstate="print"/>
          <a:stretch>
            <a:fillRect/>
          </a:stretch>
        </p:blipFill>
        <p:spPr>
          <a:xfrm>
            <a:off x="6072198" y="285728"/>
            <a:ext cx="2786082" cy="3143272"/>
          </a:xfrm>
          <a:prstGeom prst="rect">
            <a:avLst/>
          </a:prstGeom>
        </p:spPr>
      </p:pic>
      <p:pic>
        <p:nvPicPr>
          <p:cNvPr id="9" name="Espace réservé du contenu 3" descr="T.jpg"/>
          <p:cNvPicPr>
            <a:picLocks noChangeAspect="1"/>
          </p:cNvPicPr>
          <p:nvPr/>
        </p:nvPicPr>
        <p:blipFill>
          <a:blip r:embed="rId4"/>
          <a:stretch>
            <a:fillRect/>
          </a:stretch>
        </p:blipFill>
        <p:spPr>
          <a:xfrm>
            <a:off x="6072198" y="3571876"/>
            <a:ext cx="2928958" cy="3143272"/>
          </a:xfrm>
          <a:prstGeom prst="rect">
            <a:avLst/>
          </a:prstGeom>
        </p:spPr>
      </p:pic>
      <p:pic>
        <p:nvPicPr>
          <p:cNvPr id="10" name="Espace réservé du contenu 3" descr="T.jpg"/>
          <p:cNvPicPr>
            <a:picLocks noChangeAspect="1"/>
          </p:cNvPicPr>
          <p:nvPr/>
        </p:nvPicPr>
        <p:blipFill>
          <a:blip r:embed="rId5"/>
          <a:stretch>
            <a:fillRect/>
          </a:stretch>
        </p:blipFill>
        <p:spPr>
          <a:xfrm>
            <a:off x="214282" y="3929066"/>
            <a:ext cx="5786478" cy="2786082"/>
          </a:xfrm>
          <a:prstGeom prst="rect">
            <a:avLst/>
          </a:prstGeom>
        </p:spPr>
      </p:pic>
    </p:spTree>
  </p:cSld>
  <p:clrMapOvr>
    <a:masterClrMapping/>
  </p:clrMapOvr>
  <p:transition>
    <p:newsflash/>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57158" y="214290"/>
            <a:ext cx="1357322" cy="369332"/>
          </a:xfrm>
          <a:prstGeom prst="rect">
            <a:avLst/>
          </a:prstGeom>
          <a:noFill/>
        </p:spPr>
        <p:txBody>
          <a:bodyPr wrap="square" rtlCol="0">
            <a:spAutoFit/>
          </a:bodyPr>
          <a:lstStyle/>
          <a:p>
            <a:r>
              <a:rPr lang="fr-FR" b="1" u="sng" dirty="0" smtClean="0">
                <a:solidFill>
                  <a:srgbClr val="FF0066"/>
                </a:solidFill>
                <a:latin typeface="Times New Roman" pitchFamily="18" charset="0"/>
                <a:cs typeface="Times New Roman" pitchFamily="18" charset="0"/>
              </a:rPr>
              <a:t>PLACE02:</a:t>
            </a:r>
            <a:endParaRPr lang="fr-FR" b="1" u="sng" dirty="0">
              <a:solidFill>
                <a:srgbClr val="FF0066"/>
              </a:solidFill>
              <a:latin typeface="Times New Roman" pitchFamily="18" charset="0"/>
              <a:cs typeface="Times New Roman" pitchFamily="18" charset="0"/>
            </a:endParaRPr>
          </a:p>
        </p:txBody>
      </p:sp>
      <p:pic>
        <p:nvPicPr>
          <p:cNvPr id="4" name="Espace réservé du contenu 3" descr="T.jpg"/>
          <p:cNvPicPr>
            <a:picLocks noChangeAspect="1"/>
          </p:cNvPicPr>
          <p:nvPr/>
        </p:nvPicPr>
        <p:blipFill>
          <a:blip r:embed="rId2"/>
          <a:stretch>
            <a:fillRect/>
          </a:stretch>
        </p:blipFill>
        <p:spPr>
          <a:xfrm>
            <a:off x="285720" y="642918"/>
            <a:ext cx="8572560" cy="3000395"/>
          </a:xfrm>
          <a:prstGeom prst="rect">
            <a:avLst/>
          </a:prstGeom>
        </p:spPr>
      </p:pic>
      <p:pic>
        <p:nvPicPr>
          <p:cNvPr id="6" name="Espace réservé du contenu 3" descr="T.jpg"/>
          <p:cNvPicPr>
            <a:picLocks noChangeAspect="1"/>
          </p:cNvPicPr>
          <p:nvPr/>
        </p:nvPicPr>
        <p:blipFill>
          <a:blip r:embed="rId3"/>
          <a:stretch>
            <a:fillRect/>
          </a:stretch>
        </p:blipFill>
        <p:spPr>
          <a:xfrm>
            <a:off x="214282" y="3786190"/>
            <a:ext cx="2928958" cy="2928958"/>
          </a:xfrm>
          <a:prstGeom prst="rect">
            <a:avLst/>
          </a:prstGeom>
        </p:spPr>
      </p:pic>
      <p:pic>
        <p:nvPicPr>
          <p:cNvPr id="7" name="Espace réservé du contenu 3" descr="T.jpg"/>
          <p:cNvPicPr>
            <a:picLocks noChangeAspect="1"/>
          </p:cNvPicPr>
          <p:nvPr/>
        </p:nvPicPr>
        <p:blipFill>
          <a:blip r:embed="rId4"/>
          <a:stretch>
            <a:fillRect/>
          </a:stretch>
        </p:blipFill>
        <p:spPr>
          <a:xfrm>
            <a:off x="3214678" y="3786190"/>
            <a:ext cx="2857520" cy="2928958"/>
          </a:xfrm>
          <a:prstGeom prst="rect">
            <a:avLst/>
          </a:prstGeom>
        </p:spPr>
      </p:pic>
      <p:pic>
        <p:nvPicPr>
          <p:cNvPr id="8" name="Espace réservé du contenu 3" descr="T.jpg"/>
          <p:cNvPicPr>
            <a:picLocks noChangeAspect="1"/>
          </p:cNvPicPr>
          <p:nvPr/>
        </p:nvPicPr>
        <p:blipFill>
          <a:blip r:embed="rId5"/>
          <a:stretch>
            <a:fillRect/>
          </a:stretch>
        </p:blipFill>
        <p:spPr>
          <a:xfrm>
            <a:off x="6143636" y="3857628"/>
            <a:ext cx="2857520" cy="2857520"/>
          </a:xfrm>
          <a:prstGeom prst="rect">
            <a:avLst/>
          </a:prstGeom>
        </p:spPr>
      </p:pic>
    </p:spTree>
  </p:cSld>
  <p:clrMapOvr>
    <a:masterClrMapping/>
  </p:clrMapOvr>
  <p:transition>
    <p:newsfla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space réservé du contenu 3" descr="T.jpg"/>
          <p:cNvPicPr>
            <a:picLocks noChangeAspect="1"/>
          </p:cNvPicPr>
          <p:nvPr/>
        </p:nvPicPr>
        <p:blipFill>
          <a:blip r:embed="rId3"/>
          <a:stretch>
            <a:fillRect/>
          </a:stretch>
        </p:blipFill>
        <p:spPr>
          <a:xfrm>
            <a:off x="142844" y="571480"/>
            <a:ext cx="2928958" cy="3071834"/>
          </a:xfrm>
          <a:prstGeom prst="rect">
            <a:avLst/>
          </a:prstGeom>
        </p:spPr>
      </p:pic>
      <p:sp>
        <p:nvSpPr>
          <p:cNvPr id="3" name="ZoneTexte 2"/>
          <p:cNvSpPr txBox="1"/>
          <p:nvPr/>
        </p:nvSpPr>
        <p:spPr>
          <a:xfrm>
            <a:off x="142844" y="214290"/>
            <a:ext cx="5286412" cy="369332"/>
          </a:xfrm>
          <a:prstGeom prst="rect">
            <a:avLst/>
          </a:prstGeom>
          <a:noFill/>
        </p:spPr>
        <p:txBody>
          <a:bodyPr wrap="square" rtlCol="0">
            <a:spAutoFit/>
          </a:bodyPr>
          <a:lstStyle/>
          <a:p>
            <a:r>
              <a:rPr lang="fr-FR" dirty="0" smtClean="0"/>
              <a:t>LA VOIE</a:t>
            </a:r>
            <a:endParaRPr lang="fr-FR" dirty="0"/>
          </a:p>
        </p:txBody>
      </p:sp>
      <p:pic>
        <p:nvPicPr>
          <p:cNvPr id="5" name="Espace réservé du contenu 3" descr="T.jpg"/>
          <p:cNvPicPr>
            <a:picLocks noChangeAspect="1"/>
          </p:cNvPicPr>
          <p:nvPr/>
        </p:nvPicPr>
        <p:blipFill>
          <a:blip r:embed="rId4"/>
          <a:stretch>
            <a:fillRect/>
          </a:stretch>
        </p:blipFill>
        <p:spPr>
          <a:xfrm>
            <a:off x="6143636" y="571480"/>
            <a:ext cx="2857520" cy="3000395"/>
          </a:xfrm>
          <a:prstGeom prst="rect">
            <a:avLst/>
          </a:prstGeom>
        </p:spPr>
      </p:pic>
      <p:pic>
        <p:nvPicPr>
          <p:cNvPr id="6" name="Espace réservé du contenu 3" descr="T.jpg"/>
          <p:cNvPicPr>
            <a:picLocks noChangeAspect="1"/>
          </p:cNvPicPr>
          <p:nvPr/>
        </p:nvPicPr>
        <p:blipFill>
          <a:blip r:embed="rId5"/>
          <a:stretch>
            <a:fillRect/>
          </a:stretch>
        </p:blipFill>
        <p:spPr>
          <a:xfrm>
            <a:off x="3143240" y="571481"/>
            <a:ext cx="2928958" cy="3000396"/>
          </a:xfrm>
          <a:prstGeom prst="rect">
            <a:avLst/>
          </a:prstGeom>
        </p:spPr>
      </p:pic>
      <p:pic>
        <p:nvPicPr>
          <p:cNvPr id="7" name="Espace réservé du contenu 3" descr="T.jpg"/>
          <p:cNvPicPr>
            <a:picLocks noChangeAspect="1"/>
          </p:cNvPicPr>
          <p:nvPr/>
        </p:nvPicPr>
        <p:blipFill>
          <a:blip r:embed="rId6" cstate="print"/>
          <a:stretch>
            <a:fillRect/>
          </a:stretch>
        </p:blipFill>
        <p:spPr>
          <a:xfrm>
            <a:off x="3143240" y="3714752"/>
            <a:ext cx="2928958" cy="3000395"/>
          </a:xfrm>
          <a:prstGeom prst="rect">
            <a:avLst/>
          </a:prstGeom>
        </p:spPr>
      </p:pic>
      <p:pic>
        <p:nvPicPr>
          <p:cNvPr id="8" name="Espace réservé du contenu 3" descr="T.jpg"/>
          <p:cNvPicPr>
            <a:picLocks noChangeAspect="1"/>
          </p:cNvPicPr>
          <p:nvPr/>
        </p:nvPicPr>
        <p:blipFill>
          <a:blip r:embed="rId7"/>
          <a:stretch>
            <a:fillRect/>
          </a:stretch>
        </p:blipFill>
        <p:spPr>
          <a:xfrm>
            <a:off x="142844" y="3714752"/>
            <a:ext cx="2928958" cy="3002182"/>
          </a:xfrm>
          <a:prstGeom prst="rect">
            <a:avLst/>
          </a:prstGeom>
        </p:spPr>
      </p:pic>
      <p:pic>
        <p:nvPicPr>
          <p:cNvPr id="9" name="Espace réservé du contenu 3" descr="T.jpg"/>
          <p:cNvPicPr>
            <a:picLocks noChangeAspect="1"/>
          </p:cNvPicPr>
          <p:nvPr/>
        </p:nvPicPr>
        <p:blipFill>
          <a:blip r:embed="rId8" cstate="print"/>
          <a:stretch>
            <a:fillRect/>
          </a:stretch>
        </p:blipFill>
        <p:spPr>
          <a:xfrm>
            <a:off x="6143604" y="3643314"/>
            <a:ext cx="2857552" cy="3071834"/>
          </a:xfrm>
          <a:prstGeom prst="rect">
            <a:avLst/>
          </a:prstGeom>
        </p:spPr>
      </p:pic>
    </p:spTree>
  </p:cSld>
  <p:clrMapOvr>
    <a:masterClrMapping/>
  </p:clrMapOvr>
  <p:transition>
    <p:newsflash/>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2"/>
          <p:cNvSpPr txBox="1">
            <a:spLocks/>
          </p:cNvSpPr>
          <p:nvPr/>
        </p:nvSpPr>
        <p:spPr>
          <a:xfrm>
            <a:off x="428596" y="142852"/>
            <a:ext cx="7772400" cy="561988"/>
          </a:xfrm>
          <a:prstGeom prst="rect">
            <a:avLst/>
          </a:prstGeom>
        </p:spPr>
        <p:txBody>
          <a:bodyP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1800" b="0" i="0" u="sng" strike="noStrike" kern="1200" cap="none" spc="0" normalizeH="0" baseline="0" noProof="0" dirty="0" smtClean="0">
                <a:ln>
                  <a:noFill/>
                </a:ln>
                <a:solidFill>
                  <a:srgbClr val="FF0066"/>
                </a:solidFill>
                <a:effectLst/>
                <a:uLnTx/>
                <a:uFillTx/>
                <a:latin typeface="Times New Roman" pitchFamily="18" charset="0"/>
                <a:ea typeface="+mj-ea"/>
                <a:cs typeface="Times New Roman" pitchFamily="18" charset="0"/>
              </a:rPr>
              <a:t>Estimation de résultat d’ aménagement: est-ce qu’on a arrivé  à effectuer les objectifs soulignées  précédemment?</a:t>
            </a:r>
            <a:endParaRPr kumimoji="0" lang="fr-FR" sz="1800" b="0" i="0" u="sng" strike="noStrike" kern="1200" cap="none" spc="0" normalizeH="0" baseline="0" noProof="0" dirty="0">
              <a:ln>
                <a:noFill/>
              </a:ln>
              <a:solidFill>
                <a:srgbClr val="FF0066"/>
              </a:solidFill>
              <a:effectLst/>
              <a:uLnTx/>
              <a:uFillTx/>
              <a:latin typeface="Times New Roman" pitchFamily="18" charset="0"/>
              <a:ea typeface="+mj-ea"/>
              <a:cs typeface="Times New Roman" pitchFamily="18" charset="0"/>
            </a:endParaRPr>
          </a:p>
        </p:txBody>
      </p:sp>
      <p:sp>
        <p:nvSpPr>
          <p:cNvPr id="3" name="Sous-titre 1"/>
          <p:cNvSpPr txBox="1">
            <a:spLocks/>
          </p:cNvSpPr>
          <p:nvPr/>
        </p:nvSpPr>
        <p:spPr>
          <a:xfrm>
            <a:off x="142844" y="642918"/>
            <a:ext cx="8786874" cy="6215082"/>
          </a:xfrm>
          <a:prstGeom prst="rect">
            <a:avLst/>
          </a:prstGeom>
        </p:spPr>
        <p:txBody>
          <a:bodyPr>
            <a:normAutofit/>
          </a:bodyPr>
          <a:lstStyle/>
          <a:p>
            <a:pPr marL="274320" marR="0" lvl="0" indent="-274320" algn="l" defTabSz="914400" rtl="0" eaLnBrk="0" fontAlgn="base" latinLnBrk="0" hangingPunct="0">
              <a:lnSpc>
                <a:spcPct val="100000"/>
              </a:lnSpc>
              <a:spcBef>
                <a:spcPct val="0"/>
              </a:spcBef>
              <a:spcAft>
                <a:spcPct val="0"/>
              </a:spcAft>
              <a:buClr>
                <a:schemeClr val="accent1"/>
              </a:buClr>
              <a:buSzPct val="85000"/>
              <a:tabLst/>
              <a:defRPr/>
            </a:pPr>
            <a:r>
              <a:rPr kumimoji="0" lang="fr-FR" b="0" i="0" strike="noStrike" kern="1200" cap="none" spc="0" normalizeH="0" baseline="0" noProof="0" dirty="0" smtClean="0">
                <a:ln>
                  <a:noFill/>
                </a:ln>
                <a:solidFill>
                  <a:schemeClr val="tx1"/>
                </a:solidFill>
                <a:effectLst/>
                <a:uLnTx/>
                <a:uFillTx/>
                <a:latin typeface="Times New Roman" pitchFamily="18" charset="0"/>
                <a:ea typeface="Times New Roman" pitchFamily="18" charset="0"/>
                <a:cs typeface="Times New Roman" pitchFamily="18" charset="0"/>
              </a:rPr>
              <a:t>-Premier objectif </a:t>
            </a:r>
            <a:r>
              <a:rPr lang="fr-FR" dirty="0" smtClean="0">
                <a:latin typeface="Times New Roman" pitchFamily="18" charset="0"/>
                <a:ea typeface="Times New Roman" pitchFamily="18" charset="0"/>
                <a:cs typeface="Times New Roman" pitchFamily="18" charset="0"/>
              </a:rPr>
              <a:t>était </a:t>
            </a:r>
            <a:r>
              <a:rPr kumimoji="0" lang="fr-FR" b="0" i="0" strike="noStrike" kern="1200" cap="none" spc="0" normalizeH="0" baseline="0" noProof="0" dirty="0" smtClean="0">
                <a:ln>
                  <a:noFill/>
                </a:ln>
                <a:solidFill>
                  <a:schemeClr val="tx1"/>
                </a:solidFill>
                <a:effectLst/>
                <a:uLnTx/>
                <a:uFillTx/>
                <a:latin typeface="Times New Roman" pitchFamily="18" charset="0"/>
                <a:ea typeface="Times New Roman" pitchFamily="18" charset="0"/>
                <a:cs typeface="Times New Roman" pitchFamily="18" charset="0"/>
              </a:rPr>
              <a:t>l’amélioration de l’offre de stationnement à travers l’aménagement des nouveaux stationnements.</a:t>
            </a:r>
          </a:p>
          <a:p>
            <a:pPr marL="274320" marR="0" lvl="0" indent="-274320" algn="l" defTabSz="914400" rtl="0" eaLnBrk="0" fontAlgn="base" latinLnBrk="0" hangingPunct="0">
              <a:lnSpc>
                <a:spcPct val="100000"/>
              </a:lnSpc>
              <a:spcBef>
                <a:spcPct val="0"/>
              </a:spcBef>
              <a:spcAft>
                <a:spcPct val="0"/>
              </a:spcAft>
              <a:buClr>
                <a:schemeClr val="accent1"/>
              </a:buClr>
              <a:buSzPct val="85000"/>
              <a:tabLst/>
              <a:defRPr/>
            </a:pPr>
            <a:r>
              <a:rPr kumimoji="0" lang="fr-FR" b="1" i="0" u="sng" strike="noStrike" kern="1200" cap="none" spc="0" normalizeH="0" baseline="0" noProof="0" dirty="0" smtClean="0">
                <a:ln>
                  <a:noFill/>
                </a:ln>
                <a:solidFill>
                  <a:schemeClr val="tx1"/>
                </a:solidFill>
                <a:effectLst/>
                <a:uLnTx/>
                <a:uFillTx/>
                <a:latin typeface="Times New Roman" pitchFamily="18" charset="0"/>
                <a:ea typeface="Times New Roman" pitchFamily="18" charset="0"/>
                <a:cs typeface="Times New Roman" pitchFamily="18" charset="0"/>
              </a:rPr>
              <a:t>L’action: </a:t>
            </a:r>
            <a:r>
              <a:rPr kumimoji="0" lang="fr-FR" b="1" i="0" u="sng" strike="noStrike" kern="1200" cap="none" spc="0" normalizeH="0" noProof="0" dirty="0" smtClean="0">
                <a:ln>
                  <a:noFill/>
                </a:ln>
                <a:solidFill>
                  <a:schemeClr val="tx1"/>
                </a:solidFill>
                <a:effectLst/>
                <a:uLnTx/>
                <a:uFillTx/>
                <a:latin typeface="Times New Roman" pitchFamily="18" charset="0"/>
                <a:ea typeface="Times New Roman" pitchFamily="18" charset="0"/>
                <a:cs typeface="Times New Roman" pitchFamily="18" charset="0"/>
              </a:rPr>
              <a:t> </a:t>
            </a:r>
            <a:r>
              <a:rPr kumimoji="0" lang="fr-FR" i="0" strike="noStrike" kern="1200" cap="none" spc="0" normalizeH="0" noProof="0" dirty="0" smtClean="0">
                <a:ln>
                  <a:noFill/>
                </a:ln>
                <a:solidFill>
                  <a:schemeClr val="tx1"/>
                </a:solidFill>
                <a:effectLst/>
                <a:uLnTx/>
                <a:uFillTx/>
                <a:latin typeface="Times New Roman" pitchFamily="18" charset="0"/>
                <a:ea typeface="Times New Roman" pitchFamily="18" charset="0"/>
                <a:cs typeface="Times New Roman" pitchFamily="18" charset="0"/>
              </a:rPr>
              <a:t>l’aménagement d’un stationnement qui porte 44 places, donc on peut dire qu’on a amélioré l’offre de stationnement.</a:t>
            </a:r>
            <a:endParaRPr kumimoji="0" lang="fr-FR" b="1" i="0" u="sng" strike="noStrike" kern="1200" cap="none" spc="0" normalizeH="0" baseline="0" noProof="0" dirty="0" smtClean="0">
              <a:ln>
                <a:noFill/>
              </a:ln>
              <a:solidFill>
                <a:schemeClr val="tx1"/>
              </a:solidFill>
              <a:effectLst/>
              <a:uLnTx/>
              <a:uFillTx/>
              <a:latin typeface="Times New Roman" pitchFamily="18" charset="0"/>
              <a:ea typeface="Times New Roman" pitchFamily="18" charset="0"/>
              <a:cs typeface="Times New Roman" pitchFamily="18" charset="0"/>
            </a:endParaRPr>
          </a:p>
          <a:p>
            <a:pPr marL="274320" marR="0" lvl="0" indent="-274320" algn="l" defTabSz="914400" rtl="0" eaLnBrk="0" fontAlgn="base" latinLnBrk="0" hangingPunct="0">
              <a:lnSpc>
                <a:spcPct val="100000"/>
              </a:lnSpc>
              <a:spcBef>
                <a:spcPct val="0"/>
              </a:spcBef>
              <a:spcAft>
                <a:spcPct val="0"/>
              </a:spcAft>
              <a:buClr>
                <a:schemeClr val="accent1"/>
              </a:buClr>
              <a:buSzPct val="85000"/>
              <a:tabLst/>
              <a:defRPr/>
            </a:pPr>
            <a:r>
              <a:rPr lang="fr-FR" dirty="0" smtClean="0">
                <a:latin typeface="Times New Roman" pitchFamily="18" charset="0"/>
                <a:ea typeface="Times New Roman" pitchFamily="18" charset="0"/>
                <a:cs typeface="Times New Roman" pitchFamily="18" charset="0"/>
              </a:rPr>
              <a:t> </a:t>
            </a:r>
            <a:r>
              <a:rPr kumimoji="0" lang="fr-FR" b="0" i="0" strike="noStrike" kern="1200" cap="none" spc="0" normalizeH="0" baseline="0" noProof="0" dirty="0" smtClean="0">
                <a:ln>
                  <a:noFill/>
                </a:ln>
                <a:solidFill>
                  <a:schemeClr val="tx1"/>
                </a:solidFill>
                <a:effectLst/>
                <a:uLnTx/>
                <a:uFillTx/>
                <a:latin typeface="Times New Roman" pitchFamily="18" charset="0"/>
                <a:ea typeface="Calibri" pitchFamily="34" charset="0"/>
                <a:cs typeface="Times New Roman" pitchFamily="18" charset="0"/>
              </a:rPr>
              <a:t>-Deuxième objectifs :renforcer la présence de végétal par l‘implantation des nouveaux végétations</a:t>
            </a:r>
            <a:r>
              <a:rPr kumimoji="0" lang="fr-FR" b="0" i="0" strike="noStrike" kern="1200" cap="none" spc="0" normalizeH="0" noProof="0" dirty="0" smtClean="0">
                <a:ln>
                  <a:noFill/>
                </a:ln>
                <a:solidFill>
                  <a:schemeClr val="tx1"/>
                </a:solidFill>
                <a:effectLst/>
                <a:uLnTx/>
                <a:uFillTx/>
                <a:latin typeface="Times New Roman" pitchFamily="18" charset="0"/>
                <a:ea typeface="Calibri" pitchFamily="34" charset="0"/>
                <a:cs typeface="Times New Roman" pitchFamily="18" charset="0"/>
              </a:rPr>
              <a:t> est effectué dans le plan par l’implantation d’un nombre important des arbres et des fleurs et aussi l’aménagement de petits surfaces des espaces verts.</a:t>
            </a:r>
            <a:endParaRPr kumimoji="0" lang="fr-FR" b="0" i="0" strike="noStrike" kern="1200" cap="none" spc="0" normalizeH="0" baseline="0" noProof="0" dirty="0" smtClean="0">
              <a:ln>
                <a:noFill/>
              </a:ln>
              <a:solidFill>
                <a:schemeClr val="tx1"/>
              </a:solidFill>
              <a:effectLst/>
              <a:uLnTx/>
              <a:uFillTx/>
              <a:latin typeface="Times New Roman" pitchFamily="18" charset="0"/>
              <a:ea typeface="Calibri" pitchFamily="34" charset="0"/>
              <a:cs typeface="Times New Roman" pitchFamily="18" charset="0"/>
            </a:endParaRPr>
          </a:p>
          <a:p>
            <a:pPr marL="274320" marR="0" lvl="0" indent="-274320" algn="l" defTabSz="914400" rtl="0" eaLnBrk="0" fontAlgn="base" latinLnBrk="0" hangingPunct="0">
              <a:lnSpc>
                <a:spcPct val="100000"/>
              </a:lnSpc>
              <a:spcBef>
                <a:spcPct val="0"/>
              </a:spcBef>
              <a:spcAft>
                <a:spcPct val="0"/>
              </a:spcAft>
              <a:buClr>
                <a:schemeClr val="accent1"/>
              </a:buClr>
              <a:buSzPct val="85000"/>
              <a:tabLst/>
              <a:defRPr/>
            </a:pPr>
            <a:r>
              <a:rPr kumimoji="0" lang="fr-FR" b="0" i="0" strike="noStrike" kern="1200" cap="none" spc="0" normalizeH="0" baseline="0" noProof="0" dirty="0" smtClean="0">
                <a:ln>
                  <a:noFill/>
                </a:ln>
                <a:solidFill>
                  <a:schemeClr val="tx1"/>
                </a:solidFill>
                <a:effectLst/>
                <a:uLnTx/>
                <a:uFillTx/>
                <a:latin typeface="Times New Roman" pitchFamily="18" charset="0"/>
                <a:ea typeface="Calibri" pitchFamily="34" charset="0"/>
                <a:cs typeface="Times New Roman" pitchFamily="18" charset="0"/>
              </a:rPr>
              <a:t>-Troisième objectifs: ajuster le revêtement de sol en utilisant des matériaux antidérapants, des matériaux de bonne qualité, et en unifiant les   matériaux d'un même espace.</a:t>
            </a:r>
          </a:p>
          <a:p>
            <a:pPr marL="274320" marR="0" lvl="0" indent="-274320" algn="l" defTabSz="914400" rtl="0" eaLnBrk="0" fontAlgn="base" latinLnBrk="0" hangingPunct="0">
              <a:lnSpc>
                <a:spcPct val="100000"/>
              </a:lnSpc>
              <a:spcBef>
                <a:spcPct val="0"/>
              </a:spcBef>
              <a:spcAft>
                <a:spcPct val="0"/>
              </a:spcAft>
              <a:buClr>
                <a:schemeClr val="accent1"/>
              </a:buClr>
              <a:buSzPct val="85000"/>
              <a:tabLst/>
              <a:defRPr/>
            </a:pPr>
            <a:r>
              <a:rPr lang="fr-FR" b="1" u="sng" dirty="0" smtClean="0">
                <a:latin typeface="Times New Roman" pitchFamily="18" charset="0"/>
                <a:ea typeface="Calibri" pitchFamily="34" charset="0"/>
                <a:cs typeface="Times New Roman" pitchFamily="18" charset="0"/>
              </a:rPr>
              <a:t>L’action:</a:t>
            </a:r>
          </a:p>
          <a:p>
            <a:pPr marL="274320" marR="0" lvl="0" indent="-274320" algn="l" defTabSz="914400" rtl="0" eaLnBrk="0" fontAlgn="base" latinLnBrk="0" hangingPunct="0">
              <a:lnSpc>
                <a:spcPct val="100000"/>
              </a:lnSpc>
              <a:spcBef>
                <a:spcPct val="0"/>
              </a:spcBef>
              <a:spcAft>
                <a:spcPct val="0"/>
              </a:spcAft>
              <a:buClr>
                <a:schemeClr val="accent1"/>
              </a:buClr>
              <a:buSzPct val="85000"/>
              <a:tabLst/>
              <a:defRPr/>
            </a:pPr>
            <a:endParaRPr kumimoji="0" lang="fr-FR" b="1" i="0" u="sng" strike="noStrike" kern="1200" cap="none" spc="0" normalizeH="0" baseline="0" noProof="0" dirty="0" smtClean="0">
              <a:ln>
                <a:noFill/>
              </a:ln>
              <a:solidFill>
                <a:schemeClr val="tx1"/>
              </a:solidFill>
              <a:effectLst/>
              <a:uLnTx/>
              <a:uFillTx/>
              <a:latin typeface="Times New Roman" pitchFamily="18" charset="0"/>
              <a:ea typeface="Calibri" pitchFamily="34" charset="0"/>
              <a:cs typeface="Times New Roman" pitchFamily="18" charset="0"/>
            </a:endParaRPr>
          </a:p>
          <a:p>
            <a:pPr marL="274320" marR="0" lvl="0" indent="-274320" algn="l" defTabSz="914400" rtl="0" eaLnBrk="0" fontAlgn="base" latinLnBrk="0" hangingPunct="0">
              <a:lnSpc>
                <a:spcPct val="100000"/>
              </a:lnSpc>
              <a:spcBef>
                <a:spcPct val="0"/>
              </a:spcBef>
              <a:spcAft>
                <a:spcPct val="0"/>
              </a:spcAft>
              <a:buClr>
                <a:schemeClr val="accent1"/>
              </a:buClr>
              <a:buSzPct val="85000"/>
              <a:tabLst/>
              <a:defRPr/>
            </a:pPr>
            <a:endParaRPr kumimoji="0" lang="fr-FR" b="0" i="0" strike="noStrike" kern="1200" cap="none" spc="0" normalizeH="0" baseline="0" noProof="0" dirty="0" smtClean="0">
              <a:ln>
                <a:noFill/>
              </a:ln>
              <a:solidFill>
                <a:schemeClr val="tx1"/>
              </a:solidFill>
              <a:effectLst/>
              <a:uLnTx/>
              <a:uFillTx/>
              <a:latin typeface="Times New Roman" pitchFamily="18" charset="0"/>
              <a:ea typeface="Calibri" pitchFamily="34" charset="0"/>
              <a:cs typeface="Times New Roman" pitchFamily="18" charset="0"/>
            </a:endParaRPr>
          </a:p>
          <a:p>
            <a:pPr marL="274320" marR="0" lvl="0" indent="-274320" algn="l" defTabSz="914400" rtl="0" eaLnBrk="0" fontAlgn="base" latinLnBrk="0" hangingPunct="0">
              <a:lnSpc>
                <a:spcPct val="100000"/>
              </a:lnSpc>
              <a:spcBef>
                <a:spcPct val="0"/>
              </a:spcBef>
              <a:spcAft>
                <a:spcPct val="0"/>
              </a:spcAft>
              <a:buClr>
                <a:schemeClr val="accent1"/>
              </a:buClr>
              <a:buSzPct val="85000"/>
              <a:tabLst/>
              <a:defRPr/>
            </a:pPr>
            <a:endParaRPr lang="fr-FR" dirty="0" smtClean="0">
              <a:latin typeface="Times New Roman" pitchFamily="18" charset="0"/>
              <a:ea typeface="Calibri" pitchFamily="34" charset="0"/>
              <a:cs typeface="Times New Roman" pitchFamily="18" charset="0"/>
            </a:endParaRPr>
          </a:p>
          <a:p>
            <a:pPr marL="274320" marR="0" lvl="0" indent="-274320" algn="l" defTabSz="914400" rtl="0" eaLnBrk="0" fontAlgn="base" latinLnBrk="0" hangingPunct="0">
              <a:lnSpc>
                <a:spcPct val="100000"/>
              </a:lnSpc>
              <a:spcBef>
                <a:spcPct val="0"/>
              </a:spcBef>
              <a:spcAft>
                <a:spcPct val="0"/>
              </a:spcAft>
              <a:buClr>
                <a:schemeClr val="accent1"/>
              </a:buClr>
              <a:buSzPct val="85000"/>
              <a:tabLst/>
              <a:defRPr/>
            </a:pPr>
            <a:endParaRPr kumimoji="0" lang="fr-FR" b="0" i="0" strike="noStrike" kern="1200" cap="none" spc="0" normalizeH="0" baseline="0" noProof="0" dirty="0" smtClean="0">
              <a:ln>
                <a:noFill/>
              </a:ln>
              <a:solidFill>
                <a:schemeClr val="tx1"/>
              </a:solidFill>
              <a:effectLst/>
              <a:uLnTx/>
              <a:uFillTx/>
              <a:latin typeface="Times New Roman" pitchFamily="18" charset="0"/>
              <a:ea typeface="Calibri" pitchFamily="34" charset="0"/>
              <a:cs typeface="Times New Roman" pitchFamily="18" charset="0"/>
            </a:endParaRPr>
          </a:p>
          <a:p>
            <a:pPr marL="274320" marR="0" lvl="0" indent="-274320" algn="l" defTabSz="914400" rtl="0" eaLnBrk="0" fontAlgn="base" latinLnBrk="0" hangingPunct="0">
              <a:lnSpc>
                <a:spcPct val="100000"/>
              </a:lnSpc>
              <a:spcBef>
                <a:spcPct val="0"/>
              </a:spcBef>
              <a:spcAft>
                <a:spcPct val="0"/>
              </a:spcAft>
              <a:buClr>
                <a:schemeClr val="accent1"/>
              </a:buClr>
              <a:buSzPct val="85000"/>
              <a:tabLst/>
              <a:defRPr/>
            </a:pPr>
            <a:endParaRPr lang="fr-FR" dirty="0" smtClean="0">
              <a:latin typeface="Times New Roman" pitchFamily="18" charset="0"/>
              <a:ea typeface="Calibri" pitchFamily="34" charset="0"/>
              <a:cs typeface="Times New Roman" pitchFamily="18" charset="0"/>
            </a:endParaRPr>
          </a:p>
          <a:p>
            <a:pPr marL="274320" marR="0" lvl="0" indent="-274320" algn="l" defTabSz="914400" rtl="0" eaLnBrk="0" fontAlgn="base" latinLnBrk="0" hangingPunct="0">
              <a:lnSpc>
                <a:spcPct val="100000"/>
              </a:lnSpc>
              <a:spcBef>
                <a:spcPct val="0"/>
              </a:spcBef>
              <a:spcAft>
                <a:spcPct val="0"/>
              </a:spcAft>
              <a:buClr>
                <a:schemeClr val="accent1"/>
              </a:buClr>
              <a:buSzPct val="85000"/>
              <a:tabLst/>
              <a:defRPr/>
            </a:pPr>
            <a:endParaRPr lang="fr-FR" dirty="0" smtClean="0">
              <a:latin typeface="Times New Roman" pitchFamily="18" charset="0"/>
              <a:ea typeface="Calibri" pitchFamily="34" charset="0"/>
              <a:cs typeface="Times New Roman" pitchFamily="18" charset="0"/>
            </a:endParaRPr>
          </a:p>
          <a:p>
            <a:pPr marL="274320" marR="0" lvl="0" indent="-274320" algn="l" defTabSz="914400" rtl="0" eaLnBrk="0" fontAlgn="base" latinLnBrk="0" hangingPunct="0">
              <a:lnSpc>
                <a:spcPct val="100000"/>
              </a:lnSpc>
              <a:spcBef>
                <a:spcPct val="0"/>
              </a:spcBef>
              <a:spcAft>
                <a:spcPct val="0"/>
              </a:spcAft>
              <a:buClr>
                <a:schemeClr val="accent1"/>
              </a:buClr>
              <a:buSzPct val="85000"/>
              <a:tabLst/>
              <a:defRPr/>
            </a:pPr>
            <a:r>
              <a:rPr kumimoji="0" lang="fr-FR" b="0" i="0" strike="noStrike" kern="1200" cap="none" spc="0" normalizeH="0" baseline="0" noProof="0" dirty="0" smtClean="0">
                <a:ln>
                  <a:noFill/>
                </a:ln>
                <a:solidFill>
                  <a:schemeClr val="tx1"/>
                </a:solidFill>
                <a:effectLst/>
                <a:uLnTx/>
                <a:uFillTx/>
                <a:latin typeface="Times New Roman" pitchFamily="18" charset="0"/>
                <a:ea typeface="Calibri" pitchFamily="34" charset="0"/>
                <a:cs typeface="Times New Roman" pitchFamily="18" charset="0"/>
              </a:rPr>
              <a:t>en termes de mobilier urbain :</a:t>
            </a:r>
            <a:endParaRPr kumimoji="0" lang="fr-FR" b="0" i="0"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274320" marR="0" lvl="0" indent="-274320" algn="l" defTabSz="914400" rtl="0" eaLnBrk="0" fontAlgn="base" latinLnBrk="0" hangingPunct="0">
              <a:lnSpc>
                <a:spcPct val="100000"/>
              </a:lnSpc>
              <a:spcBef>
                <a:spcPct val="0"/>
              </a:spcBef>
              <a:spcAft>
                <a:spcPct val="0"/>
              </a:spcAft>
              <a:buClr>
                <a:schemeClr val="accent1"/>
              </a:buClr>
              <a:buSzPct val="85000"/>
              <a:tabLst/>
              <a:defRPr/>
            </a:pPr>
            <a:r>
              <a:rPr kumimoji="0" lang="fr-FR" b="0" i="0" strike="noStrike" kern="1200" cap="none" spc="0" normalizeH="0" baseline="0" noProof="0" dirty="0" smtClean="0">
                <a:ln>
                  <a:noFill/>
                </a:ln>
                <a:solidFill>
                  <a:schemeClr val="tx1"/>
                </a:solidFill>
                <a:effectLst/>
                <a:uLnTx/>
                <a:uFillTx/>
                <a:latin typeface="Times New Roman" pitchFamily="18" charset="0"/>
                <a:ea typeface="Calibri" pitchFamily="34" charset="0"/>
                <a:cs typeface="Times New Roman" pitchFamily="18" charset="0"/>
              </a:rPr>
              <a:t>- Accomplir le manque existant:</a:t>
            </a:r>
            <a:r>
              <a:rPr kumimoji="0" lang="fr-FR" b="0" i="0" strike="noStrike" kern="1200" cap="none" spc="0" normalizeH="0" noProof="0" dirty="0" smtClean="0">
                <a:ln>
                  <a:noFill/>
                </a:ln>
                <a:solidFill>
                  <a:schemeClr val="tx1"/>
                </a:solidFill>
                <a:effectLst/>
                <a:uLnTx/>
                <a:uFillTx/>
                <a:latin typeface="Times New Roman" pitchFamily="18" charset="0"/>
                <a:ea typeface="Calibri" pitchFamily="34" charset="0"/>
                <a:cs typeface="Times New Roman" pitchFamily="18" charset="0"/>
              </a:rPr>
              <a:t> est effectué par  l’ installation des bancs, des corbeilles à papier , des bacs à fleurs ,des lampadaire et des jeux d’enfant.</a:t>
            </a:r>
            <a:endParaRPr kumimoji="0" lang="fr-FR" b="0" i="0"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274320" marR="0" lvl="0" indent="-274320" algn="l" defTabSz="914400" rtl="0" eaLnBrk="0" fontAlgn="base" latinLnBrk="0" hangingPunct="0">
              <a:lnSpc>
                <a:spcPct val="100000"/>
              </a:lnSpc>
              <a:spcBef>
                <a:spcPct val="0"/>
              </a:spcBef>
              <a:spcAft>
                <a:spcPct val="0"/>
              </a:spcAft>
              <a:buClr>
                <a:schemeClr val="accent1"/>
              </a:buClr>
              <a:buSzPct val="85000"/>
              <a:tabLst/>
              <a:defRPr/>
            </a:pPr>
            <a:endParaRPr kumimoji="0" lang="fr-FR" b="0" i="0"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graphicFrame>
        <p:nvGraphicFramePr>
          <p:cNvPr id="4" name="Tableau 3"/>
          <p:cNvGraphicFramePr>
            <a:graphicFrameLocks noGrp="1"/>
          </p:cNvGraphicFramePr>
          <p:nvPr/>
        </p:nvGraphicFramePr>
        <p:xfrm>
          <a:off x="214282" y="3500438"/>
          <a:ext cx="8572528" cy="1554480"/>
        </p:xfrm>
        <a:graphic>
          <a:graphicData uri="http://schemas.openxmlformats.org/drawingml/2006/table">
            <a:tbl>
              <a:tblPr firstRow="1" bandRow="1">
                <a:tableStyleId>{5C22544A-7EE6-4342-B048-85BDC9FD1C3A}</a:tableStyleId>
              </a:tblPr>
              <a:tblGrid>
                <a:gridCol w="2143132"/>
                <a:gridCol w="2143132"/>
                <a:gridCol w="2143132"/>
                <a:gridCol w="2143132"/>
              </a:tblGrid>
              <a:tr h="714381">
                <a:tc>
                  <a:txBody>
                    <a:bodyPr/>
                    <a:lstStyle/>
                    <a:p>
                      <a:r>
                        <a:rPr lang="fr-FR" u="sng" dirty="0" smtClean="0"/>
                        <a:t>Terrain de football</a:t>
                      </a:r>
                      <a:endParaRPr lang="fr-FR" dirty="0"/>
                    </a:p>
                  </a:txBody>
                  <a:tcPr/>
                </a:tc>
                <a:tc>
                  <a:txBody>
                    <a:bodyPr/>
                    <a:lstStyle/>
                    <a:p>
                      <a:r>
                        <a:rPr lang="fr-FR" u="sng" dirty="0" smtClean="0"/>
                        <a:t>Aire de jeu</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u="sng" dirty="0" smtClean="0"/>
                        <a:t>Place et trottoir :</a:t>
                      </a:r>
                      <a:endParaRPr lang="fr-FR" dirty="0" smtClean="0"/>
                    </a:p>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u="sng" dirty="0" smtClean="0"/>
                        <a:t>Voie :</a:t>
                      </a:r>
                      <a:endParaRPr lang="fr-FR" dirty="0" smtClean="0"/>
                    </a:p>
                    <a:p>
                      <a:endParaRPr lang="fr-FR" dirty="0"/>
                    </a:p>
                  </a:txBody>
                  <a:tcPr/>
                </a:tc>
              </a:tr>
              <a:tr h="500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fr-FR" sz="1800" kern="1200" dirty="0" smtClean="0">
                          <a:solidFill>
                            <a:schemeClr val="dk1"/>
                          </a:solidFill>
                          <a:latin typeface="+mn-lt"/>
                          <a:ea typeface="+mn-ea"/>
                          <a:cs typeface="+mn-cs"/>
                        </a:rPr>
                        <a:t>Sol végétalisé</a:t>
                      </a:r>
                    </a:p>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Sable</a:t>
                      </a:r>
                    </a:p>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Dallage</a:t>
                      </a:r>
                    </a:p>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Asphalte</a:t>
                      </a:r>
                    </a:p>
                    <a:p>
                      <a:endParaRPr lang="fr-FR" dirty="0"/>
                    </a:p>
                  </a:txBody>
                  <a:tcPr/>
                </a:tc>
              </a:tr>
            </a:tbl>
          </a:graphicData>
        </a:graphic>
      </p:graphicFrame>
    </p:spTree>
  </p:cSld>
  <p:clrMapOvr>
    <a:masterClrMapping/>
  </p:clrMapOvr>
  <p:transition>
    <p:newsfla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571472" y="857232"/>
            <a:ext cx="8001056" cy="341632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fr-FR" sz="2400" b="1" i="0" u="sng" strike="noStrike" cap="none" normalizeH="0" baseline="0" dirty="0" smtClean="0">
                <a:ln>
                  <a:noFill/>
                </a:ln>
                <a:solidFill>
                  <a:srgbClr val="FF0066"/>
                </a:solidFill>
                <a:effectLst/>
                <a:latin typeface="Times New Roman" pitchFamily="18" charset="0"/>
                <a:ea typeface="Calibri" pitchFamily="34" charset="0"/>
                <a:cs typeface="Times New Roman" pitchFamily="18" charset="0"/>
              </a:rPr>
              <a:t>CONCLUSION :</a:t>
            </a:r>
            <a:endParaRPr kumimoji="0" lang="fr-FR" sz="2400" b="0" i="0" u="none" strike="noStrike" cap="none" normalizeH="0" baseline="0" dirty="0" smtClean="0">
              <a:ln>
                <a:noFill/>
              </a:ln>
              <a:solidFill>
                <a:srgbClr val="FF0066"/>
              </a:solidFill>
              <a:effectLst/>
              <a:latin typeface="Times New Roman" pitchFamily="18" charset="0"/>
              <a:cs typeface="Times New Roman" pitchFamily="18" charset="0"/>
            </a:endParaRPr>
          </a:p>
          <a:p>
            <a:pPr marL="0" marR="0" lvl="0" indent="449263" algn="ctr"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L’intervention sur les espaces publics est une opération très strict, et très compliqué  qui nécessitent une bonne connaissance de ces espaces, les normes et les règles de leurs aménagement ainsi que pouvoir maitriser ces espaces dont il faut connaitre comment on va aménager ces espaces ? Comment leurs donne une qualité esthétique ? Et  comment on choisit les éléments convenables d’être installés dans ces espaces ? .</a:t>
            </a:r>
            <a:endParaRPr kumimoji="0" lang="fr-FR"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5720" y="1357298"/>
            <a:ext cx="8501122" cy="353943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fr-FR" sz="2800" b="1" u="sng" dirty="0" smtClean="0">
                <a:solidFill>
                  <a:srgbClr val="FF0066"/>
                </a:solidFill>
                <a:latin typeface="Times New Roman" pitchFamily="18" charset="0"/>
                <a:cs typeface="Times New Roman" pitchFamily="18" charset="0"/>
              </a:rPr>
              <a:t>INTRODUCTION :</a:t>
            </a:r>
            <a:r>
              <a:rPr lang="fr-FR" sz="2800" dirty="0" smtClean="0">
                <a:latin typeface="Times New Roman" pitchFamily="18" charset="0"/>
                <a:cs typeface="Times New Roman" pitchFamily="18" charset="0"/>
              </a:rPr>
              <a:t/>
            </a:r>
            <a:br>
              <a:rPr lang="fr-FR" sz="2800" dirty="0" smtClean="0">
                <a:latin typeface="Times New Roman" pitchFamily="18" charset="0"/>
                <a:cs typeface="Times New Roman" pitchFamily="18" charset="0"/>
              </a:rPr>
            </a:br>
            <a:r>
              <a:rPr lang="fr-FR" sz="2800" dirty="0" smtClean="0">
                <a:solidFill>
                  <a:schemeClr val="tx1"/>
                </a:solidFill>
                <a:effectLst>
                  <a:outerShdw blurRad="50800" dist="38100" dir="2700000" algn="tl" rotWithShape="0">
                    <a:prstClr val="black">
                      <a:alpha val="40000"/>
                    </a:prstClr>
                  </a:outerShdw>
                </a:effectLst>
                <a:latin typeface="Times New Roman" pitchFamily="18" charset="0"/>
                <a:cs typeface="Times New Roman" pitchFamily="18" charset="0"/>
              </a:rPr>
              <a:t>      </a:t>
            </a:r>
            <a:r>
              <a:rPr lang="fr-FR" sz="2800" dirty="0" smtClean="0">
                <a:latin typeface="Times New Roman" pitchFamily="18" charset="0"/>
                <a:cs typeface="Times New Roman" pitchFamily="18" charset="0"/>
              </a:rPr>
              <a:t>Les voiries  urbaines et les espaces publics doivent aujourd’hui atteindre d’autres fonctions très importantes telles que la sécurité, l’ambiance urbaine, et l’esthétique paysagère, ces caractéristiques on ne les trouve pas dans le cas d’étude, au contraire, la voirie ne présente aucune fonction que la circulation, et  les espaces publics sont négligés complètement. </a:t>
            </a:r>
            <a:endParaRPr lang="fr-FR" sz="2800" dirty="0"/>
          </a:p>
        </p:txBody>
      </p:sp>
    </p:spTree>
  </p:cSld>
  <p:clrMapOvr>
    <a:masterClrMapping/>
  </p:clrMapOvr>
  <p:transition>
    <p:newsfla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500034" y="1285860"/>
            <a:ext cx="8143932" cy="4093428"/>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fr-FR" sz="2000" b="1" i="0" u="sng"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PROBLEMATIQUE :</a:t>
            </a:r>
            <a:endParaRPr kumimoji="0" lang="fr-FR" sz="2000" b="0" i="0" u="none"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L’analyse de l’état actuel de  tronçon  d’un parcours (voie principale) de la nouvelle ville </a:t>
            </a:r>
            <a:r>
              <a:rPr kumimoji="0" lang="fr-FR"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Ali MENDJELI </a:t>
            </a:r>
            <a:r>
              <a:rPr kumimoji="0" lang="fr-FR" sz="20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et</a:t>
            </a:r>
            <a:r>
              <a:rPr kumimoji="0" lang="fr-FR" sz="2000"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des autres espaces </a:t>
            </a:r>
            <a:r>
              <a:rPr kumimoji="0" lang="fr-FR"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permet de constater plusieurs problèmes qui nuisent sur le cadre de vie et influent sur la lecture de l’espace (la laideur de paysage urbain que nous présentent les façades, la pollution due à la propagation des poubelles faute de manque de mobilier urbain, manque de signalétique,…etc.).Les questions qui restent toujours posés sont :</a:t>
            </a:r>
            <a:endParaRPr kumimoji="0" lang="fr-FR"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Comment peut-on mettre fin à ce type des  problèmes ?et comment améliorer le cadre de vie des habitants au niveau de ce tronçon ?</a:t>
            </a:r>
            <a:endParaRPr kumimoji="0" lang="fr-FR"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et comment  peut-on peut rendre ces espaces plus agréables ?</a:t>
            </a:r>
            <a:endParaRPr kumimoji="0" lang="fr-FR"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En vue de rechercher des réponses aux  questions posées, on a suivi une démarche d’analyse présenté ainsi : </a:t>
            </a:r>
            <a:endParaRPr kumimoji="0" lang="fr-FR"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42910" y="571480"/>
            <a:ext cx="8001056" cy="5016758"/>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fr-FR" sz="2000" b="1" u="sng" dirty="0" smtClean="0">
                <a:solidFill>
                  <a:srgbClr val="FF0066"/>
                </a:solidFill>
                <a:latin typeface="Times New Roman" pitchFamily="18" charset="0"/>
                <a:cs typeface="Times New Roman" pitchFamily="18" charset="0"/>
              </a:rPr>
              <a:t>Présentation de cas d’étude :</a:t>
            </a:r>
            <a:r>
              <a:rPr lang="fr-FR" sz="2000" dirty="0" smtClean="0">
                <a:latin typeface="Times New Roman" pitchFamily="18" charset="0"/>
                <a:cs typeface="Times New Roman" pitchFamily="18" charset="0"/>
              </a:rPr>
              <a:t/>
            </a:r>
            <a:br>
              <a:rPr lang="fr-FR" sz="2000" dirty="0" smtClean="0">
                <a:latin typeface="Times New Roman" pitchFamily="18" charset="0"/>
                <a:cs typeface="Times New Roman" pitchFamily="18" charset="0"/>
              </a:rPr>
            </a:br>
            <a:r>
              <a:rPr lang="fr-FR" sz="2000" dirty="0" smtClean="0">
                <a:latin typeface="Times New Roman" pitchFamily="18" charset="0"/>
                <a:cs typeface="Times New Roman" pitchFamily="18" charset="0"/>
              </a:rPr>
              <a:t>le cas d’étude se compose de quatre type d’espace:</a:t>
            </a:r>
          </a:p>
          <a:p>
            <a:pPr algn="ctr"/>
            <a:r>
              <a:rPr lang="fr-FR" sz="2000" dirty="0" smtClean="0">
                <a:latin typeface="Times New Roman" pitchFamily="18" charset="0"/>
                <a:cs typeface="Times New Roman" pitchFamily="18" charset="0"/>
              </a:rPr>
              <a:t>         1-tronçon de voie primaire.</a:t>
            </a:r>
          </a:p>
          <a:p>
            <a:pPr algn="ctr"/>
            <a:r>
              <a:rPr lang="fr-FR" sz="2000" dirty="0" smtClean="0">
                <a:latin typeface="Times New Roman" pitchFamily="18" charset="0"/>
                <a:cs typeface="Times New Roman" pitchFamily="18" charset="0"/>
              </a:rPr>
              <a:t>                                 2- Deux espaces libres entre les bâtiments.</a:t>
            </a:r>
          </a:p>
          <a:p>
            <a:pPr algn="ctr"/>
            <a:r>
              <a:rPr lang="fr-FR" sz="2000" dirty="0" smtClean="0">
                <a:latin typeface="Times New Roman" pitchFamily="18" charset="0"/>
                <a:cs typeface="Times New Roman" pitchFamily="18" charset="0"/>
              </a:rPr>
              <a:t>3-Terrain de football.</a:t>
            </a:r>
          </a:p>
          <a:p>
            <a:pPr algn="ctr"/>
            <a:r>
              <a:rPr lang="fr-FR" sz="2000" dirty="0" smtClean="0">
                <a:latin typeface="Times New Roman" pitchFamily="18" charset="0"/>
                <a:cs typeface="Times New Roman" pitchFamily="18" charset="0"/>
              </a:rPr>
              <a:t>      4-Aire de stationnement.</a:t>
            </a:r>
          </a:p>
          <a:p>
            <a:pPr algn="ctr"/>
            <a:r>
              <a:rPr lang="fr-FR" sz="2000" b="1" u="sng" dirty="0" smtClean="0">
                <a:solidFill>
                  <a:srgbClr val="FF0066"/>
                </a:solidFill>
                <a:latin typeface="Times New Roman" pitchFamily="18" charset="0"/>
                <a:cs typeface="Times New Roman" pitchFamily="18" charset="0"/>
              </a:rPr>
              <a:t>LA SITUATION :</a:t>
            </a:r>
            <a:endParaRPr lang="fr-FR" sz="2000" dirty="0" smtClean="0">
              <a:latin typeface="Times New Roman" pitchFamily="18" charset="0"/>
              <a:cs typeface="Times New Roman" pitchFamily="18" charset="0"/>
            </a:endParaRPr>
          </a:p>
          <a:p>
            <a:pPr algn="ctr"/>
            <a:r>
              <a:rPr lang="fr-FR" sz="2000" b="1" u="sng" dirty="0" smtClean="0">
                <a:solidFill>
                  <a:srgbClr val="7030A0"/>
                </a:solidFill>
                <a:latin typeface="Times New Roman" pitchFamily="18" charset="0"/>
                <a:cs typeface="Times New Roman" pitchFamily="18" charset="0"/>
              </a:rPr>
              <a:t>  1)-Situation par rapport à la ville nouvelle Ali </a:t>
            </a:r>
            <a:r>
              <a:rPr lang="fr-FR" sz="2000" b="1" u="sng" dirty="0" err="1" smtClean="0">
                <a:solidFill>
                  <a:srgbClr val="7030A0"/>
                </a:solidFill>
                <a:latin typeface="Times New Roman" pitchFamily="18" charset="0"/>
                <a:cs typeface="Times New Roman" pitchFamily="18" charset="0"/>
              </a:rPr>
              <a:t>Mendjeli</a:t>
            </a:r>
            <a:r>
              <a:rPr lang="fr-FR" sz="2000" b="1" u="sng" dirty="0" smtClean="0">
                <a:solidFill>
                  <a:srgbClr val="7030A0"/>
                </a:solidFill>
                <a:latin typeface="Times New Roman" pitchFamily="18" charset="0"/>
                <a:cs typeface="Times New Roman" pitchFamily="18" charset="0"/>
              </a:rPr>
              <a:t>:</a:t>
            </a:r>
          </a:p>
          <a:p>
            <a:pPr algn="ctr"/>
            <a:r>
              <a:rPr lang="fr-FR" sz="2000" dirty="0" smtClean="0">
                <a:latin typeface="Times New Roman" pitchFamily="18" charset="0"/>
                <a:ea typeface="Calibri" pitchFamily="34" charset="0"/>
                <a:cs typeface="Times New Roman" pitchFamily="18" charset="0"/>
              </a:rPr>
              <a:t> Ils se situent au nord de la ville nouvelle ALI MENDJELI, exactement  </a:t>
            </a:r>
            <a:r>
              <a:rPr lang="fr-FR" sz="2000" dirty="0" smtClean="0">
                <a:latin typeface="Calibri"/>
                <a:ea typeface="Calibri" pitchFamily="34" charset="0"/>
                <a:cs typeface="Times New Roman" pitchFamily="18" charset="0"/>
              </a:rPr>
              <a:t>à</a:t>
            </a:r>
            <a:r>
              <a:rPr lang="fr-FR" sz="2000" dirty="0" smtClean="0">
                <a:latin typeface="Times New Roman" pitchFamily="18" charset="0"/>
                <a:ea typeface="Calibri" pitchFamily="34" charset="0"/>
                <a:cs typeface="Times New Roman" pitchFamily="18" charset="0"/>
              </a:rPr>
              <a:t> l</a:t>
            </a:r>
            <a:r>
              <a:rPr lang="fr-FR" sz="2000" dirty="0" smtClean="0">
                <a:latin typeface="Calibri"/>
                <a:ea typeface="Calibri" pitchFamily="34" charset="0"/>
                <a:cs typeface="Times New Roman" pitchFamily="18" charset="0"/>
              </a:rPr>
              <a:t>’</a:t>
            </a:r>
            <a:r>
              <a:rPr lang="fr-FR" sz="2000" dirty="0" smtClean="0">
                <a:latin typeface="Times New Roman" pitchFamily="18" charset="0"/>
                <a:ea typeface="Calibri" pitchFamily="34" charset="0"/>
                <a:cs typeface="Times New Roman" pitchFamily="18" charset="0"/>
              </a:rPr>
              <a:t>int</a:t>
            </a:r>
            <a:r>
              <a:rPr lang="fr-FR" sz="2000" dirty="0" smtClean="0">
                <a:latin typeface="Calibri"/>
                <a:ea typeface="Calibri" pitchFamily="34" charset="0"/>
                <a:cs typeface="Times New Roman" pitchFamily="18" charset="0"/>
              </a:rPr>
              <a:t>é</a:t>
            </a:r>
            <a:r>
              <a:rPr lang="fr-FR" sz="2000" dirty="0" smtClean="0">
                <a:latin typeface="Times New Roman" pitchFamily="18" charset="0"/>
                <a:ea typeface="Calibri" pitchFamily="34" charset="0"/>
                <a:cs typeface="Times New Roman" pitchFamily="18" charset="0"/>
              </a:rPr>
              <a:t>rieur des limites du POS01.et au nord de boulevard principale.</a:t>
            </a:r>
            <a:endParaRPr lang="fr-FR" sz="2000" b="1" u="sng" dirty="0" smtClean="0">
              <a:solidFill>
                <a:srgbClr val="7030A0"/>
              </a:solidFill>
              <a:latin typeface="Times New Roman" pitchFamily="18" charset="0"/>
              <a:cs typeface="Times New Roman" pitchFamily="18" charset="0"/>
            </a:endParaRPr>
          </a:p>
          <a:p>
            <a:pPr algn="ctr"/>
            <a:r>
              <a:rPr lang="fr-FR" sz="2000" b="1" u="sng" dirty="0" smtClean="0">
                <a:solidFill>
                  <a:srgbClr val="7030A0"/>
                </a:solidFill>
                <a:latin typeface="Times New Roman" pitchFamily="18" charset="0"/>
                <a:cs typeface="Times New Roman" pitchFamily="18" charset="0"/>
              </a:rPr>
              <a:t>Délimitation: </a:t>
            </a:r>
          </a:p>
          <a:p>
            <a:pPr lvl="0" algn="ctr" eaLnBrk="0" fontAlgn="base" hangingPunct="0">
              <a:spcBef>
                <a:spcPct val="0"/>
              </a:spcBef>
              <a:spcAft>
                <a:spcPct val="0"/>
              </a:spcAft>
            </a:pPr>
            <a:r>
              <a:rPr lang="fr-FR" sz="2000" dirty="0" smtClean="0">
                <a:latin typeface="Times New Roman" pitchFamily="18" charset="0"/>
                <a:ea typeface="Calibri" pitchFamily="34" charset="0"/>
                <a:cs typeface="Times New Roman" pitchFamily="18" charset="0"/>
              </a:rPr>
              <a:t>Ces espaces sont limité par :</a:t>
            </a:r>
          </a:p>
          <a:p>
            <a:pPr lvl="0" algn="ctr" eaLnBrk="0" fontAlgn="base" hangingPunct="0">
              <a:spcBef>
                <a:spcPct val="0"/>
              </a:spcBef>
              <a:spcAft>
                <a:spcPct val="0"/>
              </a:spcAft>
              <a:buFontTx/>
              <a:buChar char="-"/>
            </a:pPr>
            <a:r>
              <a:rPr lang="fr-FR" sz="2000" dirty="0" smtClean="0">
                <a:latin typeface="Times New Roman" pitchFamily="18" charset="0"/>
                <a:ea typeface="Calibri" pitchFamily="34" charset="0"/>
                <a:cs typeface="Times New Roman" pitchFamily="18" charset="0"/>
              </a:rPr>
              <a:t> le centre commercial EL RITEDJ au nord-est.</a:t>
            </a:r>
            <a:endParaRPr lang="fr-FR" sz="2000" dirty="0" smtClean="0">
              <a:latin typeface="Arial" pitchFamily="34" charset="0"/>
              <a:ea typeface="Calibri" pitchFamily="34" charset="0"/>
              <a:cs typeface="Arial" pitchFamily="34" charset="0"/>
            </a:endParaRPr>
          </a:p>
          <a:p>
            <a:pPr lvl="0" algn="ctr" eaLnBrk="0" fontAlgn="base" hangingPunct="0">
              <a:spcBef>
                <a:spcPct val="0"/>
              </a:spcBef>
              <a:spcAft>
                <a:spcPct val="0"/>
              </a:spcAft>
            </a:pPr>
            <a:r>
              <a:rPr lang="fr-FR" sz="2000" dirty="0" smtClean="0">
                <a:latin typeface="Times New Roman" pitchFamily="18" charset="0"/>
                <a:ea typeface="Calibri" pitchFamily="34" charset="0"/>
                <a:cs typeface="Times New Roman" pitchFamily="18" charset="0"/>
              </a:rPr>
              <a:t>-la banque </a:t>
            </a:r>
            <a:r>
              <a:rPr lang="fr-FR" sz="2000" dirty="0" smtClean="0">
                <a:latin typeface="Calibri"/>
                <a:ea typeface="Calibri" pitchFamily="34" charset="0"/>
                <a:cs typeface="Times New Roman" pitchFamily="18" charset="0"/>
              </a:rPr>
              <a:t>à</a:t>
            </a:r>
            <a:r>
              <a:rPr lang="fr-FR" sz="2000" dirty="0" smtClean="0">
                <a:latin typeface="Times New Roman" pitchFamily="18" charset="0"/>
                <a:ea typeface="Calibri" pitchFamily="34" charset="0"/>
                <a:cs typeface="Times New Roman" pitchFamily="18" charset="0"/>
              </a:rPr>
              <a:t> l</a:t>
            </a:r>
            <a:r>
              <a:rPr lang="fr-FR" sz="2000" dirty="0" smtClean="0">
                <a:latin typeface="Calibri"/>
                <a:ea typeface="Calibri" pitchFamily="34" charset="0"/>
                <a:cs typeface="Times New Roman" pitchFamily="18" charset="0"/>
              </a:rPr>
              <a:t>’</a:t>
            </a:r>
            <a:r>
              <a:rPr lang="fr-FR" sz="2000" dirty="0" smtClean="0">
                <a:latin typeface="Times New Roman" pitchFamily="18" charset="0"/>
                <a:ea typeface="Calibri" pitchFamily="34" charset="0"/>
                <a:cs typeface="Times New Roman" pitchFamily="18" charset="0"/>
              </a:rPr>
              <a:t>est.</a:t>
            </a:r>
            <a:endParaRPr lang="fr-FR" sz="2000" dirty="0" smtClean="0">
              <a:latin typeface="Arial" pitchFamily="34" charset="0"/>
              <a:cs typeface="Arial" pitchFamily="34" charset="0"/>
            </a:endParaRPr>
          </a:p>
          <a:p>
            <a:pPr lvl="0" algn="ctr" eaLnBrk="0" fontAlgn="base" hangingPunct="0">
              <a:spcBef>
                <a:spcPct val="0"/>
              </a:spcBef>
              <a:spcAft>
                <a:spcPct val="0"/>
              </a:spcAft>
            </a:pPr>
            <a:r>
              <a:rPr lang="fr-FR" sz="2000" dirty="0" smtClean="0">
                <a:latin typeface="Times New Roman" pitchFamily="18" charset="0"/>
                <a:ea typeface="Calibri" pitchFamily="34" charset="0"/>
                <a:cs typeface="Times New Roman" pitchFamily="18" charset="0"/>
              </a:rPr>
              <a:t>-le pole administrative, l</a:t>
            </a:r>
            <a:r>
              <a:rPr lang="fr-FR" sz="2000" dirty="0" smtClean="0">
                <a:latin typeface="Calibri"/>
                <a:ea typeface="Calibri" pitchFamily="34" charset="0"/>
                <a:cs typeface="Times New Roman" pitchFamily="18" charset="0"/>
              </a:rPr>
              <a:t>’</a:t>
            </a:r>
            <a:r>
              <a:rPr lang="fr-FR" sz="2000" dirty="0" smtClean="0">
                <a:latin typeface="Times New Roman" pitchFamily="18" charset="0"/>
                <a:ea typeface="Calibri" pitchFamily="34" charset="0"/>
                <a:cs typeface="Times New Roman" pitchFamily="18" charset="0"/>
              </a:rPr>
              <a:t>hôpital et les tours au sud-est. </a:t>
            </a:r>
            <a:endParaRPr lang="fr-FR" sz="2000" dirty="0" smtClean="0">
              <a:latin typeface="Arial" pitchFamily="34" charset="0"/>
              <a:cs typeface="Arial" pitchFamily="34" charset="0"/>
            </a:endParaRPr>
          </a:p>
          <a:p>
            <a:pPr lvl="0" algn="ctr" eaLnBrk="0" fontAlgn="base" hangingPunct="0">
              <a:spcBef>
                <a:spcPct val="0"/>
              </a:spcBef>
              <a:spcAft>
                <a:spcPct val="0"/>
              </a:spcAft>
            </a:pPr>
            <a:r>
              <a:rPr lang="fr-FR" sz="2000" dirty="0" smtClean="0">
                <a:latin typeface="Times New Roman" pitchFamily="18" charset="0"/>
                <a:ea typeface="Calibri" pitchFamily="34" charset="0"/>
                <a:cs typeface="Times New Roman" pitchFamily="18" charset="0"/>
              </a:rPr>
              <a:t>-l</a:t>
            </a:r>
            <a:r>
              <a:rPr lang="fr-FR" sz="2000" dirty="0" smtClean="0">
                <a:latin typeface="Calibri"/>
                <a:ea typeface="Calibri" pitchFamily="34" charset="0"/>
                <a:cs typeface="Times New Roman" pitchFamily="18" charset="0"/>
              </a:rPr>
              <a:t>’</a:t>
            </a:r>
            <a:r>
              <a:rPr lang="fr-FR" sz="2000" dirty="0" smtClean="0">
                <a:latin typeface="Times New Roman" pitchFamily="18" charset="0"/>
                <a:ea typeface="Calibri" pitchFamily="34" charset="0"/>
                <a:cs typeface="Times New Roman" pitchFamily="18" charset="0"/>
              </a:rPr>
              <a:t>universit</a:t>
            </a:r>
            <a:r>
              <a:rPr lang="fr-FR" sz="2000" dirty="0" smtClean="0">
                <a:latin typeface="Calibri"/>
                <a:ea typeface="Calibri" pitchFamily="34" charset="0"/>
                <a:cs typeface="Times New Roman" pitchFamily="18" charset="0"/>
              </a:rPr>
              <a:t>é</a:t>
            </a:r>
            <a:r>
              <a:rPr lang="fr-FR" sz="2000" dirty="0" smtClean="0">
                <a:latin typeface="Times New Roman" pitchFamily="18" charset="0"/>
                <a:ea typeface="Calibri" pitchFamily="34" charset="0"/>
                <a:cs typeface="Times New Roman" pitchFamily="18" charset="0"/>
              </a:rPr>
              <a:t> et les cit</a:t>
            </a:r>
            <a:r>
              <a:rPr lang="fr-FR" sz="2000" dirty="0" smtClean="0">
                <a:latin typeface="Calibri"/>
                <a:ea typeface="Calibri" pitchFamily="34" charset="0"/>
                <a:cs typeface="Times New Roman" pitchFamily="18" charset="0"/>
              </a:rPr>
              <a:t>é</a:t>
            </a:r>
            <a:r>
              <a:rPr lang="fr-FR" sz="2000" dirty="0" smtClean="0">
                <a:latin typeface="Times New Roman" pitchFamily="18" charset="0"/>
                <a:ea typeface="Calibri" pitchFamily="34" charset="0"/>
                <a:cs typeface="Times New Roman" pitchFamily="18" charset="0"/>
              </a:rPr>
              <a:t>s universitaires au sud-ouest.</a:t>
            </a:r>
            <a:endParaRPr lang="fr-FR" sz="2000" dirty="0" smtClean="0">
              <a:latin typeface="Arial" pitchFamily="34" charset="0"/>
              <a:cs typeface="Arial" pitchFamily="34" charset="0"/>
            </a:endParaRPr>
          </a:p>
        </p:txBody>
      </p:sp>
    </p:spTree>
  </p:cSld>
  <p:clrMapOvr>
    <a:masterClrMapping/>
  </p:clrMapOvr>
  <p:transition>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D:\td planification\SITUATION copie.jpg"/>
          <p:cNvPicPr>
            <a:picLocks noChangeAspect="1" noChangeArrowheads="1"/>
          </p:cNvPicPr>
          <p:nvPr/>
        </p:nvPicPr>
        <p:blipFill>
          <a:blip r:embed="rId2"/>
          <a:stretch>
            <a:fillRect/>
          </a:stretch>
        </p:blipFill>
        <p:spPr bwMode="auto">
          <a:xfrm>
            <a:off x="0" y="214290"/>
            <a:ext cx="9144000" cy="6486548"/>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5786" y="1142984"/>
            <a:ext cx="7715304" cy="3970318"/>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fr-FR" sz="2800" b="1" u="sng" dirty="0" smtClean="0">
                <a:solidFill>
                  <a:srgbClr val="7030A0"/>
                </a:solidFill>
                <a:latin typeface="Times New Roman" pitchFamily="18" charset="0"/>
                <a:cs typeface="Times New Roman" pitchFamily="18" charset="0"/>
              </a:rPr>
              <a:t>2)-Situation par rapport aux unités de voisinage:</a:t>
            </a:r>
          </a:p>
          <a:p>
            <a:endParaRPr lang="fr-FR" sz="2800" dirty="0" smtClean="0">
              <a:latin typeface="Times New Roman" pitchFamily="18" charset="0"/>
              <a:cs typeface="Times New Roman" pitchFamily="18" charset="0"/>
            </a:endParaRPr>
          </a:p>
          <a:p>
            <a:r>
              <a:rPr lang="fr-FR" sz="2800" dirty="0" smtClean="0">
                <a:latin typeface="Times New Roman" pitchFamily="18" charset="0"/>
                <a:cs typeface="Times New Roman" pitchFamily="18" charset="0"/>
              </a:rPr>
              <a:t>-Le tronçon se situe entre l'unité de voisinage  N°07 et l'unité de voisinage N°10, donc, il lié deux unité de voisinages(5).</a:t>
            </a:r>
          </a:p>
          <a:p>
            <a:r>
              <a:rPr lang="fr-FR" sz="2800" dirty="0" smtClean="0">
                <a:latin typeface="Times New Roman" pitchFamily="18" charset="0"/>
                <a:cs typeface="Times New Roman" pitchFamily="18" charset="0"/>
              </a:rPr>
              <a:t>-L'aire de stationnement (3) et le terrain de football (4)se situé dans l'unité de voisinage N°10.</a:t>
            </a:r>
          </a:p>
          <a:p>
            <a:r>
              <a:rPr lang="fr-FR" sz="2800" dirty="0" smtClean="0">
                <a:latin typeface="Times New Roman" pitchFamily="18" charset="0"/>
                <a:cs typeface="Times New Roman" pitchFamily="18" charset="0"/>
              </a:rPr>
              <a:t>-Les deux autres espaces se situé dans l'unité de voisinage N°07(1,2).</a:t>
            </a:r>
          </a:p>
        </p:txBody>
      </p:sp>
    </p:spTree>
  </p:cSld>
  <p:clrMapOvr>
    <a:masterClrMapping/>
  </p:clrMapOvr>
  <p:transition>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dalila\Bureau\2012-03-09_152039.jpg"/>
          <p:cNvPicPr>
            <a:picLocks noChangeAspect="1" noChangeArrowheads="1"/>
          </p:cNvPicPr>
          <p:nvPr/>
        </p:nvPicPr>
        <p:blipFill>
          <a:blip r:embed="rId2"/>
          <a:stretch>
            <a:fillRect/>
          </a:stretch>
        </p:blipFill>
        <p:spPr bwMode="auto">
          <a:xfrm>
            <a:off x="0" y="0"/>
            <a:ext cx="9144000" cy="6643710"/>
          </a:xfrm>
          <a:prstGeom prst="rect">
            <a:avLst/>
          </a:prstGeom>
          <a:noFill/>
        </p:spPr>
      </p:pic>
    </p:spTree>
  </p:cSld>
  <p:clrMapOvr>
    <a:masterClrMapping/>
  </p:clrMapOvr>
  <p:transition>
    <p:newsflash/>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l">
  <a:themeElements>
    <a:clrScheme name="Urbai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Civil">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l">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1817</TotalTime>
  <Words>1093</Words>
  <Application>Microsoft Office PowerPoint</Application>
  <PresentationFormat>Affichage à l'écran (4:3)</PresentationFormat>
  <Paragraphs>240</Paragraphs>
  <Slides>36</Slides>
  <Notes>1</Notes>
  <HiddenSlides>0</HiddenSlides>
  <MMClips>0</MMClips>
  <ScaleCrop>false</ScaleCrop>
  <HeadingPairs>
    <vt:vector size="4" baseType="variant">
      <vt:variant>
        <vt:lpstr>Thème</vt:lpstr>
      </vt:variant>
      <vt:variant>
        <vt:i4>1</vt:i4>
      </vt:variant>
      <vt:variant>
        <vt:lpstr>Titres des diapositives</vt:lpstr>
      </vt:variant>
      <vt:variant>
        <vt:i4>36</vt:i4>
      </vt:variant>
    </vt:vector>
  </HeadingPairs>
  <TitlesOfParts>
    <vt:vector size="37" baseType="lpstr">
      <vt:lpstr>Civil</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A  l'image de cette rue, celle-ci offre  des ouvertures sur des paysages urbains laid et monotones.</vt:lpstr>
      <vt:lpstr>2)-Les deux espaces  libre entre les bâtiments:</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lpstr>Diapositive 33</vt:lpstr>
      <vt:lpstr>Diapositive 34</vt:lpstr>
      <vt:lpstr>Diapositive 35</vt:lpstr>
      <vt:lpstr>Diapositive 36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dlila</dc:creator>
  <cp:lastModifiedBy>guerdouh</cp:lastModifiedBy>
  <cp:revision>98</cp:revision>
  <dcterms:created xsi:type="dcterms:W3CDTF">2012-03-09T11:48:39Z</dcterms:created>
  <dcterms:modified xsi:type="dcterms:W3CDTF">2013-04-17T18:57:36Z</dcterms:modified>
</cp:coreProperties>
</file>