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12192000"/>
  <p:notesSz cx="6858000" cy="9144000"/>
  <p:embeddedFontLst>
    <p:embeddedFont>
      <p:font typeface="Architects Daughter"/>
      <p:regular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ArchitectsDaughter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833019" y="-1623217"/>
            <a:ext cx="4525963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285037" y="1828802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697037" y="-812799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Relationship Id="rId4" Type="http://schemas.openxmlformats.org/officeDocument/2006/relationships/image" Target="../media/image12.png"/><Relationship Id="rId5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Relationship Id="rId4" Type="http://schemas.openxmlformats.org/officeDocument/2006/relationships/image" Target="../media/image12.png"/><Relationship Id="rId5" Type="http://schemas.openxmlformats.org/officeDocument/2006/relationships/image" Target="../media/image16.png"/><Relationship Id="rId6" Type="http://schemas.openxmlformats.org/officeDocument/2006/relationships/image" Target="../media/image15.png"/><Relationship Id="rId7" Type="http://schemas.openxmlformats.org/officeDocument/2006/relationships/image" Target="../media/image1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Relationship Id="rId4" Type="http://schemas.openxmlformats.org/officeDocument/2006/relationships/image" Target="../media/image12.png"/><Relationship Id="rId5" Type="http://schemas.openxmlformats.org/officeDocument/2006/relationships/image" Target="../media/image16.png"/><Relationship Id="rId6" Type="http://schemas.openxmlformats.org/officeDocument/2006/relationships/image" Target="../media/image23.png"/><Relationship Id="rId7" Type="http://schemas.openxmlformats.org/officeDocument/2006/relationships/image" Target="../media/image2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gif"/><Relationship Id="rId4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9.png"/><Relationship Id="rId5" Type="http://schemas.openxmlformats.org/officeDocument/2006/relationships/image" Target="../media/image5.png"/><Relationship Id="rId6" Type="http://schemas.openxmlformats.org/officeDocument/2006/relationships/image" Target="../media/image20.png"/><Relationship Id="rId7" Type="http://schemas.openxmlformats.org/officeDocument/2006/relationships/image" Target="../media/image10.png"/><Relationship Id="rId8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9.png"/><Relationship Id="rId5" Type="http://schemas.openxmlformats.org/officeDocument/2006/relationships/image" Target="../media/image5.png"/><Relationship Id="rId6" Type="http://schemas.openxmlformats.org/officeDocument/2006/relationships/image" Target="../media/image10.png"/><Relationship Id="rId7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9.png"/><Relationship Id="rId5" Type="http://schemas.openxmlformats.org/officeDocument/2006/relationships/image" Target="../media/image5.png"/><Relationship Id="rId6" Type="http://schemas.openxmlformats.org/officeDocument/2006/relationships/image" Target="../media/image1.png"/><Relationship Id="rId7" Type="http://schemas.openxmlformats.org/officeDocument/2006/relationships/image" Target="../media/image8.png"/><Relationship Id="rId8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E77B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3"/>
          <p:cNvGrpSpPr/>
          <p:nvPr/>
        </p:nvGrpSpPr>
        <p:grpSpPr>
          <a:xfrm>
            <a:off x="2971800" y="0"/>
            <a:ext cx="6266657" cy="6940071"/>
            <a:chOff x="2971800" y="0"/>
            <a:chExt cx="6266657" cy="6940071"/>
          </a:xfrm>
        </p:grpSpPr>
        <p:pic>
          <p:nvPicPr>
            <p:cNvPr id="85" name="Google Shape;85;p1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971800" y="0"/>
              <a:ext cx="6266657" cy="65927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6" name="Google Shape;86;p13"/>
            <p:cNvSpPr txBox="1"/>
            <p:nvPr/>
          </p:nvSpPr>
          <p:spPr>
            <a:xfrm>
              <a:off x="5486400" y="6539961"/>
              <a:ext cx="13716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4208E"/>
                </a:buClr>
                <a:buSzPts val="2000"/>
                <a:buFont typeface="Calibri"/>
                <a:buNone/>
              </a:pPr>
              <a:r>
                <a:rPr b="1" i="0" lang="en-US" sz="2000" u="none" cap="none" strike="noStrike">
                  <a:solidFill>
                    <a:srgbClr val="B4208E"/>
                  </a:solidFill>
                  <a:latin typeface="Calibri"/>
                  <a:ea typeface="Calibri"/>
                  <a:cs typeface="Calibri"/>
                  <a:sym typeface="Calibri"/>
                </a:rPr>
                <a:t>2020/2021</a:t>
              </a:r>
              <a:endParaRPr b="1" i="0" sz="2000" u="none" cap="none" strike="noStrike">
                <a:solidFill>
                  <a:srgbClr val="B4208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7" name="Google Shape;87;p13"/>
          <p:cNvSpPr txBox="1"/>
          <p:nvPr/>
        </p:nvSpPr>
        <p:spPr>
          <a:xfrm>
            <a:off x="3924300" y="5029200"/>
            <a:ext cx="44958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E77B"/>
              </a:buClr>
              <a:buSzPts val="1800"/>
              <a:buFont typeface="Calibri"/>
              <a:buNone/>
            </a:pPr>
            <a:r>
              <a:rPr b="1" i="0" lang="en-US" sz="1800" u="none" cap="none" strike="noStrike">
                <a:solidFill>
                  <a:srgbClr val="FFE77B"/>
                </a:solidFill>
                <a:latin typeface="Calibri"/>
                <a:ea typeface="Calibri"/>
                <a:cs typeface="Calibri"/>
                <a:sym typeface="Calibri"/>
              </a:rPr>
              <a:t>Created by Mr. Ahmed Mohammed Al-Rashdi</a:t>
            </a:r>
            <a:endParaRPr b="1" i="0" sz="1800" u="none" cap="none" strike="noStrike">
              <a:solidFill>
                <a:srgbClr val="FFE77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33800" y="3810"/>
            <a:ext cx="4724400" cy="685038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3" name="Google Shape;193;p23"/>
          <p:cNvGrpSpPr/>
          <p:nvPr/>
        </p:nvGrpSpPr>
        <p:grpSpPr>
          <a:xfrm>
            <a:off x="0" y="-6626"/>
            <a:ext cx="921026" cy="1325880"/>
            <a:chOff x="0" y="-6626"/>
            <a:chExt cx="921026" cy="1325880"/>
          </a:xfrm>
        </p:grpSpPr>
        <p:pic>
          <p:nvPicPr>
            <p:cNvPr id="194" name="Google Shape;194;p2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626" y="-6626"/>
              <a:ext cx="914400" cy="1325880"/>
            </a:xfrm>
            <a:prstGeom prst="rect">
              <a:avLst/>
            </a:prstGeom>
            <a:noFill/>
            <a:ln>
              <a:noFill/>
            </a:ln>
            <a:effectLst>
              <a:outerShdw blurRad="292100" rotWithShape="0" algn="tl" dir="2700000" dist="139700">
                <a:srgbClr val="333333">
                  <a:alpha val="64705"/>
                </a:srgbClr>
              </a:outerShdw>
            </a:effectLst>
          </p:spPr>
        </p:pic>
        <p:sp>
          <p:nvSpPr>
            <p:cNvPr id="195" name="Google Shape;195;p23"/>
            <p:cNvSpPr/>
            <p:nvPr/>
          </p:nvSpPr>
          <p:spPr>
            <a:xfrm>
              <a:off x="0" y="1014454"/>
              <a:ext cx="914400" cy="304800"/>
            </a:xfrm>
            <a:prstGeom prst="rect">
              <a:avLst/>
            </a:prstGeom>
            <a:solidFill>
              <a:srgbClr val="CDC6E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alibri"/>
                <a:buNone/>
              </a:pPr>
              <a:r>
                <a:rPr b="1" lang="en-US" sz="20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41</a:t>
              </a:r>
              <a:endParaRPr b="1" i="0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96" name="Google Shape;196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33800" y="3810"/>
            <a:ext cx="4724400" cy="6850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304801"/>
            <a:ext cx="12185374" cy="4784874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3"/>
          <p:cNvSpPr/>
          <p:nvPr/>
        </p:nvSpPr>
        <p:spPr>
          <a:xfrm>
            <a:off x="3810000" y="1600200"/>
            <a:ext cx="838200" cy="381000"/>
          </a:xfrm>
          <a:prstGeom prst="rect">
            <a:avLst/>
          </a:prstGeom>
          <a:solidFill>
            <a:srgbClr val="CAC3E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23"/>
          <p:cNvSpPr txBox="1"/>
          <p:nvPr/>
        </p:nvSpPr>
        <p:spPr>
          <a:xfrm>
            <a:off x="2514600" y="3033486"/>
            <a:ext cx="160020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going</a:t>
            </a:r>
            <a:endParaRPr/>
          </a:p>
        </p:txBody>
      </p:sp>
      <p:sp>
        <p:nvSpPr>
          <p:cNvPr id="200" name="Google Shape;200;p23"/>
          <p:cNvSpPr/>
          <p:nvPr/>
        </p:nvSpPr>
        <p:spPr>
          <a:xfrm>
            <a:off x="4953000" y="1600200"/>
            <a:ext cx="838200" cy="381000"/>
          </a:xfrm>
          <a:prstGeom prst="rect">
            <a:avLst/>
          </a:prstGeom>
          <a:solidFill>
            <a:srgbClr val="CAC3E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23"/>
          <p:cNvSpPr txBox="1"/>
          <p:nvPr/>
        </p:nvSpPr>
        <p:spPr>
          <a:xfrm>
            <a:off x="2667000" y="3624942"/>
            <a:ext cx="99060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eat</a:t>
            </a:r>
            <a:endParaRPr/>
          </a:p>
        </p:txBody>
      </p:sp>
      <p:sp>
        <p:nvSpPr>
          <p:cNvPr id="202" name="Google Shape;202;p23"/>
          <p:cNvSpPr/>
          <p:nvPr/>
        </p:nvSpPr>
        <p:spPr>
          <a:xfrm>
            <a:off x="573314" y="1600200"/>
            <a:ext cx="838200" cy="381000"/>
          </a:xfrm>
          <a:prstGeom prst="rect">
            <a:avLst/>
          </a:prstGeom>
          <a:solidFill>
            <a:srgbClr val="CAC3E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23"/>
          <p:cNvSpPr txBox="1"/>
          <p:nvPr/>
        </p:nvSpPr>
        <p:spPr>
          <a:xfrm>
            <a:off x="2286000" y="4234542"/>
            <a:ext cx="182880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exploring</a:t>
            </a:r>
            <a:endParaRPr/>
          </a:p>
        </p:txBody>
      </p:sp>
      <p:sp>
        <p:nvSpPr>
          <p:cNvPr id="204" name="Google Shape;204;p23"/>
          <p:cNvSpPr/>
          <p:nvPr/>
        </p:nvSpPr>
        <p:spPr>
          <a:xfrm>
            <a:off x="7353300" y="1629229"/>
            <a:ext cx="1409700" cy="381000"/>
          </a:xfrm>
          <a:prstGeom prst="rect">
            <a:avLst/>
          </a:prstGeom>
          <a:solidFill>
            <a:srgbClr val="CAC3E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23"/>
          <p:cNvSpPr txBox="1"/>
          <p:nvPr/>
        </p:nvSpPr>
        <p:spPr>
          <a:xfrm>
            <a:off x="8991600" y="2362200"/>
            <a:ext cx="160020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have</a:t>
            </a:r>
            <a:endParaRPr/>
          </a:p>
        </p:txBody>
      </p:sp>
      <p:sp>
        <p:nvSpPr>
          <p:cNvPr id="206" name="Google Shape;206;p23"/>
          <p:cNvSpPr/>
          <p:nvPr/>
        </p:nvSpPr>
        <p:spPr>
          <a:xfrm>
            <a:off x="6114458" y="1600200"/>
            <a:ext cx="895942" cy="381000"/>
          </a:xfrm>
          <a:prstGeom prst="rect">
            <a:avLst/>
          </a:prstGeom>
          <a:solidFill>
            <a:srgbClr val="CAC3E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23"/>
          <p:cNvSpPr txBox="1"/>
          <p:nvPr/>
        </p:nvSpPr>
        <p:spPr>
          <a:xfrm>
            <a:off x="8022771" y="2974016"/>
            <a:ext cx="702129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go</a:t>
            </a:r>
            <a:endParaRPr/>
          </a:p>
        </p:txBody>
      </p:sp>
      <p:sp>
        <p:nvSpPr>
          <p:cNvPr id="208" name="Google Shape;208;p23"/>
          <p:cNvSpPr/>
          <p:nvPr/>
        </p:nvSpPr>
        <p:spPr>
          <a:xfrm>
            <a:off x="9064487" y="1626709"/>
            <a:ext cx="612913" cy="381000"/>
          </a:xfrm>
          <a:prstGeom prst="rect">
            <a:avLst/>
          </a:prstGeom>
          <a:solidFill>
            <a:srgbClr val="CAC3E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23"/>
          <p:cNvSpPr txBox="1"/>
          <p:nvPr/>
        </p:nvSpPr>
        <p:spPr>
          <a:xfrm>
            <a:off x="8577942" y="3638490"/>
            <a:ext cx="160020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go and see</a:t>
            </a:r>
            <a:endParaRPr/>
          </a:p>
        </p:txBody>
      </p:sp>
      <p:sp>
        <p:nvSpPr>
          <p:cNvPr id="210" name="Google Shape;210;p23"/>
          <p:cNvSpPr/>
          <p:nvPr/>
        </p:nvSpPr>
        <p:spPr>
          <a:xfrm>
            <a:off x="1885950" y="1596571"/>
            <a:ext cx="1504950" cy="381000"/>
          </a:xfrm>
          <a:prstGeom prst="rect">
            <a:avLst/>
          </a:prstGeom>
          <a:solidFill>
            <a:srgbClr val="CAC3E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23"/>
          <p:cNvSpPr txBox="1"/>
          <p:nvPr/>
        </p:nvSpPr>
        <p:spPr>
          <a:xfrm>
            <a:off x="8534400" y="4162676"/>
            <a:ext cx="175260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shopping</a:t>
            </a:r>
            <a:endParaRPr/>
          </a:p>
        </p:txBody>
      </p:sp>
      <p:sp>
        <p:nvSpPr>
          <p:cNvPr id="212" name="Google Shape;212;p23"/>
          <p:cNvSpPr/>
          <p:nvPr/>
        </p:nvSpPr>
        <p:spPr>
          <a:xfrm>
            <a:off x="9978886" y="1596571"/>
            <a:ext cx="1409699" cy="381000"/>
          </a:xfrm>
          <a:prstGeom prst="rect">
            <a:avLst/>
          </a:prstGeom>
          <a:solidFill>
            <a:srgbClr val="CAC3E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7" name="Google Shape;217;p24"/>
          <p:cNvGrpSpPr/>
          <p:nvPr/>
        </p:nvGrpSpPr>
        <p:grpSpPr>
          <a:xfrm>
            <a:off x="0" y="-6626"/>
            <a:ext cx="921026" cy="1325880"/>
            <a:chOff x="0" y="-6626"/>
            <a:chExt cx="921026" cy="1325880"/>
          </a:xfrm>
        </p:grpSpPr>
        <p:pic>
          <p:nvPicPr>
            <p:cNvPr id="218" name="Google Shape;218;p2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626" y="-6626"/>
              <a:ext cx="914400" cy="1325880"/>
            </a:xfrm>
            <a:prstGeom prst="rect">
              <a:avLst/>
            </a:prstGeom>
            <a:noFill/>
            <a:ln>
              <a:noFill/>
            </a:ln>
            <a:effectLst>
              <a:outerShdw blurRad="292100" rotWithShape="0" algn="tl" dir="2700000" dist="139700">
                <a:srgbClr val="333333">
                  <a:alpha val="64705"/>
                </a:srgbClr>
              </a:outerShdw>
            </a:effectLst>
          </p:spPr>
        </p:pic>
        <p:sp>
          <p:nvSpPr>
            <p:cNvPr id="219" name="Google Shape;219;p24"/>
            <p:cNvSpPr/>
            <p:nvPr/>
          </p:nvSpPr>
          <p:spPr>
            <a:xfrm>
              <a:off x="0" y="1014454"/>
              <a:ext cx="914400" cy="304800"/>
            </a:xfrm>
            <a:prstGeom prst="rect">
              <a:avLst/>
            </a:prstGeom>
            <a:solidFill>
              <a:srgbClr val="CDC6E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alibri"/>
                <a:buNone/>
              </a:pPr>
              <a:r>
                <a:rPr b="1" lang="en-US" sz="20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41</a:t>
              </a:r>
              <a:endParaRPr b="1" i="0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0" name="Google Shape;220;p24"/>
          <p:cNvGrpSpPr/>
          <p:nvPr/>
        </p:nvGrpSpPr>
        <p:grpSpPr>
          <a:xfrm>
            <a:off x="3733800" y="3810"/>
            <a:ext cx="4724400" cy="6850380"/>
            <a:chOff x="3733800" y="3810"/>
            <a:chExt cx="4724400" cy="6850380"/>
          </a:xfrm>
        </p:grpSpPr>
        <p:pic>
          <p:nvPicPr>
            <p:cNvPr id="221" name="Google Shape;221;p2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733800" y="3810"/>
              <a:ext cx="4724400" cy="68503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2" name="Google Shape;222;p2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883149" y="1301750"/>
              <a:ext cx="2907975" cy="90624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23" name="Google Shape;223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20" y="1036112"/>
            <a:ext cx="12186960" cy="478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2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626" y="293824"/>
            <a:ext cx="12157430" cy="62593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24"/>
          <p:cNvSpPr/>
          <p:nvPr/>
        </p:nvSpPr>
        <p:spPr>
          <a:xfrm>
            <a:off x="4572000" y="2564296"/>
            <a:ext cx="1143000" cy="419144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24"/>
          <p:cNvSpPr/>
          <p:nvPr/>
        </p:nvSpPr>
        <p:spPr>
          <a:xfrm>
            <a:off x="723900" y="3086056"/>
            <a:ext cx="1066800" cy="419144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24"/>
          <p:cNvSpPr/>
          <p:nvPr/>
        </p:nvSpPr>
        <p:spPr>
          <a:xfrm>
            <a:off x="723900" y="3657600"/>
            <a:ext cx="1181100" cy="419144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24"/>
          <p:cNvSpPr/>
          <p:nvPr/>
        </p:nvSpPr>
        <p:spPr>
          <a:xfrm>
            <a:off x="4572000" y="4230862"/>
            <a:ext cx="914400" cy="419144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24"/>
          <p:cNvSpPr/>
          <p:nvPr/>
        </p:nvSpPr>
        <p:spPr>
          <a:xfrm>
            <a:off x="776908" y="4775708"/>
            <a:ext cx="1066800" cy="419144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24"/>
          <p:cNvSpPr/>
          <p:nvPr/>
        </p:nvSpPr>
        <p:spPr>
          <a:xfrm>
            <a:off x="2590800" y="5343666"/>
            <a:ext cx="1447800" cy="419144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24"/>
          <p:cNvSpPr/>
          <p:nvPr/>
        </p:nvSpPr>
        <p:spPr>
          <a:xfrm>
            <a:off x="800099" y="5902329"/>
            <a:ext cx="1043609" cy="419144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xit" presetID="23" presetSubtype="3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Google Shape;236;p25"/>
          <p:cNvGrpSpPr/>
          <p:nvPr/>
        </p:nvGrpSpPr>
        <p:grpSpPr>
          <a:xfrm>
            <a:off x="0" y="-6626"/>
            <a:ext cx="921026" cy="1325880"/>
            <a:chOff x="0" y="-6626"/>
            <a:chExt cx="921026" cy="1325880"/>
          </a:xfrm>
        </p:grpSpPr>
        <p:pic>
          <p:nvPicPr>
            <p:cNvPr id="237" name="Google Shape;237;p2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626" y="-6626"/>
              <a:ext cx="914400" cy="1325880"/>
            </a:xfrm>
            <a:prstGeom prst="rect">
              <a:avLst/>
            </a:prstGeom>
            <a:noFill/>
            <a:ln>
              <a:noFill/>
            </a:ln>
            <a:effectLst>
              <a:outerShdw blurRad="292100" rotWithShape="0" algn="tl" dir="2700000" dist="139700">
                <a:srgbClr val="333333">
                  <a:alpha val="64705"/>
                </a:srgbClr>
              </a:outerShdw>
            </a:effectLst>
          </p:spPr>
        </p:pic>
        <p:sp>
          <p:nvSpPr>
            <p:cNvPr id="238" name="Google Shape;238;p25"/>
            <p:cNvSpPr/>
            <p:nvPr/>
          </p:nvSpPr>
          <p:spPr>
            <a:xfrm>
              <a:off x="0" y="1014454"/>
              <a:ext cx="914400" cy="304800"/>
            </a:xfrm>
            <a:prstGeom prst="rect">
              <a:avLst/>
            </a:prstGeom>
            <a:solidFill>
              <a:srgbClr val="CDC6E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alibri"/>
                <a:buNone/>
              </a:pPr>
              <a:r>
                <a:rPr b="1" lang="en-US" sz="20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41</a:t>
              </a:r>
              <a:endParaRPr b="1" i="0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9" name="Google Shape;239;p25"/>
          <p:cNvGrpSpPr/>
          <p:nvPr/>
        </p:nvGrpSpPr>
        <p:grpSpPr>
          <a:xfrm>
            <a:off x="3733800" y="3810"/>
            <a:ext cx="4724400" cy="6850380"/>
            <a:chOff x="3733800" y="3810"/>
            <a:chExt cx="4724400" cy="6850380"/>
          </a:xfrm>
        </p:grpSpPr>
        <p:pic>
          <p:nvPicPr>
            <p:cNvPr id="240" name="Google Shape;240;p2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733800" y="3810"/>
              <a:ext cx="4724400" cy="68503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1" name="Google Shape;241;p2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883149" y="1301750"/>
              <a:ext cx="2907975" cy="90624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42" name="Google Shape;242;p2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343400" y="3202206"/>
            <a:ext cx="1617038" cy="1218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7761" y="298432"/>
            <a:ext cx="12156478" cy="62611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xit" presetID="23" presetSubtype="3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6"/>
          <p:cNvSpPr/>
          <p:nvPr/>
        </p:nvSpPr>
        <p:spPr>
          <a:xfrm>
            <a:off x="6400800" y="3657600"/>
            <a:ext cx="4599529" cy="25545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6A61"/>
              </a:buClr>
              <a:buSzPts val="8000"/>
              <a:buFont typeface="Calibri"/>
              <a:buNone/>
            </a:pPr>
            <a:r>
              <a:rPr b="1" i="0" lang="en-US" sz="8000" u="none" cap="none" strike="noStrike">
                <a:solidFill>
                  <a:srgbClr val="F26A61"/>
                </a:solidFill>
                <a:latin typeface="Calibri"/>
                <a:ea typeface="Calibri"/>
                <a:cs typeface="Calibri"/>
                <a:sym typeface="Calibri"/>
              </a:rPr>
              <a:t>That’s all,,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6A61"/>
              </a:buClr>
              <a:buSzPts val="8000"/>
              <a:buFont typeface="Calibri"/>
              <a:buNone/>
            </a:pPr>
            <a:r>
              <a:rPr b="1" i="0" lang="en-US" sz="8000" u="none" cap="none" strike="noStrike">
                <a:solidFill>
                  <a:srgbClr val="F26A6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/>
          </a:p>
        </p:txBody>
      </p:sp>
      <p:sp>
        <p:nvSpPr>
          <p:cNvPr id="249" name="Google Shape;249;p26"/>
          <p:cNvSpPr txBox="1"/>
          <p:nvPr/>
        </p:nvSpPr>
        <p:spPr>
          <a:xfrm>
            <a:off x="-106017" y="6404158"/>
            <a:ext cx="3114261" cy="42220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mic Sans MS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Ahmed Al-Rashdi</a:t>
            </a:r>
            <a:endParaRPr/>
          </a:p>
        </p:txBody>
      </p:sp>
      <p:pic>
        <p:nvPicPr>
          <p:cNvPr descr="A picture containing looking, person, camera, standing&#10;&#10;Description automatically generated" id="250" name="Google Shape;250;p26"/>
          <p:cNvPicPr preferRelativeResize="0"/>
          <p:nvPr/>
        </p:nvPicPr>
        <p:blipFill rotWithShape="1">
          <a:blip r:embed="rId3">
            <a:alphaModFix/>
          </a:blip>
          <a:srcRect b="37213" l="0" r="0" t="0"/>
          <a:stretch/>
        </p:blipFill>
        <p:spPr>
          <a:xfrm>
            <a:off x="5811078" y="6337527"/>
            <a:ext cx="934278" cy="977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192000" y="21336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/>
          <p:nvPr/>
        </p:nvSpPr>
        <p:spPr>
          <a:xfrm>
            <a:off x="1498600" y="4535031"/>
            <a:ext cx="9169400" cy="22467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F26A61"/>
                </a:solidFill>
                <a:latin typeface="Calibri"/>
                <a:ea typeface="Calibri"/>
                <a:cs typeface="Calibri"/>
                <a:sym typeface="Calibri"/>
              </a:rPr>
              <a:t>Created by Mr. Ahmed Mohammed Al-Rashdi</a:t>
            </a:r>
            <a:endParaRPr b="1" i="0" sz="2800" u="none" cap="none" strike="noStrike">
              <a:solidFill>
                <a:srgbClr val="F26A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rgbClr val="F26A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rgbClr val="F26A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rgbClr val="F26A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F26A61"/>
                </a:solidFill>
                <a:latin typeface="Calibri"/>
                <a:ea typeface="Calibri"/>
                <a:cs typeface="Calibri"/>
                <a:sym typeface="Calibri"/>
              </a:rPr>
              <a:t>2020/2021</a:t>
            </a:r>
            <a:endParaRPr/>
          </a:p>
        </p:txBody>
      </p:sp>
      <p:sp>
        <p:nvSpPr>
          <p:cNvPr id="93" name="Google Shape;93;p14"/>
          <p:cNvSpPr/>
          <p:nvPr/>
        </p:nvSpPr>
        <p:spPr>
          <a:xfrm>
            <a:off x="2438400" y="2209800"/>
            <a:ext cx="5943600" cy="685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4" name="Google Shape;94;p14"/>
          <p:cNvGrpSpPr/>
          <p:nvPr/>
        </p:nvGrpSpPr>
        <p:grpSpPr>
          <a:xfrm>
            <a:off x="0" y="0"/>
            <a:ext cx="11386900" cy="3048000"/>
            <a:chOff x="0" y="0"/>
            <a:chExt cx="11386900" cy="3048000"/>
          </a:xfrm>
        </p:grpSpPr>
        <p:pic>
          <p:nvPicPr>
            <p:cNvPr id="95" name="Google Shape;95;p1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0"/>
              <a:ext cx="11386900" cy="304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6" name="Google Shape;96;p14"/>
            <p:cNvSpPr/>
            <p:nvPr/>
          </p:nvSpPr>
          <p:spPr>
            <a:xfrm>
              <a:off x="2655194" y="2095500"/>
              <a:ext cx="7479406" cy="800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26A61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Lesson 5   Project</a:t>
              </a:r>
              <a:endParaRPr b="1" sz="3600">
                <a:solidFill>
                  <a:srgbClr val="F26A61"/>
                </a:solidFill>
                <a:latin typeface="Comic Sans MS"/>
                <a:ea typeface="Comic Sans MS"/>
                <a:cs typeface="Comic Sans MS"/>
                <a:sym typeface="Comic Sans MS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26A61"/>
              </a:buClr>
              <a:buSzPts val="4800"/>
              <a:buFont typeface="Calibri"/>
              <a:buNone/>
            </a:pPr>
            <a:r>
              <a:rPr b="1" lang="en-US" sz="4800">
                <a:solidFill>
                  <a:srgbClr val="F26A61"/>
                </a:solidFill>
                <a:latin typeface="Calibri"/>
                <a:ea typeface="Calibri"/>
                <a:cs typeface="Calibri"/>
                <a:sym typeface="Calibri"/>
              </a:rPr>
              <a:t>Objectives:</a:t>
            </a:r>
            <a:endParaRPr b="1" sz="4800">
              <a:solidFill>
                <a:srgbClr val="F26A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5"/>
          <p:cNvSpPr txBox="1"/>
          <p:nvPr>
            <p:ph idx="1" type="body"/>
          </p:nvPr>
        </p:nvSpPr>
        <p:spPr>
          <a:xfrm>
            <a:off x="457200" y="1828800"/>
            <a:ext cx="11506200" cy="44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6A61"/>
              </a:buClr>
              <a:buSzPts val="3000"/>
              <a:buFont typeface="Calibri"/>
              <a:buAutoNum type="arabicPeriod"/>
            </a:pPr>
            <a:r>
              <a:rPr b="1" lang="en-US" sz="3000">
                <a:solidFill>
                  <a:srgbClr val="F26A61"/>
                </a:solidFill>
              </a:rPr>
              <a:t>to analyse features of a webpage (website address, webpage title, information on page)</a:t>
            </a:r>
            <a:endParaRPr/>
          </a:p>
          <a:p>
            <a:pPr indent="-457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6A61"/>
              </a:buClr>
              <a:buSzPts val="3000"/>
              <a:buFont typeface="Calibri"/>
              <a:buAutoNum type="arabicPeriod"/>
            </a:pPr>
            <a:r>
              <a:rPr b="1" lang="en-US" sz="3000">
                <a:solidFill>
                  <a:srgbClr val="F26A61"/>
                </a:solidFill>
              </a:rPr>
              <a:t>to read about children planning and making suggestions about a project</a:t>
            </a:r>
            <a:endParaRPr/>
          </a:p>
          <a:p>
            <a:pPr indent="-457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6A61"/>
              </a:buClr>
              <a:buSzPts val="3000"/>
              <a:buFont typeface="Calibri"/>
              <a:buAutoNum type="arabicPeriod"/>
            </a:pPr>
            <a:r>
              <a:rPr b="1" lang="en-US" sz="3000">
                <a:solidFill>
                  <a:srgbClr val="F26A61"/>
                </a:solidFill>
              </a:rPr>
              <a:t>to plan and create their webpage</a:t>
            </a:r>
            <a:endParaRPr/>
          </a:p>
          <a:p>
            <a:pPr indent="-457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6A61"/>
              </a:buClr>
              <a:buSzPts val="3000"/>
              <a:buFont typeface="Calibri"/>
              <a:buAutoNum type="arabicPeriod"/>
            </a:pPr>
            <a:r>
              <a:rPr b="1" lang="en-US" sz="3000">
                <a:solidFill>
                  <a:srgbClr val="F26A61"/>
                </a:solidFill>
              </a:rPr>
              <a:t>to show their website pages to their classmates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457200"/>
            <a:ext cx="12192000" cy="59436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6"/>
          <p:cNvSpPr txBox="1"/>
          <p:nvPr/>
        </p:nvSpPr>
        <p:spPr>
          <a:xfrm>
            <a:off x="3886200" y="762000"/>
            <a:ext cx="4572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Writing a Sentence</a:t>
            </a:r>
            <a:endParaRPr/>
          </a:p>
        </p:txBody>
      </p:sp>
      <p:sp>
        <p:nvSpPr>
          <p:cNvPr id="109" name="Google Shape;109;p16"/>
          <p:cNvSpPr/>
          <p:nvPr/>
        </p:nvSpPr>
        <p:spPr>
          <a:xfrm>
            <a:off x="1219200" y="1790700"/>
            <a:ext cx="2209800" cy="9906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cats    He</a:t>
            </a:r>
            <a:endParaRPr/>
          </a:p>
        </p:txBody>
      </p:sp>
      <p:sp>
        <p:nvSpPr>
          <p:cNvPr id="110" name="Google Shape;110;p16"/>
          <p:cNvSpPr/>
          <p:nvPr/>
        </p:nvSpPr>
        <p:spPr>
          <a:xfrm>
            <a:off x="1219200" y="3035300"/>
            <a:ext cx="2209800" cy="9906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Sur     I</a:t>
            </a:r>
            <a:endParaRPr/>
          </a:p>
        </p:txBody>
      </p:sp>
      <p:sp>
        <p:nvSpPr>
          <p:cNvPr id="111" name="Google Shape;111;p16"/>
          <p:cNvSpPr/>
          <p:nvPr/>
        </p:nvSpPr>
        <p:spPr>
          <a:xfrm>
            <a:off x="1219200" y="4267200"/>
            <a:ext cx="2209800" cy="9906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reading    like</a:t>
            </a:r>
            <a:endParaRPr/>
          </a:p>
        </p:txBody>
      </p:sp>
      <p:sp>
        <p:nvSpPr>
          <p:cNvPr id="112" name="Google Shape;112;p16"/>
          <p:cNvSpPr txBox="1"/>
          <p:nvPr/>
        </p:nvSpPr>
        <p:spPr>
          <a:xfrm>
            <a:off x="3962400" y="1981200"/>
            <a:ext cx="52578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17365D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He likes cats.</a:t>
            </a:r>
            <a:endParaRPr/>
          </a:p>
        </p:txBody>
      </p:sp>
      <p:sp>
        <p:nvSpPr>
          <p:cNvPr id="113" name="Google Shape;113;p16"/>
          <p:cNvSpPr txBox="1"/>
          <p:nvPr/>
        </p:nvSpPr>
        <p:spPr>
          <a:xfrm>
            <a:off x="3962400" y="3239869"/>
            <a:ext cx="52578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17365D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I went to Sur.</a:t>
            </a:r>
            <a:endParaRPr/>
          </a:p>
        </p:txBody>
      </p:sp>
      <p:sp>
        <p:nvSpPr>
          <p:cNvPr id="114" name="Google Shape;114;p16"/>
          <p:cNvSpPr txBox="1"/>
          <p:nvPr/>
        </p:nvSpPr>
        <p:spPr>
          <a:xfrm>
            <a:off x="3962400" y="4459069"/>
            <a:ext cx="52578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17365D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I like reading.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57600" y="-12812"/>
            <a:ext cx="4876800" cy="688362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1600">
        <p14:prism dir="l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8"/>
          <p:cNvGrpSpPr/>
          <p:nvPr/>
        </p:nvGrpSpPr>
        <p:grpSpPr>
          <a:xfrm>
            <a:off x="0" y="0"/>
            <a:ext cx="914400" cy="1325880"/>
            <a:chOff x="0" y="0"/>
            <a:chExt cx="914400" cy="1325880"/>
          </a:xfrm>
        </p:grpSpPr>
        <p:pic>
          <p:nvPicPr>
            <p:cNvPr id="125" name="Google Shape;125;p1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0"/>
              <a:ext cx="914400" cy="1325880"/>
            </a:xfrm>
            <a:prstGeom prst="rect">
              <a:avLst/>
            </a:prstGeom>
            <a:noFill/>
            <a:ln>
              <a:noFill/>
            </a:ln>
            <a:effectLst>
              <a:outerShdw blurRad="292100" rotWithShape="0" algn="tl" dir="2700000" dist="139700">
                <a:srgbClr val="333333">
                  <a:alpha val="64705"/>
                </a:srgbClr>
              </a:outerShdw>
            </a:effectLst>
          </p:spPr>
        </p:pic>
        <p:sp>
          <p:nvSpPr>
            <p:cNvPr id="126" name="Google Shape;126;p18"/>
            <p:cNvSpPr/>
            <p:nvPr/>
          </p:nvSpPr>
          <p:spPr>
            <a:xfrm>
              <a:off x="0" y="1021080"/>
              <a:ext cx="914400" cy="304800"/>
            </a:xfrm>
            <a:prstGeom prst="rect">
              <a:avLst/>
            </a:prstGeom>
            <a:solidFill>
              <a:srgbClr val="FFE77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alibri"/>
                <a:buNone/>
              </a:pPr>
              <a:r>
                <a:rPr b="1" i="0" lang="en-US" sz="20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46&amp;47</a:t>
              </a:r>
              <a:endParaRPr/>
            </a:p>
          </p:txBody>
        </p:sp>
      </p:grpSp>
      <p:grpSp>
        <p:nvGrpSpPr>
          <p:cNvPr id="127" name="Google Shape;127;p18"/>
          <p:cNvGrpSpPr/>
          <p:nvPr/>
        </p:nvGrpSpPr>
        <p:grpSpPr>
          <a:xfrm>
            <a:off x="1284126" y="-5367"/>
            <a:ext cx="9623749" cy="6868735"/>
            <a:chOff x="1364075" y="-1"/>
            <a:chExt cx="9623749" cy="6868735"/>
          </a:xfrm>
        </p:grpSpPr>
        <p:pic>
          <p:nvPicPr>
            <p:cNvPr id="128" name="Google Shape;128;p1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364075" y="-1"/>
              <a:ext cx="4815638" cy="68687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9" name="Google Shape;129;p1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179711" y="0"/>
              <a:ext cx="4808113" cy="686873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30" name="Google Shape;130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23257" y="609600"/>
            <a:ext cx="10826042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28600" y="-31873"/>
            <a:ext cx="6153634" cy="6889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923257" y="152400"/>
            <a:ext cx="11268743" cy="53555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3" presetSubtype="3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oogle Shape;137;p19"/>
          <p:cNvGrpSpPr/>
          <p:nvPr/>
        </p:nvGrpSpPr>
        <p:grpSpPr>
          <a:xfrm>
            <a:off x="0" y="0"/>
            <a:ext cx="914400" cy="1325880"/>
            <a:chOff x="0" y="0"/>
            <a:chExt cx="914400" cy="1325880"/>
          </a:xfrm>
        </p:grpSpPr>
        <p:pic>
          <p:nvPicPr>
            <p:cNvPr id="138" name="Google Shape;138;p1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0"/>
              <a:ext cx="914400" cy="1325880"/>
            </a:xfrm>
            <a:prstGeom prst="rect">
              <a:avLst/>
            </a:prstGeom>
            <a:noFill/>
            <a:ln>
              <a:noFill/>
            </a:ln>
            <a:effectLst>
              <a:outerShdw blurRad="292100" rotWithShape="0" algn="tl" dir="2700000" dist="139700">
                <a:srgbClr val="333333">
                  <a:alpha val="64705"/>
                </a:srgbClr>
              </a:outerShdw>
            </a:effectLst>
          </p:spPr>
        </p:pic>
        <p:sp>
          <p:nvSpPr>
            <p:cNvPr id="139" name="Google Shape;139;p19"/>
            <p:cNvSpPr/>
            <p:nvPr/>
          </p:nvSpPr>
          <p:spPr>
            <a:xfrm>
              <a:off x="0" y="1021080"/>
              <a:ext cx="914400" cy="304800"/>
            </a:xfrm>
            <a:prstGeom prst="rect">
              <a:avLst/>
            </a:prstGeom>
            <a:solidFill>
              <a:srgbClr val="FFE77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alibri"/>
                <a:buNone/>
              </a:pPr>
              <a:r>
                <a:rPr b="1" i="0" lang="en-US" sz="20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46&amp;47</a:t>
              </a:r>
              <a:endParaRPr/>
            </a:p>
          </p:txBody>
        </p:sp>
      </p:grpSp>
      <p:grpSp>
        <p:nvGrpSpPr>
          <p:cNvPr id="140" name="Google Shape;140;p19"/>
          <p:cNvGrpSpPr/>
          <p:nvPr/>
        </p:nvGrpSpPr>
        <p:grpSpPr>
          <a:xfrm>
            <a:off x="1284126" y="-5367"/>
            <a:ext cx="9623749" cy="6868735"/>
            <a:chOff x="1364075" y="-1"/>
            <a:chExt cx="9623749" cy="6868735"/>
          </a:xfrm>
        </p:grpSpPr>
        <p:pic>
          <p:nvPicPr>
            <p:cNvPr id="141" name="Google Shape;141;p1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364075" y="-1"/>
              <a:ext cx="4815638" cy="68687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" name="Google Shape;142;p1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179711" y="0"/>
              <a:ext cx="4808113" cy="686873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43" name="Google Shape;143;p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0" y="0"/>
            <a:ext cx="6153634" cy="6889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618278" y="304799"/>
            <a:ext cx="6573722" cy="3124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9"/>
          <p:cNvSpPr txBox="1"/>
          <p:nvPr/>
        </p:nvSpPr>
        <p:spPr>
          <a:xfrm>
            <a:off x="10071652" y="1204364"/>
            <a:ext cx="3048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/>
          </a:p>
        </p:txBody>
      </p:sp>
      <p:sp>
        <p:nvSpPr>
          <p:cNvPr id="146" name="Google Shape;146;p19"/>
          <p:cNvSpPr txBox="1"/>
          <p:nvPr/>
        </p:nvSpPr>
        <p:spPr>
          <a:xfrm>
            <a:off x="10076107" y="1573696"/>
            <a:ext cx="3048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/>
          </a:p>
        </p:txBody>
      </p:sp>
      <p:sp>
        <p:nvSpPr>
          <p:cNvPr id="147" name="Google Shape;147;p19"/>
          <p:cNvSpPr txBox="1"/>
          <p:nvPr/>
        </p:nvSpPr>
        <p:spPr>
          <a:xfrm>
            <a:off x="10071652" y="2460009"/>
            <a:ext cx="3048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/>
          </a:p>
        </p:txBody>
      </p:sp>
      <p:sp>
        <p:nvSpPr>
          <p:cNvPr id="148" name="Google Shape;148;p19"/>
          <p:cNvSpPr txBox="1"/>
          <p:nvPr/>
        </p:nvSpPr>
        <p:spPr>
          <a:xfrm>
            <a:off x="10071652" y="2829341"/>
            <a:ext cx="3048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endParaRPr/>
          </a:p>
        </p:txBody>
      </p:sp>
      <p:sp>
        <p:nvSpPr>
          <p:cNvPr id="149" name="Google Shape;149;p19"/>
          <p:cNvSpPr/>
          <p:nvPr/>
        </p:nvSpPr>
        <p:spPr>
          <a:xfrm>
            <a:off x="740332" y="770747"/>
            <a:ext cx="252885" cy="228599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9"/>
          <p:cNvSpPr/>
          <p:nvPr/>
        </p:nvSpPr>
        <p:spPr>
          <a:xfrm>
            <a:off x="205941" y="3400424"/>
            <a:ext cx="252885" cy="228599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9"/>
          <p:cNvSpPr/>
          <p:nvPr/>
        </p:nvSpPr>
        <p:spPr>
          <a:xfrm>
            <a:off x="1811093" y="1386114"/>
            <a:ext cx="252885" cy="228599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9"/>
          <p:cNvSpPr/>
          <p:nvPr/>
        </p:nvSpPr>
        <p:spPr>
          <a:xfrm>
            <a:off x="2063978" y="6067425"/>
            <a:ext cx="252885" cy="228599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oogle Shape;157;p20"/>
          <p:cNvGrpSpPr/>
          <p:nvPr/>
        </p:nvGrpSpPr>
        <p:grpSpPr>
          <a:xfrm>
            <a:off x="0" y="0"/>
            <a:ext cx="914400" cy="1325880"/>
            <a:chOff x="0" y="0"/>
            <a:chExt cx="914400" cy="1325880"/>
          </a:xfrm>
        </p:grpSpPr>
        <p:pic>
          <p:nvPicPr>
            <p:cNvPr id="158" name="Google Shape;158;p2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0"/>
              <a:ext cx="914400" cy="1325880"/>
            </a:xfrm>
            <a:prstGeom prst="rect">
              <a:avLst/>
            </a:prstGeom>
            <a:noFill/>
            <a:ln>
              <a:noFill/>
            </a:ln>
            <a:effectLst>
              <a:outerShdw blurRad="292100" rotWithShape="0" algn="tl" dir="2700000" dist="139700">
                <a:srgbClr val="333333">
                  <a:alpha val="64705"/>
                </a:srgbClr>
              </a:outerShdw>
            </a:effectLst>
          </p:spPr>
        </p:pic>
        <p:sp>
          <p:nvSpPr>
            <p:cNvPr id="159" name="Google Shape;159;p20"/>
            <p:cNvSpPr/>
            <p:nvPr/>
          </p:nvSpPr>
          <p:spPr>
            <a:xfrm>
              <a:off x="0" y="1021080"/>
              <a:ext cx="914400" cy="304800"/>
            </a:xfrm>
            <a:prstGeom prst="rect">
              <a:avLst/>
            </a:prstGeom>
            <a:solidFill>
              <a:srgbClr val="FFE77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alibri"/>
                <a:buNone/>
              </a:pPr>
              <a:r>
                <a:rPr b="1" i="0" lang="en-US" sz="20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46&amp;47</a:t>
              </a:r>
              <a:endParaRPr/>
            </a:p>
          </p:txBody>
        </p:sp>
      </p:grpSp>
      <p:grpSp>
        <p:nvGrpSpPr>
          <p:cNvPr id="160" name="Google Shape;160;p20"/>
          <p:cNvGrpSpPr/>
          <p:nvPr/>
        </p:nvGrpSpPr>
        <p:grpSpPr>
          <a:xfrm>
            <a:off x="1284126" y="-5367"/>
            <a:ext cx="9623749" cy="6868735"/>
            <a:chOff x="1284126" y="-5367"/>
            <a:chExt cx="9623749" cy="6868735"/>
          </a:xfrm>
        </p:grpSpPr>
        <p:grpSp>
          <p:nvGrpSpPr>
            <p:cNvPr id="161" name="Google Shape;161;p20"/>
            <p:cNvGrpSpPr/>
            <p:nvPr/>
          </p:nvGrpSpPr>
          <p:grpSpPr>
            <a:xfrm>
              <a:off x="1284126" y="-5367"/>
              <a:ext cx="9623749" cy="6868735"/>
              <a:chOff x="1364075" y="-1"/>
              <a:chExt cx="9623749" cy="6868735"/>
            </a:xfrm>
          </p:grpSpPr>
          <p:pic>
            <p:nvPicPr>
              <p:cNvPr id="162" name="Google Shape;162;p20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1364075" y="-1"/>
                <a:ext cx="4815638" cy="686873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63" name="Google Shape;163;p20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6179711" y="0"/>
                <a:ext cx="4808113" cy="686873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64" name="Google Shape;164;p2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9278554" y="920749"/>
              <a:ext cx="278195" cy="146685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65" name="Google Shape;165;p2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619942" y="323514"/>
            <a:ext cx="6572058" cy="312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0" y="0"/>
            <a:ext cx="6153634" cy="6889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xit" presetID="23" presetSubtype="3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23" presetSubtype="3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" name="Google Shape;171;p21"/>
          <p:cNvGrpSpPr/>
          <p:nvPr/>
        </p:nvGrpSpPr>
        <p:grpSpPr>
          <a:xfrm>
            <a:off x="1053354" y="10691"/>
            <a:ext cx="10069571" cy="6847309"/>
            <a:chOff x="1053354" y="10691"/>
            <a:chExt cx="10069571" cy="6847309"/>
          </a:xfrm>
        </p:grpSpPr>
        <p:pic>
          <p:nvPicPr>
            <p:cNvPr id="172" name="Google Shape;172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053354" y="10691"/>
              <a:ext cx="10069571" cy="684730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3" name="Google Shape;173;p21"/>
            <p:cNvSpPr/>
            <p:nvPr/>
          </p:nvSpPr>
          <p:spPr>
            <a:xfrm>
              <a:off x="1160060" y="163773"/>
              <a:ext cx="1310185" cy="655093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21"/>
            <p:cNvSpPr/>
            <p:nvPr/>
          </p:nvSpPr>
          <p:spPr>
            <a:xfrm>
              <a:off x="3891887" y="6318913"/>
              <a:ext cx="4214883" cy="52543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5" name="Google Shape;175;p21"/>
          <p:cNvSpPr/>
          <p:nvPr/>
        </p:nvSpPr>
        <p:spPr>
          <a:xfrm rot="957796">
            <a:off x="949759" y="4326341"/>
            <a:ext cx="3040974" cy="851278"/>
          </a:xfrm>
          <a:prstGeom prst="ellipse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21"/>
          <p:cNvSpPr/>
          <p:nvPr/>
        </p:nvSpPr>
        <p:spPr>
          <a:xfrm rot="2244814">
            <a:off x="2540506" y="947545"/>
            <a:ext cx="2868303" cy="851278"/>
          </a:xfrm>
          <a:prstGeom prst="ellipse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21"/>
          <p:cNvSpPr/>
          <p:nvPr/>
        </p:nvSpPr>
        <p:spPr>
          <a:xfrm>
            <a:off x="3577743" y="3900702"/>
            <a:ext cx="942833" cy="851278"/>
          </a:xfrm>
          <a:prstGeom prst="ellipse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21"/>
          <p:cNvSpPr/>
          <p:nvPr/>
        </p:nvSpPr>
        <p:spPr>
          <a:xfrm>
            <a:off x="1160060" y="3434345"/>
            <a:ext cx="836127" cy="687279"/>
          </a:xfrm>
          <a:prstGeom prst="ellipse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21"/>
          <p:cNvSpPr/>
          <p:nvPr/>
        </p:nvSpPr>
        <p:spPr>
          <a:xfrm>
            <a:off x="1053354" y="2402549"/>
            <a:ext cx="942833" cy="1031795"/>
          </a:xfrm>
          <a:prstGeom prst="ellipse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21"/>
          <p:cNvSpPr/>
          <p:nvPr/>
        </p:nvSpPr>
        <p:spPr>
          <a:xfrm>
            <a:off x="2784144" y="1173708"/>
            <a:ext cx="698065" cy="639312"/>
          </a:xfrm>
          <a:prstGeom prst="ellipse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21"/>
          <p:cNvSpPr/>
          <p:nvPr/>
        </p:nvSpPr>
        <p:spPr>
          <a:xfrm>
            <a:off x="2470245" y="2541745"/>
            <a:ext cx="942833" cy="851278"/>
          </a:xfrm>
          <a:prstGeom prst="ellipse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21"/>
          <p:cNvSpPr/>
          <p:nvPr/>
        </p:nvSpPr>
        <p:spPr>
          <a:xfrm>
            <a:off x="5049673" y="1976909"/>
            <a:ext cx="981398" cy="1025597"/>
          </a:xfrm>
          <a:prstGeom prst="ellipse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1"/>
          <p:cNvSpPr txBox="1"/>
          <p:nvPr/>
        </p:nvSpPr>
        <p:spPr>
          <a:xfrm>
            <a:off x="4400550" y="150124"/>
            <a:ext cx="33909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Find the differences. 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