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</p:sldMasterIdLst>
  <p:notesMasterIdLst>
    <p:notesMasterId r:id="rId20"/>
  </p:notesMasterIdLst>
  <p:sldIdLst>
    <p:sldId id="256" r:id="rId2"/>
    <p:sldId id="257" r:id="rId3"/>
    <p:sldId id="259" r:id="rId4"/>
    <p:sldId id="268" r:id="rId5"/>
    <p:sldId id="270" r:id="rId6"/>
    <p:sldId id="271" r:id="rId7"/>
    <p:sldId id="275" r:id="rId8"/>
    <p:sldId id="272" r:id="rId9"/>
    <p:sldId id="258" r:id="rId10"/>
    <p:sldId id="261" r:id="rId11"/>
    <p:sldId id="263" r:id="rId12"/>
    <p:sldId id="269" r:id="rId13"/>
    <p:sldId id="262" r:id="rId14"/>
    <p:sldId id="266" r:id="rId15"/>
    <p:sldId id="273" r:id="rId16"/>
    <p:sldId id="265" r:id="rId17"/>
    <p:sldId id="274" r:id="rId18"/>
    <p:sldId id="260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24" autoAdjust="0"/>
  </p:normalViewPr>
  <p:slideViewPr>
    <p:cSldViewPr>
      <p:cViewPr>
        <p:scale>
          <a:sx n="70" d="100"/>
          <a:sy n="70" d="100"/>
        </p:scale>
        <p:origin x="-828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71E928A-F9A2-4CE8-B1B8-A9220C627CF4}" type="doc">
      <dgm:prSet loTypeId="urn:microsoft.com/office/officeart/2005/8/layout/hierarchy3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895A89F-FA61-4416-AF40-B193AC009FE1}">
      <dgm:prSet phldrT="[Text]"/>
      <dgm:spPr/>
      <dgm:t>
        <a:bodyPr/>
        <a:lstStyle/>
        <a:p>
          <a:r>
            <a:rPr lang="en-US" b="1" dirty="0" smtClean="0">
              <a:latin typeface="Times New Roman" pitchFamily="18" charset="0"/>
              <a:cs typeface="Times New Roman" pitchFamily="18" charset="0"/>
            </a:rPr>
            <a:t>THÔNG THƯỜNG</a:t>
          </a:r>
          <a:endParaRPr lang="en-US" b="1" dirty="0">
            <a:latin typeface="Times New Roman" pitchFamily="18" charset="0"/>
            <a:cs typeface="Times New Roman" pitchFamily="18" charset="0"/>
          </a:endParaRPr>
        </a:p>
      </dgm:t>
    </dgm:pt>
    <dgm:pt modelId="{835B7F99-C939-408D-86CD-92266E4E1EA4}" type="parTrans" cxnId="{E976FA36-4100-4054-A9AC-EC98C625F4F6}">
      <dgm:prSet/>
      <dgm:spPr/>
      <dgm:t>
        <a:bodyPr/>
        <a:lstStyle/>
        <a:p>
          <a:endParaRPr lang="en-US"/>
        </a:p>
      </dgm:t>
    </dgm:pt>
    <dgm:pt modelId="{3A24D626-DFAC-4E70-BFC0-096FC421FBBA}" type="sibTrans" cxnId="{E976FA36-4100-4054-A9AC-EC98C625F4F6}">
      <dgm:prSet/>
      <dgm:spPr/>
      <dgm:t>
        <a:bodyPr/>
        <a:lstStyle/>
        <a:p>
          <a:endParaRPr lang="en-US"/>
        </a:p>
      </dgm:t>
    </dgm:pt>
    <dgm:pt modelId="{F5A6060E-8E29-4E0C-8289-4271D4A73448}">
      <dgm:prSet phldrT="[Text]"/>
      <dgm:spPr/>
      <dgm:t>
        <a:bodyPr/>
        <a:lstStyle/>
        <a:p>
          <a:r>
            <a:rPr lang="en-US" b="0" dirty="0" smtClean="0">
              <a:latin typeface="Times New Roman" pitchFamily="18" charset="0"/>
              <a:cs typeface="Times New Roman" pitchFamily="18" charset="0"/>
            </a:rPr>
            <a:t>3 </a:t>
          </a:r>
          <a:r>
            <a:rPr lang="en-US" b="0" dirty="0" err="1" smtClean="0">
              <a:latin typeface="Times New Roman" pitchFamily="18" charset="0"/>
              <a:cs typeface="Times New Roman" pitchFamily="18" charset="0"/>
            </a:rPr>
            <a:t>Công</a:t>
          </a:r>
          <a:r>
            <a:rPr lang="en-US" b="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b="0" dirty="0" err="1" smtClean="0">
              <a:latin typeface="Times New Roman" pitchFamily="18" charset="0"/>
              <a:cs typeface="Times New Roman" pitchFamily="18" charset="0"/>
            </a:rPr>
            <a:t>Nhân</a:t>
          </a:r>
          <a:endParaRPr lang="en-US" b="0" dirty="0">
            <a:latin typeface="Times New Roman" pitchFamily="18" charset="0"/>
            <a:cs typeface="Times New Roman" pitchFamily="18" charset="0"/>
          </a:endParaRPr>
        </a:p>
      </dgm:t>
    </dgm:pt>
    <dgm:pt modelId="{9ECB9F9F-5815-4690-B365-23AAEB255BB7}" type="parTrans" cxnId="{151366CC-B688-4F63-BCD6-9FCC9A19032B}">
      <dgm:prSet/>
      <dgm:spPr/>
      <dgm:t>
        <a:bodyPr/>
        <a:lstStyle/>
        <a:p>
          <a:endParaRPr lang="en-US"/>
        </a:p>
      </dgm:t>
    </dgm:pt>
    <dgm:pt modelId="{EC93A55D-99B7-4DAF-AB9F-5F3908EE0B4C}" type="sibTrans" cxnId="{151366CC-B688-4F63-BCD6-9FCC9A19032B}">
      <dgm:prSet/>
      <dgm:spPr/>
      <dgm:t>
        <a:bodyPr/>
        <a:lstStyle/>
        <a:p>
          <a:endParaRPr lang="en-US"/>
        </a:p>
      </dgm:t>
    </dgm:pt>
    <dgm:pt modelId="{FFEC4BB0-EC1F-47E9-A20A-579868F08180}">
      <dgm:prSet phldrT="[Text]"/>
      <dgm:spPr/>
      <dgm:t>
        <a:bodyPr/>
        <a:lstStyle/>
        <a:p>
          <a:r>
            <a:rPr lang="en-US" b="0" dirty="0" smtClean="0">
              <a:latin typeface="Times New Roman" pitchFamily="18" charset="0"/>
              <a:cs typeface="Times New Roman" pitchFamily="18" charset="0"/>
            </a:rPr>
            <a:t>3 </a:t>
          </a:r>
          <a:r>
            <a:rPr lang="en-US" b="0" dirty="0" err="1" smtClean="0">
              <a:latin typeface="Times New Roman" pitchFamily="18" charset="0"/>
              <a:cs typeface="Times New Roman" pitchFamily="18" charset="0"/>
            </a:rPr>
            <a:t>Máy</a:t>
          </a:r>
          <a:r>
            <a:rPr lang="en-US" b="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b="0" dirty="0" err="1" smtClean="0">
              <a:latin typeface="Times New Roman" pitchFamily="18" charset="0"/>
              <a:cs typeface="Times New Roman" pitchFamily="18" charset="0"/>
            </a:rPr>
            <a:t>Gia</a:t>
          </a:r>
          <a:r>
            <a:rPr lang="en-US" b="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b="0" dirty="0" err="1" smtClean="0">
              <a:latin typeface="Times New Roman" pitchFamily="18" charset="0"/>
              <a:cs typeface="Times New Roman" pitchFamily="18" charset="0"/>
            </a:rPr>
            <a:t>Công</a:t>
          </a:r>
          <a:endParaRPr lang="en-US" b="0" dirty="0">
            <a:latin typeface="Times New Roman" pitchFamily="18" charset="0"/>
            <a:cs typeface="Times New Roman" pitchFamily="18" charset="0"/>
          </a:endParaRPr>
        </a:p>
      </dgm:t>
    </dgm:pt>
    <dgm:pt modelId="{573F0A36-606E-425B-B304-D8DD3D6E027A}" type="parTrans" cxnId="{478632F7-BBB1-475C-BF37-143592BAAE52}">
      <dgm:prSet/>
      <dgm:spPr/>
      <dgm:t>
        <a:bodyPr/>
        <a:lstStyle/>
        <a:p>
          <a:endParaRPr lang="en-US"/>
        </a:p>
      </dgm:t>
    </dgm:pt>
    <dgm:pt modelId="{47A84640-76BA-411B-ACE8-AAE69843A922}" type="sibTrans" cxnId="{478632F7-BBB1-475C-BF37-143592BAAE52}">
      <dgm:prSet/>
      <dgm:spPr/>
      <dgm:t>
        <a:bodyPr/>
        <a:lstStyle/>
        <a:p>
          <a:endParaRPr lang="en-US"/>
        </a:p>
      </dgm:t>
    </dgm:pt>
    <dgm:pt modelId="{FC88B843-5B83-428A-AFFB-4A2939149DDE}">
      <dgm:prSet phldrT="[Text]"/>
      <dgm:spPr/>
      <dgm:t>
        <a:bodyPr/>
        <a:lstStyle/>
        <a:p>
          <a:r>
            <a:rPr lang="en-US" b="1" dirty="0" smtClean="0">
              <a:latin typeface="Times New Roman" pitchFamily="18" charset="0"/>
              <a:cs typeface="Times New Roman" pitchFamily="18" charset="0"/>
            </a:rPr>
            <a:t>DONE-IN-ONE</a:t>
          </a:r>
          <a:endParaRPr lang="en-US" b="1" dirty="0">
            <a:latin typeface="Times New Roman" pitchFamily="18" charset="0"/>
            <a:cs typeface="Times New Roman" pitchFamily="18" charset="0"/>
          </a:endParaRPr>
        </a:p>
      </dgm:t>
    </dgm:pt>
    <dgm:pt modelId="{E43B2869-A8B0-432C-8D44-CD0A8D2A1965}" type="parTrans" cxnId="{92B16CFA-1D26-466F-A4C5-963732AF3A81}">
      <dgm:prSet/>
      <dgm:spPr/>
      <dgm:t>
        <a:bodyPr/>
        <a:lstStyle/>
        <a:p>
          <a:endParaRPr lang="en-US"/>
        </a:p>
      </dgm:t>
    </dgm:pt>
    <dgm:pt modelId="{4329C4AB-E0D0-4B46-8A0A-A928D095259C}" type="sibTrans" cxnId="{92B16CFA-1D26-466F-A4C5-963732AF3A81}">
      <dgm:prSet/>
      <dgm:spPr/>
      <dgm:t>
        <a:bodyPr/>
        <a:lstStyle/>
        <a:p>
          <a:endParaRPr lang="en-US"/>
        </a:p>
      </dgm:t>
    </dgm:pt>
    <dgm:pt modelId="{0A87935B-1EF0-446D-82B7-635D73DF3142}">
      <dgm:prSet phldrT="[Text]"/>
      <dgm:spPr/>
      <dgm:t>
        <a:bodyPr/>
        <a:lstStyle/>
        <a:p>
          <a:r>
            <a:rPr lang="en-US" b="0" dirty="0" err="1" smtClean="0">
              <a:latin typeface="Times New Roman" pitchFamily="18" charset="0"/>
              <a:cs typeface="Times New Roman" pitchFamily="18" charset="0"/>
            </a:rPr>
            <a:t>Một</a:t>
          </a:r>
          <a:r>
            <a:rPr lang="en-US" b="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b="0" dirty="0" err="1" smtClean="0">
              <a:latin typeface="Times New Roman" pitchFamily="18" charset="0"/>
              <a:cs typeface="Times New Roman" pitchFamily="18" charset="0"/>
            </a:rPr>
            <a:t>Công</a:t>
          </a:r>
          <a:r>
            <a:rPr lang="en-US" b="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b="0" dirty="0" err="1" smtClean="0">
              <a:latin typeface="Times New Roman" pitchFamily="18" charset="0"/>
              <a:cs typeface="Times New Roman" pitchFamily="18" charset="0"/>
            </a:rPr>
            <a:t>Nhân</a:t>
          </a:r>
          <a:endParaRPr lang="en-US" b="0" dirty="0">
            <a:latin typeface="Times New Roman" pitchFamily="18" charset="0"/>
            <a:cs typeface="Times New Roman" pitchFamily="18" charset="0"/>
          </a:endParaRPr>
        </a:p>
      </dgm:t>
    </dgm:pt>
    <dgm:pt modelId="{472E95CB-0C97-4EBC-A893-AEBCDC03772A}" type="parTrans" cxnId="{883D2D5F-6D1E-4140-AC69-5F381DAF4ECF}">
      <dgm:prSet/>
      <dgm:spPr/>
      <dgm:t>
        <a:bodyPr/>
        <a:lstStyle/>
        <a:p>
          <a:endParaRPr lang="en-US"/>
        </a:p>
      </dgm:t>
    </dgm:pt>
    <dgm:pt modelId="{11419016-409F-4F8C-8FFA-DBA26020BDF0}" type="sibTrans" cxnId="{883D2D5F-6D1E-4140-AC69-5F381DAF4ECF}">
      <dgm:prSet/>
      <dgm:spPr/>
      <dgm:t>
        <a:bodyPr/>
        <a:lstStyle/>
        <a:p>
          <a:endParaRPr lang="en-US"/>
        </a:p>
      </dgm:t>
    </dgm:pt>
    <dgm:pt modelId="{8410A8FC-03ED-4E9B-9C66-23C0430E65F3}">
      <dgm:prSet phldrT="[Text]"/>
      <dgm:spPr/>
      <dgm:t>
        <a:bodyPr/>
        <a:lstStyle/>
        <a:p>
          <a:r>
            <a:rPr lang="en-US" b="0" dirty="0" err="1" smtClean="0">
              <a:latin typeface="Times New Roman" pitchFamily="18" charset="0"/>
              <a:cs typeface="Times New Roman" pitchFamily="18" charset="0"/>
            </a:rPr>
            <a:t>Một</a:t>
          </a:r>
          <a:r>
            <a:rPr lang="en-US" b="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b="0" dirty="0" err="1" smtClean="0">
              <a:latin typeface="Times New Roman" pitchFamily="18" charset="0"/>
              <a:cs typeface="Times New Roman" pitchFamily="18" charset="0"/>
            </a:rPr>
            <a:t>Máy</a:t>
          </a:r>
          <a:r>
            <a:rPr lang="en-US" b="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b="0" dirty="0" err="1" smtClean="0">
              <a:latin typeface="Times New Roman" pitchFamily="18" charset="0"/>
              <a:cs typeface="Times New Roman" pitchFamily="18" charset="0"/>
            </a:rPr>
            <a:t>Gia</a:t>
          </a:r>
          <a:r>
            <a:rPr lang="en-US" b="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b="0" dirty="0" err="1" smtClean="0">
              <a:latin typeface="Times New Roman" pitchFamily="18" charset="0"/>
              <a:cs typeface="Times New Roman" pitchFamily="18" charset="0"/>
            </a:rPr>
            <a:t>Công</a:t>
          </a:r>
          <a:endParaRPr lang="en-US" b="0" dirty="0" smtClean="0">
            <a:latin typeface="Times New Roman" pitchFamily="18" charset="0"/>
            <a:cs typeface="Times New Roman" pitchFamily="18" charset="0"/>
          </a:endParaRPr>
        </a:p>
      </dgm:t>
    </dgm:pt>
    <dgm:pt modelId="{2AA77C55-2B30-42F5-B0E2-CBDA32864032}" type="parTrans" cxnId="{0A6D8F02-CBC9-45A8-B6F7-1E1B8A6D47DA}">
      <dgm:prSet/>
      <dgm:spPr/>
      <dgm:t>
        <a:bodyPr/>
        <a:lstStyle/>
        <a:p>
          <a:endParaRPr lang="en-US"/>
        </a:p>
      </dgm:t>
    </dgm:pt>
    <dgm:pt modelId="{5D614AF2-38CD-4FBF-A530-FE71BC32ACA5}" type="sibTrans" cxnId="{0A6D8F02-CBC9-45A8-B6F7-1E1B8A6D47DA}">
      <dgm:prSet/>
      <dgm:spPr/>
      <dgm:t>
        <a:bodyPr/>
        <a:lstStyle/>
        <a:p>
          <a:endParaRPr lang="en-US"/>
        </a:p>
      </dgm:t>
    </dgm:pt>
    <dgm:pt modelId="{4DF2C3ED-4294-45D8-96EC-A8328DDB6138}">
      <dgm:prSet phldrT="[Text]"/>
      <dgm:spPr/>
      <dgm:t>
        <a:bodyPr/>
        <a:lstStyle/>
        <a:p>
          <a:r>
            <a:rPr lang="en-US" b="0" dirty="0" smtClean="0">
              <a:latin typeface="Times New Roman" pitchFamily="18" charset="0"/>
              <a:cs typeface="Times New Roman" pitchFamily="18" charset="0"/>
            </a:rPr>
            <a:t>6 </a:t>
          </a:r>
          <a:r>
            <a:rPr lang="en-US" b="0" dirty="0" err="1" smtClean="0">
              <a:latin typeface="Times New Roman" pitchFamily="18" charset="0"/>
              <a:cs typeface="Times New Roman" pitchFamily="18" charset="0"/>
            </a:rPr>
            <a:t>Chương</a:t>
          </a:r>
          <a:r>
            <a:rPr lang="en-US" b="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b="0" dirty="0" err="1" smtClean="0">
              <a:latin typeface="Times New Roman" pitchFamily="18" charset="0"/>
              <a:cs typeface="Times New Roman" pitchFamily="18" charset="0"/>
            </a:rPr>
            <a:t>Trình</a:t>
          </a:r>
          <a:endParaRPr lang="en-US" b="0" dirty="0">
            <a:latin typeface="Times New Roman" pitchFamily="18" charset="0"/>
            <a:cs typeface="Times New Roman" pitchFamily="18" charset="0"/>
          </a:endParaRPr>
        </a:p>
      </dgm:t>
    </dgm:pt>
    <dgm:pt modelId="{671234CC-8150-411D-B820-EB9A606B74A9}" type="parTrans" cxnId="{97C5B171-9261-4DA5-8905-E452CBC32E97}">
      <dgm:prSet/>
      <dgm:spPr/>
      <dgm:t>
        <a:bodyPr/>
        <a:lstStyle/>
        <a:p>
          <a:endParaRPr lang="en-US"/>
        </a:p>
      </dgm:t>
    </dgm:pt>
    <dgm:pt modelId="{B26096DD-1040-4986-A82F-205C68055436}" type="sibTrans" cxnId="{97C5B171-9261-4DA5-8905-E452CBC32E97}">
      <dgm:prSet/>
      <dgm:spPr/>
      <dgm:t>
        <a:bodyPr/>
        <a:lstStyle/>
        <a:p>
          <a:endParaRPr lang="en-US"/>
        </a:p>
      </dgm:t>
    </dgm:pt>
    <dgm:pt modelId="{F6247D18-B780-47BE-BE86-C9E5F2EB6D61}">
      <dgm:prSet phldrT="[Text]"/>
      <dgm:spPr/>
      <dgm:t>
        <a:bodyPr/>
        <a:lstStyle/>
        <a:p>
          <a:r>
            <a:rPr lang="en-US" b="0" dirty="0" smtClean="0">
              <a:latin typeface="Times New Roman" pitchFamily="18" charset="0"/>
              <a:cs typeface="Times New Roman" pitchFamily="18" charset="0"/>
            </a:rPr>
            <a:t>6 </a:t>
          </a:r>
          <a:r>
            <a:rPr lang="en-US" b="0" dirty="0" err="1" smtClean="0">
              <a:latin typeface="Times New Roman" pitchFamily="18" charset="0"/>
              <a:cs typeface="Times New Roman" pitchFamily="18" charset="0"/>
            </a:rPr>
            <a:t>Lần</a:t>
          </a:r>
          <a:r>
            <a:rPr lang="en-US" b="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b="0" dirty="0" err="1" smtClean="0">
              <a:latin typeface="Times New Roman" pitchFamily="18" charset="0"/>
              <a:cs typeface="Times New Roman" pitchFamily="18" charset="0"/>
            </a:rPr>
            <a:t>Cài</a:t>
          </a:r>
          <a:r>
            <a:rPr lang="en-US" b="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b="0" dirty="0" err="1" smtClean="0">
              <a:latin typeface="Times New Roman" pitchFamily="18" charset="0"/>
              <a:cs typeface="Times New Roman" pitchFamily="18" charset="0"/>
            </a:rPr>
            <a:t>Đặt</a:t>
          </a:r>
          <a:endParaRPr lang="en-US" b="0" dirty="0">
            <a:latin typeface="Times New Roman" pitchFamily="18" charset="0"/>
            <a:cs typeface="Times New Roman" pitchFamily="18" charset="0"/>
          </a:endParaRPr>
        </a:p>
      </dgm:t>
    </dgm:pt>
    <dgm:pt modelId="{42BA5B73-177E-4423-9054-A4D99524B6BF}" type="parTrans" cxnId="{1AF52717-C941-4486-9259-486FF57DD5BF}">
      <dgm:prSet/>
      <dgm:spPr/>
      <dgm:t>
        <a:bodyPr/>
        <a:lstStyle/>
        <a:p>
          <a:endParaRPr lang="en-US"/>
        </a:p>
      </dgm:t>
    </dgm:pt>
    <dgm:pt modelId="{39B6E4B0-477B-43C3-AD4B-CE1BC9C70F87}" type="sibTrans" cxnId="{1AF52717-C941-4486-9259-486FF57DD5BF}">
      <dgm:prSet/>
      <dgm:spPr/>
      <dgm:t>
        <a:bodyPr/>
        <a:lstStyle/>
        <a:p>
          <a:endParaRPr lang="en-US"/>
        </a:p>
      </dgm:t>
    </dgm:pt>
    <dgm:pt modelId="{5BC1F31E-7A15-4008-AA9C-3F73AEC65014}">
      <dgm:prSet phldrT="[Text]"/>
      <dgm:spPr/>
      <dgm:t>
        <a:bodyPr/>
        <a:lstStyle/>
        <a:p>
          <a:r>
            <a:rPr lang="en-US" b="0" dirty="0" smtClean="0">
              <a:latin typeface="Times New Roman" pitchFamily="18" charset="0"/>
              <a:cs typeface="Times New Roman" pitchFamily="18" charset="0"/>
            </a:rPr>
            <a:t>6 </a:t>
          </a:r>
          <a:r>
            <a:rPr lang="en-US" b="0" dirty="0" err="1" smtClean="0">
              <a:latin typeface="Times New Roman" pitchFamily="18" charset="0"/>
              <a:cs typeface="Times New Roman" pitchFamily="18" charset="0"/>
            </a:rPr>
            <a:t>Đồ</a:t>
          </a:r>
          <a:r>
            <a:rPr lang="en-US" b="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b="0" dirty="0" err="1" smtClean="0">
              <a:latin typeface="Times New Roman" pitchFamily="18" charset="0"/>
              <a:cs typeface="Times New Roman" pitchFamily="18" charset="0"/>
            </a:rPr>
            <a:t>Gá</a:t>
          </a:r>
          <a:endParaRPr lang="en-US" b="0" dirty="0">
            <a:latin typeface="Times New Roman" pitchFamily="18" charset="0"/>
            <a:cs typeface="Times New Roman" pitchFamily="18" charset="0"/>
          </a:endParaRPr>
        </a:p>
      </dgm:t>
    </dgm:pt>
    <dgm:pt modelId="{5D942A5F-741B-490A-A35A-E91FF0319E86}" type="parTrans" cxnId="{75E2AB8A-A886-4923-9895-81E05D7C65CE}">
      <dgm:prSet/>
      <dgm:spPr/>
      <dgm:t>
        <a:bodyPr/>
        <a:lstStyle/>
        <a:p>
          <a:endParaRPr lang="en-US"/>
        </a:p>
      </dgm:t>
    </dgm:pt>
    <dgm:pt modelId="{57817581-EE44-4DC6-AF3E-FF8EC2067A35}" type="sibTrans" cxnId="{75E2AB8A-A886-4923-9895-81E05D7C65CE}">
      <dgm:prSet/>
      <dgm:spPr/>
      <dgm:t>
        <a:bodyPr/>
        <a:lstStyle/>
        <a:p>
          <a:endParaRPr lang="en-US"/>
        </a:p>
      </dgm:t>
    </dgm:pt>
    <dgm:pt modelId="{C8D2C0C8-AA23-4031-A77A-600A4CE1BE8A}">
      <dgm:prSet phldrT="[Text]"/>
      <dgm:spPr/>
      <dgm:t>
        <a:bodyPr/>
        <a:lstStyle/>
        <a:p>
          <a:r>
            <a:rPr lang="en-US" b="0" dirty="0" err="1" smtClean="0">
              <a:latin typeface="Times New Roman" pitchFamily="18" charset="0"/>
              <a:cs typeface="Times New Roman" pitchFamily="18" charset="0"/>
            </a:rPr>
            <a:t>Hai</a:t>
          </a:r>
          <a:r>
            <a:rPr lang="en-US" b="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b="0" dirty="0" err="1" smtClean="0">
              <a:latin typeface="Times New Roman" pitchFamily="18" charset="0"/>
              <a:cs typeface="Times New Roman" pitchFamily="18" charset="0"/>
            </a:rPr>
            <a:t>Chương</a:t>
          </a:r>
          <a:r>
            <a:rPr lang="en-US" b="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b="0" dirty="0" err="1" smtClean="0">
              <a:latin typeface="Times New Roman" pitchFamily="18" charset="0"/>
              <a:cs typeface="Times New Roman" pitchFamily="18" charset="0"/>
            </a:rPr>
            <a:t>Trình</a:t>
          </a:r>
          <a:endParaRPr lang="en-US" b="0" dirty="0" smtClean="0">
            <a:latin typeface="Times New Roman" pitchFamily="18" charset="0"/>
            <a:cs typeface="Times New Roman" pitchFamily="18" charset="0"/>
          </a:endParaRPr>
        </a:p>
      </dgm:t>
    </dgm:pt>
    <dgm:pt modelId="{4A430B45-9BBF-43FF-BD84-9259A4F832CD}" type="parTrans" cxnId="{C98243ED-2C37-4EC9-AFCA-A72D5F07CD07}">
      <dgm:prSet/>
      <dgm:spPr/>
      <dgm:t>
        <a:bodyPr/>
        <a:lstStyle/>
        <a:p>
          <a:endParaRPr lang="en-US"/>
        </a:p>
      </dgm:t>
    </dgm:pt>
    <dgm:pt modelId="{CD6F6E97-47FD-4A33-894C-9F931A1C34B2}" type="sibTrans" cxnId="{C98243ED-2C37-4EC9-AFCA-A72D5F07CD07}">
      <dgm:prSet/>
      <dgm:spPr/>
      <dgm:t>
        <a:bodyPr/>
        <a:lstStyle/>
        <a:p>
          <a:endParaRPr lang="en-US"/>
        </a:p>
      </dgm:t>
    </dgm:pt>
    <dgm:pt modelId="{16BB7B81-E8E7-4D43-A8E9-C23FF207F871}">
      <dgm:prSet phldrT="[Text]"/>
      <dgm:spPr/>
      <dgm:t>
        <a:bodyPr/>
        <a:lstStyle/>
        <a:p>
          <a:r>
            <a:rPr lang="en-US" b="0" dirty="0" err="1" smtClean="0">
              <a:latin typeface="Times New Roman" pitchFamily="18" charset="0"/>
              <a:cs typeface="Times New Roman" pitchFamily="18" charset="0"/>
            </a:rPr>
            <a:t>Một</a:t>
          </a:r>
          <a:r>
            <a:rPr lang="en-US" b="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b="0" dirty="0" err="1" smtClean="0">
              <a:latin typeface="Times New Roman" pitchFamily="18" charset="0"/>
              <a:cs typeface="Times New Roman" pitchFamily="18" charset="0"/>
            </a:rPr>
            <a:t>Lần</a:t>
          </a:r>
          <a:r>
            <a:rPr lang="en-US" b="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b="0" dirty="0" err="1" smtClean="0">
              <a:latin typeface="Times New Roman" pitchFamily="18" charset="0"/>
              <a:cs typeface="Times New Roman" pitchFamily="18" charset="0"/>
            </a:rPr>
            <a:t>Cài</a:t>
          </a:r>
          <a:r>
            <a:rPr lang="en-US" b="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b="0" dirty="0" err="1" smtClean="0">
              <a:latin typeface="Times New Roman" pitchFamily="18" charset="0"/>
              <a:cs typeface="Times New Roman" pitchFamily="18" charset="0"/>
            </a:rPr>
            <a:t>Đặt</a:t>
          </a:r>
          <a:endParaRPr lang="en-US" b="0" dirty="0" smtClean="0">
            <a:latin typeface="Times New Roman" pitchFamily="18" charset="0"/>
            <a:cs typeface="Times New Roman" pitchFamily="18" charset="0"/>
          </a:endParaRPr>
        </a:p>
      </dgm:t>
    </dgm:pt>
    <dgm:pt modelId="{605C1B22-D266-4670-B7B3-3FE8F9D9A01E}" type="parTrans" cxnId="{F532B9E0-F3A6-48C1-9796-7F562AA4BE12}">
      <dgm:prSet/>
      <dgm:spPr/>
      <dgm:t>
        <a:bodyPr/>
        <a:lstStyle/>
        <a:p>
          <a:endParaRPr lang="en-US"/>
        </a:p>
      </dgm:t>
    </dgm:pt>
    <dgm:pt modelId="{D498224E-9BA8-489C-9B0A-DD3FC5F0E407}" type="sibTrans" cxnId="{F532B9E0-F3A6-48C1-9796-7F562AA4BE12}">
      <dgm:prSet/>
      <dgm:spPr/>
      <dgm:t>
        <a:bodyPr/>
        <a:lstStyle/>
        <a:p>
          <a:endParaRPr lang="en-US"/>
        </a:p>
      </dgm:t>
    </dgm:pt>
    <dgm:pt modelId="{A12CBD5A-926A-4C34-BAED-D521CADBEC72}">
      <dgm:prSet phldrT="[Text]"/>
      <dgm:spPr/>
      <dgm:t>
        <a:bodyPr/>
        <a:lstStyle/>
        <a:p>
          <a:r>
            <a:rPr lang="en-US" b="0" dirty="0" smtClean="0">
              <a:latin typeface="Times New Roman" pitchFamily="18" charset="0"/>
              <a:cs typeface="Times New Roman" pitchFamily="18" charset="0"/>
            </a:rPr>
            <a:t>2 </a:t>
          </a:r>
          <a:r>
            <a:rPr lang="en-US" b="0" dirty="0" err="1" smtClean="0">
              <a:latin typeface="Times New Roman" pitchFamily="18" charset="0"/>
              <a:cs typeface="Times New Roman" pitchFamily="18" charset="0"/>
            </a:rPr>
            <a:t>Đồ</a:t>
          </a:r>
          <a:r>
            <a:rPr lang="en-US" b="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b="0" dirty="0" err="1" smtClean="0">
              <a:latin typeface="Times New Roman" pitchFamily="18" charset="0"/>
              <a:cs typeface="Times New Roman" pitchFamily="18" charset="0"/>
            </a:rPr>
            <a:t>Gá</a:t>
          </a:r>
          <a:endParaRPr lang="en-US" b="0" dirty="0" smtClean="0">
            <a:latin typeface="Times New Roman" pitchFamily="18" charset="0"/>
            <a:cs typeface="Times New Roman" pitchFamily="18" charset="0"/>
          </a:endParaRPr>
        </a:p>
      </dgm:t>
    </dgm:pt>
    <dgm:pt modelId="{B9AE2FAE-32FB-4199-9697-CE4D1952B44F}" type="parTrans" cxnId="{18A04F80-680C-4689-955F-4E3F69D44E45}">
      <dgm:prSet/>
      <dgm:spPr/>
      <dgm:t>
        <a:bodyPr/>
        <a:lstStyle/>
        <a:p>
          <a:endParaRPr lang="en-US"/>
        </a:p>
      </dgm:t>
    </dgm:pt>
    <dgm:pt modelId="{C182C63C-FBD0-49AD-858C-0F118247B0AE}" type="sibTrans" cxnId="{18A04F80-680C-4689-955F-4E3F69D44E45}">
      <dgm:prSet/>
      <dgm:spPr/>
      <dgm:t>
        <a:bodyPr/>
        <a:lstStyle/>
        <a:p>
          <a:endParaRPr lang="en-US"/>
        </a:p>
      </dgm:t>
    </dgm:pt>
    <dgm:pt modelId="{179E4913-D405-4870-A65F-359E71844949}" type="pres">
      <dgm:prSet presAssocID="{371E928A-F9A2-4CE8-B1B8-A9220C627CF4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A850A4B6-E22E-45E7-99B5-981147F5D923}" type="pres">
      <dgm:prSet presAssocID="{9895A89F-FA61-4416-AF40-B193AC009FE1}" presName="root" presStyleCnt="0"/>
      <dgm:spPr/>
    </dgm:pt>
    <dgm:pt modelId="{DA0CC152-8205-4810-8CD7-2F2FA8AF48B9}" type="pres">
      <dgm:prSet presAssocID="{9895A89F-FA61-4416-AF40-B193AC009FE1}" presName="rootComposite" presStyleCnt="0"/>
      <dgm:spPr/>
    </dgm:pt>
    <dgm:pt modelId="{6C85E39B-E32B-43F0-9A0A-75D9932AAFDF}" type="pres">
      <dgm:prSet presAssocID="{9895A89F-FA61-4416-AF40-B193AC009FE1}" presName="rootText" presStyleLbl="node1" presStyleIdx="0" presStyleCnt="2"/>
      <dgm:spPr/>
      <dgm:t>
        <a:bodyPr/>
        <a:lstStyle/>
        <a:p>
          <a:endParaRPr lang="en-US"/>
        </a:p>
      </dgm:t>
    </dgm:pt>
    <dgm:pt modelId="{0DFCAD2E-EE80-4231-B5A3-D96542905B8C}" type="pres">
      <dgm:prSet presAssocID="{9895A89F-FA61-4416-AF40-B193AC009FE1}" presName="rootConnector" presStyleLbl="node1" presStyleIdx="0" presStyleCnt="2"/>
      <dgm:spPr/>
      <dgm:t>
        <a:bodyPr/>
        <a:lstStyle/>
        <a:p>
          <a:endParaRPr lang="en-US"/>
        </a:p>
      </dgm:t>
    </dgm:pt>
    <dgm:pt modelId="{2DFF41D2-D44D-4340-AAC2-D3856D385D56}" type="pres">
      <dgm:prSet presAssocID="{9895A89F-FA61-4416-AF40-B193AC009FE1}" presName="childShape" presStyleCnt="0"/>
      <dgm:spPr/>
    </dgm:pt>
    <dgm:pt modelId="{DDD6BA44-C374-48DB-8BFF-E968585E32D1}" type="pres">
      <dgm:prSet presAssocID="{9ECB9F9F-5815-4690-B365-23AAEB255BB7}" presName="Name13" presStyleLbl="parChTrans1D2" presStyleIdx="0" presStyleCnt="10"/>
      <dgm:spPr/>
      <dgm:t>
        <a:bodyPr/>
        <a:lstStyle/>
        <a:p>
          <a:endParaRPr lang="en-US"/>
        </a:p>
      </dgm:t>
    </dgm:pt>
    <dgm:pt modelId="{398EEBC3-7390-4A3B-B6D9-DCDB23CBDDF5}" type="pres">
      <dgm:prSet presAssocID="{F5A6060E-8E29-4E0C-8289-4271D4A73448}" presName="childText" presStyleLbl="bgAcc1" presStyleIdx="0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85F296-2B0A-4612-9D58-875ED3A550ED}" type="pres">
      <dgm:prSet presAssocID="{573F0A36-606E-425B-B304-D8DD3D6E027A}" presName="Name13" presStyleLbl="parChTrans1D2" presStyleIdx="1" presStyleCnt="10"/>
      <dgm:spPr/>
      <dgm:t>
        <a:bodyPr/>
        <a:lstStyle/>
        <a:p>
          <a:endParaRPr lang="en-US"/>
        </a:p>
      </dgm:t>
    </dgm:pt>
    <dgm:pt modelId="{A65DC703-640F-40BD-AE2A-C29E1C3192E7}" type="pres">
      <dgm:prSet presAssocID="{FFEC4BB0-EC1F-47E9-A20A-579868F08180}" presName="childText" presStyleLbl="bgAcc1" presStyleIdx="1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549CEE4-5382-415F-951D-0E44826B992B}" type="pres">
      <dgm:prSet presAssocID="{671234CC-8150-411D-B820-EB9A606B74A9}" presName="Name13" presStyleLbl="parChTrans1D2" presStyleIdx="2" presStyleCnt="10"/>
      <dgm:spPr/>
      <dgm:t>
        <a:bodyPr/>
        <a:lstStyle/>
        <a:p>
          <a:endParaRPr lang="en-US"/>
        </a:p>
      </dgm:t>
    </dgm:pt>
    <dgm:pt modelId="{6A843102-0FAC-4650-943B-60A3C9BE0784}" type="pres">
      <dgm:prSet presAssocID="{4DF2C3ED-4294-45D8-96EC-A8328DDB6138}" presName="childText" presStyleLbl="bgAcc1" presStyleIdx="2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5A0117-9F5A-45B8-800C-0E3CD15F60F0}" type="pres">
      <dgm:prSet presAssocID="{42BA5B73-177E-4423-9054-A4D99524B6BF}" presName="Name13" presStyleLbl="parChTrans1D2" presStyleIdx="3" presStyleCnt="10"/>
      <dgm:spPr/>
      <dgm:t>
        <a:bodyPr/>
        <a:lstStyle/>
        <a:p>
          <a:endParaRPr lang="en-US"/>
        </a:p>
      </dgm:t>
    </dgm:pt>
    <dgm:pt modelId="{F9BF58BF-0E97-4A82-B13C-46073F8423B9}" type="pres">
      <dgm:prSet presAssocID="{F6247D18-B780-47BE-BE86-C9E5F2EB6D61}" presName="childText" presStyleLbl="bgAcc1" presStyleIdx="3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7B77F7-5D2C-42A8-8AB5-750832BC1131}" type="pres">
      <dgm:prSet presAssocID="{5D942A5F-741B-490A-A35A-E91FF0319E86}" presName="Name13" presStyleLbl="parChTrans1D2" presStyleIdx="4" presStyleCnt="10"/>
      <dgm:spPr/>
      <dgm:t>
        <a:bodyPr/>
        <a:lstStyle/>
        <a:p>
          <a:endParaRPr lang="en-US"/>
        </a:p>
      </dgm:t>
    </dgm:pt>
    <dgm:pt modelId="{840F97FF-0296-4D16-B621-8EA7B440575C}" type="pres">
      <dgm:prSet presAssocID="{5BC1F31E-7A15-4008-AA9C-3F73AEC65014}" presName="childText" presStyleLbl="bgAcc1" presStyleIdx="4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F965A4C-C27F-4C0A-8884-0B640A84CA4D}" type="pres">
      <dgm:prSet presAssocID="{FC88B843-5B83-428A-AFFB-4A2939149DDE}" presName="root" presStyleCnt="0"/>
      <dgm:spPr/>
    </dgm:pt>
    <dgm:pt modelId="{CBBC1293-383E-4FD6-8D27-8F4C10CDE51F}" type="pres">
      <dgm:prSet presAssocID="{FC88B843-5B83-428A-AFFB-4A2939149DDE}" presName="rootComposite" presStyleCnt="0"/>
      <dgm:spPr/>
    </dgm:pt>
    <dgm:pt modelId="{3550B34D-459F-409E-AD90-A439996123EC}" type="pres">
      <dgm:prSet presAssocID="{FC88B843-5B83-428A-AFFB-4A2939149DDE}" presName="rootText" presStyleLbl="node1" presStyleIdx="1" presStyleCnt="2"/>
      <dgm:spPr/>
      <dgm:t>
        <a:bodyPr/>
        <a:lstStyle/>
        <a:p>
          <a:endParaRPr lang="en-US"/>
        </a:p>
      </dgm:t>
    </dgm:pt>
    <dgm:pt modelId="{57936182-ABAD-4DC5-83BF-B6C6DFFB381E}" type="pres">
      <dgm:prSet presAssocID="{FC88B843-5B83-428A-AFFB-4A2939149DDE}" presName="rootConnector" presStyleLbl="node1" presStyleIdx="1" presStyleCnt="2"/>
      <dgm:spPr/>
      <dgm:t>
        <a:bodyPr/>
        <a:lstStyle/>
        <a:p>
          <a:endParaRPr lang="en-US"/>
        </a:p>
      </dgm:t>
    </dgm:pt>
    <dgm:pt modelId="{5B7C613E-01D9-4CCE-B128-564E3DE61465}" type="pres">
      <dgm:prSet presAssocID="{FC88B843-5B83-428A-AFFB-4A2939149DDE}" presName="childShape" presStyleCnt="0"/>
      <dgm:spPr/>
    </dgm:pt>
    <dgm:pt modelId="{9B8EDCB4-D6A2-49B3-85CA-56164DA00CE7}" type="pres">
      <dgm:prSet presAssocID="{472E95CB-0C97-4EBC-A893-AEBCDC03772A}" presName="Name13" presStyleLbl="parChTrans1D2" presStyleIdx="5" presStyleCnt="10"/>
      <dgm:spPr/>
      <dgm:t>
        <a:bodyPr/>
        <a:lstStyle/>
        <a:p>
          <a:endParaRPr lang="en-US"/>
        </a:p>
      </dgm:t>
    </dgm:pt>
    <dgm:pt modelId="{65626E80-24EB-4389-9036-B351EFADE375}" type="pres">
      <dgm:prSet presAssocID="{0A87935B-1EF0-446D-82B7-635D73DF3142}" presName="childText" presStyleLbl="bgAcc1" presStyleIdx="5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9E11F9-6E52-41FB-A02A-48A1376782E8}" type="pres">
      <dgm:prSet presAssocID="{2AA77C55-2B30-42F5-B0E2-CBDA32864032}" presName="Name13" presStyleLbl="parChTrans1D2" presStyleIdx="6" presStyleCnt="10"/>
      <dgm:spPr/>
      <dgm:t>
        <a:bodyPr/>
        <a:lstStyle/>
        <a:p>
          <a:endParaRPr lang="en-US"/>
        </a:p>
      </dgm:t>
    </dgm:pt>
    <dgm:pt modelId="{B9C854D7-C59A-4E6B-9EEA-E264765A1601}" type="pres">
      <dgm:prSet presAssocID="{8410A8FC-03ED-4E9B-9C66-23C0430E65F3}" presName="childText" presStyleLbl="bgAcc1" presStyleIdx="6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4EC232D-94A9-4175-8C8F-570D0C01642D}" type="pres">
      <dgm:prSet presAssocID="{4A430B45-9BBF-43FF-BD84-9259A4F832CD}" presName="Name13" presStyleLbl="parChTrans1D2" presStyleIdx="7" presStyleCnt="10"/>
      <dgm:spPr/>
      <dgm:t>
        <a:bodyPr/>
        <a:lstStyle/>
        <a:p>
          <a:endParaRPr lang="en-US"/>
        </a:p>
      </dgm:t>
    </dgm:pt>
    <dgm:pt modelId="{B28120E0-FCF3-4BB7-A16E-9200D19072AC}" type="pres">
      <dgm:prSet presAssocID="{C8D2C0C8-AA23-4031-A77A-600A4CE1BE8A}" presName="childText" presStyleLbl="bgAcc1" presStyleIdx="7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48E7E4-1F7C-40E9-9F50-3517ADC4654D}" type="pres">
      <dgm:prSet presAssocID="{605C1B22-D266-4670-B7B3-3FE8F9D9A01E}" presName="Name13" presStyleLbl="parChTrans1D2" presStyleIdx="8" presStyleCnt="10"/>
      <dgm:spPr/>
      <dgm:t>
        <a:bodyPr/>
        <a:lstStyle/>
        <a:p>
          <a:endParaRPr lang="en-US"/>
        </a:p>
      </dgm:t>
    </dgm:pt>
    <dgm:pt modelId="{22DB729D-4768-4A32-973D-A487AE9216D7}" type="pres">
      <dgm:prSet presAssocID="{16BB7B81-E8E7-4D43-A8E9-C23FF207F871}" presName="childText" presStyleLbl="bgAcc1" presStyleIdx="8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E932DE1-F712-4E67-9D17-D8B9D946D305}" type="pres">
      <dgm:prSet presAssocID="{B9AE2FAE-32FB-4199-9697-CE4D1952B44F}" presName="Name13" presStyleLbl="parChTrans1D2" presStyleIdx="9" presStyleCnt="10"/>
      <dgm:spPr/>
      <dgm:t>
        <a:bodyPr/>
        <a:lstStyle/>
        <a:p>
          <a:endParaRPr lang="en-US"/>
        </a:p>
      </dgm:t>
    </dgm:pt>
    <dgm:pt modelId="{285982F3-4C2D-4D43-B43B-E4C3DBBEBE66}" type="pres">
      <dgm:prSet presAssocID="{A12CBD5A-926A-4C34-BAED-D521CADBEC72}" presName="childText" presStyleLbl="bgAcc1" presStyleIdx="9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B6AC015-954E-428D-8268-19165A02575C}" type="presOf" srcId="{0A87935B-1EF0-446D-82B7-635D73DF3142}" destId="{65626E80-24EB-4389-9036-B351EFADE375}" srcOrd="0" destOrd="0" presId="urn:microsoft.com/office/officeart/2005/8/layout/hierarchy3"/>
    <dgm:cxn modelId="{0D776BDD-30D1-4E9A-86B0-29D8634EB883}" type="presOf" srcId="{9895A89F-FA61-4416-AF40-B193AC009FE1}" destId="{0DFCAD2E-EE80-4231-B5A3-D96542905B8C}" srcOrd="1" destOrd="0" presId="urn:microsoft.com/office/officeart/2005/8/layout/hierarchy3"/>
    <dgm:cxn modelId="{F4D32913-4A2B-4AEB-AC51-526FE36C9532}" type="presOf" srcId="{9ECB9F9F-5815-4690-B365-23AAEB255BB7}" destId="{DDD6BA44-C374-48DB-8BFF-E968585E32D1}" srcOrd="0" destOrd="0" presId="urn:microsoft.com/office/officeart/2005/8/layout/hierarchy3"/>
    <dgm:cxn modelId="{92B16CFA-1D26-466F-A4C5-963732AF3A81}" srcId="{371E928A-F9A2-4CE8-B1B8-A9220C627CF4}" destId="{FC88B843-5B83-428A-AFFB-4A2939149DDE}" srcOrd="1" destOrd="0" parTransId="{E43B2869-A8B0-432C-8D44-CD0A8D2A1965}" sibTransId="{4329C4AB-E0D0-4B46-8A0A-A928D095259C}"/>
    <dgm:cxn modelId="{F03E842F-DCC5-4382-99E1-A2F87CA4B3A8}" type="presOf" srcId="{5BC1F31E-7A15-4008-AA9C-3F73AEC65014}" destId="{840F97FF-0296-4D16-B621-8EA7B440575C}" srcOrd="0" destOrd="0" presId="urn:microsoft.com/office/officeart/2005/8/layout/hierarchy3"/>
    <dgm:cxn modelId="{FB70113D-AC5A-426A-B877-76EB8FF1E2A6}" type="presOf" srcId="{A12CBD5A-926A-4C34-BAED-D521CADBEC72}" destId="{285982F3-4C2D-4D43-B43B-E4C3DBBEBE66}" srcOrd="0" destOrd="0" presId="urn:microsoft.com/office/officeart/2005/8/layout/hierarchy3"/>
    <dgm:cxn modelId="{151366CC-B688-4F63-BCD6-9FCC9A19032B}" srcId="{9895A89F-FA61-4416-AF40-B193AC009FE1}" destId="{F5A6060E-8E29-4E0C-8289-4271D4A73448}" srcOrd="0" destOrd="0" parTransId="{9ECB9F9F-5815-4690-B365-23AAEB255BB7}" sibTransId="{EC93A55D-99B7-4DAF-AB9F-5F3908EE0B4C}"/>
    <dgm:cxn modelId="{4C9604B5-83BF-4A49-B9A0-2549F191E980}" type="presOf" srcId="{5D942A5F-741B-490A-A35A-E91FF0319E86}" destId="{F37B77F7-5D2C-42A8-8AB5-750832BC1131}" srcOrd="0" destOrd="0" presId="urn:microsoft.com/office/officeart/2005/8/layout/hierarchy3"/>
    <dgm:cxn modelId="{9BFE5E75-338B-46F4-A73C-83A7B3BB0703}" type="presOf" srcId="{4A430B45-9BBF-43FF-BD84-9259A4F832CD}" destId="{54EC232D-94A9-4175-8C8F-570D0C01642D}" srcOrd="0" destOrd="0" presId="urn:microsoft.com/office/officeart/2005/8/layout/hierarchy3"/>
    <dgm:cxn modelId="{4FBF0791-7F62-42F3-9380-4225BB99A71F}" type="presOf" srcId="{9895A89F-FA61-4416-AF40-B193AC009FE1}" destId="{6C85E39B-E32B-43F0-9A0A-75D9932AAFDF}" srcOrd="0" destOrd="0" presId="urn:microsoft.com/office/officeart/2005/8/layout/hierarchy3"/>
    <dgm:cxn modelId="{EA96F977-B369-4322-A072-905F244EB63B}" type="presOf" srcId="{42BA5B73-177E-4423-9054-A4D99524B6BF}" destId="{CA5A0117-9F5A-45B8-800C-0E3CD15F60F0}" srcOrd="0" destOrd="0" presId="urn:microsoft.com/office/officeart/2005/8/layout/hierarchy3"/>
    <dgm:cxn modelId="{65D2E7A7-D54D-42CA-86C4-BDD270C47A5D}" type="presOf" srcId="{573F0A36-606E-425B-B304-D8DD3D6E027A}" destId="{0485F296-2B0A-4612-9D58-875ED3A550ED}" srcOrd="0" destOrd="0" presId="urn:microsoft.com/office/officeart/2005/8/layout/hierarchy3"/>
    <dgm:cxn modelId="{F532B9E0-F3A6-48C1-9796-7F562AA4BE12}" srcId="{FC88B843-5B83-428A-AFFB-4A2939149DDE}" destId="{16BB7B81-E8E7-4D43-A8E9-C23FF207F871}" srcOrd="3" destOrd="0" parTransId="{605C1B22-D266-4670-B7B3-3FE8F9D9A01E}" sibTransId="{D498224E-9BA8-489C-9B0A-DD3FC5F0E407}"/>
    <dgm:cxn modelId="{EA637D25-D51D-471E-B135-6C223512B1DB}" type="presOf" srcId="{FC88B843-5B83-428A-AFFB-4A2939149DDE}" destId="{57936182-ABAD-4DC5-83BF-B6C6DFFB381E}" srcOrd="1" destOrd="0" presId="urn:microsoft.com/office/officeart/2005/8/layout/hierarchy3"/>
    <dgm:cxn modelId="{F1FCD8D3-E215-4999-9D2D-34D9D84C811D}" type="presOf" srcId="{FC88B843-5B83-428A-AFFB-4A2939149DDE}" destId="{3550B34D-459F-409E-AD90-A439996123EC}" srcOrd="0" destOrd="0" presId="urn:microsoft.com/office/officeart/2005/8/layout/hierarchy3"/>
    <dgm:cxn modelId="{97C5B171-9261-4DA5-8905-E452CBC32E97}" srcId="{9895A89F-FA61-4416-AF40-B193AC009FE1}" destId="{4DF2C3ED-4294-45D8-96EC-A8328DDB6138}" srcOrd="2" destOrd="0" parTransId="{671234CC-8150-411D-B820-EB9A606B74A9}" sibTransId="{B26096DD-1040-4986-A82F-205C68055436}"/>
    <dgm:cxn modelId="{E09C5A83-8413-4601-80AB-FD7E687D8D46}" type="presOf" srcId="{605C1B22-D266-4670-B7B3-3FE8F9D9A01E}" destId="{1948E7E4-1F7C-40E9-9F50-3517ADC4654D}" srcOrd="0" destOrd="0" presId="urn:microsoft.com/office/officeart/2005/8/layout/hierarchy3"/>
    <dgm:cxn modelId="{1A36F395-6715-4A00-A040-A5DCBB61F209}" type="presOf" srcId="{2AA77C55-2B30-42F5-B0E2-CBDA32864032}" destId="{9A9E11F9-6E52-41FB-A02A-48A1376782E8}" srcOrd="0" destOrd="0" presId="urn:microsoft.com/office/officeart/2005/8/layout/hierarchy3"/>
    <dgm:cxn modelId="{D1B398EE-764D-4F2B-AB79-5259F25124AC}" type="presOf" srcId="{371E928A-F9A2-4CE8-B1B8-A9220C627CF4}" destId="{179E4913-D405-4870-A65F-359E71844949}" srcOrd="0" destOrd="0" presId="urn:microsoft.com/office/officeart/2005/8/layout/hierarchy3"/>
    <dgm:cxn modelId="{18A04F80-680C-4689-955F-4E3F69D44E45}" srcId="{FC88B843-5B83-428A-AFFB-4A2939149DDE}" destId="{A12CBD5A-926A-4C34-BAED-D521CADBEC72}" srcOrd="4" destOrd="0" parTransId="{B9AE2FAE-32FB-4199-9697-CE4D1952B44F}" sibTransId="{C182C63C-FBD0-49AD-858C-0F118247B0AE}"/>
    <dgm:cxn modelId="{37F161D2-FD00-4611-9F65-73DD9C8E74F3}" type="presOf" srcId="{C8D2C0C8-AA23-4031-A77A-600A4CE1BE8A}" destId="{B28120E0-FCF3-4BB7-A16E-9200D19072AC}" srcOrd="0" destOrd="0" presId="urn:microsoft.com/office/officeart/2005/8/layout/hierarchy3"/>
    <dgm:cxn modelId="{C98243ED-2C37-4EC9-AFCA-A72D5F07CD07}" srcId="{FC88B843-5B83-428A-AFFB-4A2939149DDE}" destId="{C8D2C0C8-AA23-4031-A77A-600A4CE1BE8A}" srcOrd="2" destOrd="0" parTransId="{4A430B45-9BBF-43FF-BD84-9259A4F832CD}" sibTransId="{CD6F6E97-47FD-4A33-894C-9F931A1C34B2}"/>
    <dgm:cxn modelId="{3C271686-27CA-4AEA-84D3-6CD0D681DFE2}" type="presOf" srcId="{F6247D18-B780-47BE-BE86-C9E5F2EB6D61}" destId="{F9BF58BF-0E97-4A82-B13C-46073F8423B9}" srcOrd="0" destOrd="0" presId="urn:microsoft.com/office/officeart/2005/8/layout/hierarchy3"/>
    <dgm:cxn modelId="{1AF52717-C941-4486-9259-486FF57DD5BF}" srcId="{9895A89F-FA61-4416-AF40-B193AC009FE1}" destId="{F6247D18-B780-47BE-BE86-C9E5F2EB6D61}" srcOrd="3" destOrd="0" parTransId="{42BA5B73-177E-4423-9054-A4D99524B6BF}" sibTransId="{39B6E4B0-477B-43C3-AD4B-CE1BC9C70F87}"/>
    <dgm:cxn modelId="{6D99319E-BED7-48D1-A3ED-DA64ACC7B488}" type="presOf" srcId="{16BB7B81-E8E7-4D43-A8E9-C23FF207F871}" destId="{22DB729D-4768-4A32-973D-A487AE9216D7}" srcOrd="0" destOrd="0" presId="urn:microsoft.com/office/officeart/2005/8/layout/hierarchy3"/>
    <dgm:cxn modelId="{A4BF24B3-176B-432E-8FB2-5C104145374A}" type="presOf" srcId="{FFEC4BB0-EC1F-47E9-A20A-579868F08180}" destId="{A65DC703-640F-40BD-AE2A-C29E1C3192E7}" srcOrd="0" destOrd="0" presId="urn:microsoft.com/office/officeart/2005/8/layout/hierarchy3"/>
    <dgm:cxn modelId="{392CC568-0066-48C7-A55B-D7AC7F39288A}" type="presOf" srcId="{F5A6060E-8E29-4E0C-8289-4271D4A73448}" destId="{398EEBC3-7390-4A3B-B6D9-DCDB23CBDDF5}" srcOrd="0" destOrd="0" presId="urn:microsoft.com/office/officeart/2005/8/layout/hierarchy3"/>
    <dgm:cxn modelId="{883D2D5F-6D1E-4140-AC69-5F381DAF4ECF}" srcId="{FC88B843-5B83-428A-AFFB-4A2939149DDE}" destId="{0A87935B-1EF0-446D-82B7-635D73DF3142}" srcOrd="0" destOrd="0" parTransId="{472E95CB-0C97-4EBC-A893-AEBCDC03772A}" sibTransId="{11419016-409F-4F8C-8FFA-DBA26020BDF0}"/>
    <dgm:cxn modelId="{ECA44CDD-A1F3-4DA1-82FC-F1DC3AF91C06}" type="presOf" srcId="{472E95CB-0C97-4EBC-A893-AEBCDC03772A}" destId="{9B8EDCB4-D6A2-49B3-85CA-56164DA00CE7}" srcOrd="0" destOrd="0" presId="urn:microsoft.com/office/officeart/2005/8/layout/hierarchy3"/>
    <dgm:cxn modelId="{0A6D8F02-CBC9-45A8-B6F7-1E1B8A6D47DA}" srcId="{FC88B843-5B83-428A-AFFB-4A2939149DDE}" destId="{8410A8FC-03ED-4E9B-9C66-23C0430E65F3}" srcOrd="1" destOrd="0" parTransId="{2AA77C55-2B30-42F5-B0E2-CBDA32864032}" sibTransId="{5D614AF2-38CD-4FBF-A530-FE71BC32ACA5}"/>
    <dgm:cxn modelId="{E976FA36-4100-4054-A9AC-EC98C625F4F6}" srcId="{371E928A-F9A2-4CE8-B1B8-A9220C627CF4}" destId="{9895A89F-FA61-4416-AF40-B193AC009FE1}" srcOrd="0" destOrd="0" parTransId="{835B7F99-C939-408D-86CD-92266E4E1EA4}" sibTransId="{3A24D626-DFAC-4E70-BFC0-096FC421FBBA}"/>
    <dgm:cxn modelId="{9B6285C2-4122-434A-AF3E-4AAA19E941F5}" type="presOf" srcId="{8410A8FC-03ED-4E9B-9C66-23C0430E65F3}" destId="{B9C854D7-C59A-4E6B-9EEA-E264765A1601}" srcOrd="0" destOrd="0" presId="urn:microsoft.com/office/officeart/2005/8/layout/hierarchy3"/>
    <dgm:cxn modelId="{DFB3C906-B6FB-4951-AF38-CB6FCD215E23}" type="presOf" srcId="{4DF2C3ED-4294-45D8-96EC-A8328DDB6138}" destId="{6A843102-0FAC-4650-943B-60A3C9BE0784}" srcOrd="0" destOrd="0" presId="urn:microsoft.com/office/officeart/2005/8/layout/hierarchy3"/>
    <dgm:cxn modelId="{75E2AB8A-A886-4923-9895-81E05D7C65CE}" srcId="{9895A89F-FA61-4416-AF40-B193AC009FE1}" destId="{5BC1F31E-7A15-4008-AA9C-3F73AEC65014}" srcOrd="4" destOrd="0" parTransId="{5D942A5F-741B-490A-A35A-E91FF0319E86}" sibTransId="{57817581-EE44-4DC6-AF3E-FF8EC2067A35}"/>
    <dgm:cxn modelId="{478632F7-BBB1-475C-BF37-143592BAAE52}" srcId="{9895A89F-FA61-4416-AF40-B193AC009FE1}" destId="{FFEC4BB0-EC1F-47E9-A20A-579868F08180}" srcOrd="1" destOrd="0" parTransId="{573F0A36-606E-425B-B304-D8DD3D6E027A}" sibTransId="{47A84640-76BA-411B-ACE8-AAE69843A922}"/>
    <dgm:cxn modelId="{28B66FCF-303E-41F7-B432-8F4CE3C196A6}" type="presOf" srcId="{671234CC-8150-411D-B820-EB9A606B74A9}" destId="{1549CEE4-5382-415F-951D-0E44826B992B}" srcOrd="0" destOrd="0" presId="urn:microsoft.com/office/officeart/2005/8/layout/hierarchy3"/>
    <dgm:cxn modelId="{8FDCD3AE-1E25-4CC5-A561-F8C4B2634CC0}" type="presOf" srcId="{B9AE2FAE-32FB-4199-9697-CE4D1952B44F}" destId="{DE932DE1-F712-4E67-9D17-D8B9D946D305}" srcOrd="0" destOrd="0" presId="urn:microsoft.com/office/officeart/2005/8/layout/hierarchy3"/>
    <dgm:cxn modelId="{CDD242D4-E46B-4273-9154-6B0530F0CD91}" type="presParOf" srcId="{179E4913-D405-4870-A65F-359E71844949}" destId="{A850A4B6-E22E-45E7-99B5-981147F5D923}" srcOrd="0" destOrd="0" presId="urn:microsoft.com/office/officeart/2005/8/layout/hierarchy3"/>
    <dgm:cxn modelId="{98045EDF-2A93-4343-BD47-739F21FA9FA6}" type="presParOf" srcId="{A850A4B6-E22E-45E7-99B5-981147F5D923}" destId="{DA0CC152-8205-4810-8CD7-2F2FA8AF48B9}" srcOrd="0" destOrd="0" presId="urn:microsoft.com/office/officeart/2005/8/layout/hierarchy3"/>
    <dgm:cxn modelId="{E26DCA92-0CB6-47E2-A693-342028571559}" type="presParOf" srcId="{DA0CC152-8205-4810-8CD7-2F2FA8AF48B9}" destId="{6C85E39B-E32B-43F0-9A0A-75D9932AAFDF}" srcOrd="0" destOrd="0" presId="urn:microsoft.com/office/officeart/2005/8/layout/hierarchy3"/>
    <dgm:cxn modelId="{7922C52C-C61B-4191-91B0-30F9299B168D}" type="presParOf" srcId="{DA0CC152-8205-4810-8CD7-2F2FA8AF48B9}" destId="{0DFCAD2E-EE80-4231-B5A3-D96542905B8C}" srcOrd="1" destOrd="0" presId="urn:microsoft.com/office/officeart/2005/8/layout/hierarchy3"/>
    <dgm:cxn modelId="{6029987E-8685-418B-80A1-56DC7E858838}" type="presParOf" srcId="{A850A4B6-E22E-45E7-99B5-981147F5D923}" destId="{2DFF41D2-D44D-4340-AAC2-D3856D385D56}" srcOrd="1" destOrd="0" presId="urn:microsoft.com/office/officeart/2005/8/layout/hierarchy3"/>
    <dgm:cxn modelId="{B72C9068-BCB3-4C7E-A4C1-5BFEE4A105D0}" type="presParOf" srcId="{2DFF41D2-D44D-4340-AAC2-D3856D385D56}" destId="{DDD6BA44-C374-48DB-8BFF-E968585E32D1}" srcOrd="0" destOrd="0" presId="urn:microsoft.com/office/officeart/2005/8/layout/hierarchy3"/>
    <dgm:cxn modelId="{95640A07-B7DF-4525-B4B0-A2210ACFD280}" type="presParOf" srcId="{2DFF41D2-D44D-4340-AAC2-D3856D385D56}" destId="{398EEBC3-7390-4A3B-B6D9-DCDB23CBDDF5}" srcOrd="1" destOrd="0" presId="urn:microsoft.com/office/officeart/2005/8/layout/hierarchy3"/>
    <dgm:cxn modelId="{54E01566-6F8B-403B-9B6E-0C5D58419B3F}" type="presParOf" srcId="{2DFF41D2-D44D-4340-AAC2-D3856D385D56}" destId="{0485F296-2B0A-4612-9D58-875ED3A550ED}" srcOrd="2" destOrd="0" presId="urn:microsoft.com/office/officeart/2005/8/layout/hierarchy3"/>
    <dgm:cxn modelId="{8DC7B3D6-0B30-4AB3-B11C-18A11D47968E}" type="presParOf" srcId="{2DFF41D2-D44D-4340-AAC2-D3856D385D56}" destId="{A65DC703-640F-40BD-AE2A-C29E1C3192E7}" srcOrd="3" destOrd="0" presId="urn:microsoft.com/office/officeart/2005/8/layout/hierarchy3"/>
    <dgm:cxn modelId="{803A4F2A-97B9-4FCB-BEAC-C29E75767167}" type="presParOf" srcId="{2DFF41D2-D44D-4340-AAC2-D3856D385D56}" destId="{1549CEE4-5382-415F-951D-0E44826B992B}" srcOrd="4" destOrd="0" presId="urn:microsoft.com/office/officeart/2005/8/layout/hierarchy3"/>
    <dgm:cxn modelId="{DEC1B10E-E198-4109-9D7D-A615A98D8D16}" type="presParOf" srcId="{2DFF41D2-D44D-4340-AAC2-D3856D385D56}" destId="{6A843102-0FAC-4650-943B-60A3C9BE0784}" srcOrd="5" destOrd="0" presId="urn:microsoft.com/office/officeart/2005/8/layout/hierarchy3"/>
    <dgm:cxn modelId="{F35C8811-750B-4C81-A143-DFA8990F767D}" type="presParOf" srcId="{2DFF41D2-D44D-4340-AAC2-D3856D385D56}" destId="{CA5A0117-9F5A-45B8-800C-0E3CD15F60F0}" srcOrd="6" destOrd="0" presId="urn:microsoft.com/office/officeart/2005/8/layout/hierarchy3"/>
    <dgm:cxn modelId="{08DCF314-B764-49A2-B29C-A2E9B4AF69EB}" type="presParOf" srcId="{2DFF41D2-D44D-4340-AAC2-D3856D385D56}" destId="{F9BF58BF-0E97-4A82-B13C-46073F8423B9}" srcOrd="7" destOrd="0" presId="urn:microsoft.com/office/officeart/2005/8/layout/hierarchy3"/>
    <dgm:cxn modelId="{22B50161-D32F-4306-BFE9-C04DB23A1F60}" type="presParOf" srcId="{2DFF41D2-D44D-4340-AAC2-D3856D385D56}" destId="{F37B77F7-5D2C-42A8-8AB5-750832BC1131}" srcOrd="8" destOrd="0" presId="urn:microsoft.com/office/officeart/2005/8/layout/hierarchy3"/>
    <dgm:cxn modelId="{3B33286A-A58C-406A-97BD-A1B571430633}" type="presParOf" srcId="{2DFF41D2-D44D-4340-AAC2-D3856D385D56}" destId="{840F97FF-0296-4D16-B621-8EA7B440575C}" srcOrd="9" destOrd="0" presId="urn:microsoft.com/office/officeart/2005/8/layout/hierarchy3"/>
    <dgm:cxn modelId="{FE665BAB-4F03-458C-B66A-F4B42F131C2A}" type="presParOf" srcId="{179E4913-D405-4870-A65F-359E71844949}" destId="{1F965A4C-C27F-4C0A-8884-0B640A84CA4D}" srcOrd="1" destOrd="0" presId="urn:microsoft.com/office/officeart/2005/8/layout/hierarchy3"/>
    <dgm:cxn modelId="{D3553EC1-A9B3-4289-9373-8A4D8ED0B4E8}" type="presParOf" srcId="{1F965A4C-C27F-4C0A-8884-0B640A84CA4D}" destId="{CBBC1293-383E-4FD6-8D27-8F4C10CDE51F}" srcOrd="0" destOrd="0" presId="urn:microsoft.com/office/officeart/2005/8/layout/hierarchy3"/>
    <dgm:cxn modelId="{DEDBA9D9-262F-4922-816B-F531922D49E0}" type="presParOf" srcId="{CBBC1293-383E-4FD6-8D27-8F4C10CDE51F}" destId="{3550B34D-459F-409E-AD90-A439996123EC}" srcOrd="0" destOrd="0" presId="urn:microsoft.com/office/officeart/2005/8/layout/hierarchy3"/>
    <dgm:cxn modelId="{9B1AEDD5-154A-4A48-B9AD-1423C4B32637}" type="presParOf" srcId="{CBBC1293-383E-4FD6-8D27-8F4C10CDE51F}" destId="{57936182-ABAD-4DC5-83BF-B6C6DFFB381E}" srcOrd="1" destOrd="0" presId="urn:microsoft.com/office/officeart/2005/8/layout/hierarchy3"/>
    <dgm:cxn modelId="{EDDEA9B1-F61B-4D7E-99CF-5927F665AA03}" type="presParOf" srcId="{1F965A4C-C27F-4C0A-8884-0B640A84CA4D}" destId="{5B7C613E-01D9-4CCE-B128-564E3DE61465}" srcOrd="1" destOrd="0" presId="urn:microsoft.com/office/officeart/2005/8/layout/hierarchy3"/>
    <dgm:cxn modelId="{F082ADF6-98B4-45B6-9D3F-3B504BED58CA}" type="presParOf" srcId="{5B7C613E-01D9-4CCE-B128-564E3DE61465}" destId="{9B8EDCB4-D6A2-49B3-85CA-56164DA00CE7}" srcOrd="0" destOrd="0" presId="urn:microsoft.com/office/officeart/2005/8/layout/hierarchy3"/>
    <dgm:cxn modelId="{CD4036F1-F1A8-4474-A74F-443FC9F7F92F}" type="presParOf" srcId="{5B7C613E-01D9-4CCE-B128-564E3DE61465}" destId="{65626E80-24EB-4389-9036-B351EFADE375}" srcOrd="1" destOrd="0" presId="urn:microsoft.com/office/officeart/2005/8/layout/hierarchy3"/>
    <dgm:cxn modelId="{0741F1D7-1BDF-432C-83B5-9348284597B3}" type="presParOf" srcId="{5B7C613E-01D9-4CCE-B128-564E3DE61465}" destId="{9A9E11F9-6E52-41FB-A02A-48A1376782E8}" srcOrd="2" destOrd="0" presId="urn:microsoft.com/office/officeart/2005/8/layout/hierarchy3"/>
    <dgm:cxn modelId="{C2A86449-6E7E-492D-BB19-A759B6A72471}" type="presParOf" srcId="{5B7C613E-01D9-4CCE-B128-564E3DE61465}" destId="{B9C854D7-C59A-4E6B-9EEA-E264765A1601}" srcOrd="3" destOrd="0" presId="urn:microsoft.com/office/officeart/2005/8/layout/hierarchy3"/>
    <dgm:cxn modelId="{4C15498F-BACB-4CE8-8765-62623F1783DF}" type="presParOf" srcId="{5B7C613E-01D9-4CCE-B128-564E3DE61465}" destId="{54EC232D-94A9-4175-8C8F-570D0C01642D}" srcOrd="4" destOrd="0" presId="urn:microsoft.com/office/officeart/2005/8/layout/hierarchy3"/>
    <dgm:cxn modelId="{693B6DDC-F653-4DCA-A19C-BCB961A4F2D8}" type="presParOf" srcId="{5B7C613E-01D9-4CCE-B128-564E3DE61465}" destId="{B28120E0-FCF3-4BB7-A16E-9200D19072AC}" srcOrd="5" destOrd="0" presId="urn:microsoft.com/office/officeart/2005/8/layout/hierarchy3"/>
    <dgm:cxn modelId="{79343136-81B5-4CE8-BD4F-EFC0CC8D00E4}" type="presParOf" srcId="{5B7C613E-01D9-4CCE-B128-564E3DE61465}" destId="{1948E7E4-1F7C-40E9-9F50-3517ADC4654D}" srcOrd="6" destOrd="0" presId="urn:microsoft.com/office/officeart/2005/8/layout/hierarchy3"/>
    <dgm:cxn modelId="{18830B18-208D-4165-8D74-45F6268E768A}" type="presParOf" srcId="{5B7C613E-01D9-4CCE-B128-564E3DE61465}" destId="{22DB729D-4768-4A32-973D-A487AE9216D7}" srcOrd="7" destOrd="0" presId="urn:microsoft.com/office/officeart/2005/8/layout/hierarchy3"/>
    <dgm:cxn modelId="{247B487C-82FC-482E-A880-A141C77AF4CC}" type="presParOf" srcId="{5B7C613E-01D9-4CCE-B128-564E3DE61465}" destId="{DE932DE1-F712-4E67-9D17-D8B9D946D305}" srcOrd="8" destOrd="0" presId="urn:microsoft.com/office/officeart/2005/8/layout/hierarchy3"/>
    <dgm:cxn modelId="{D2A66C56-7D62-4C26-A718-269F3F56168A}" type="presParOf" srcId="{5B7C613E-01D9-4CCE-B128-564E3DE61465}" destId="{285982F3-4C2D-4D43-B43B-E4C3DBBEBE66}" srcOrd="9" destOrd="0" presId="urn:microsoft.com/office/officeart/2005/8/layout/hierarchy3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93DC4CB-DB24-484D-B96B-6ABC6697399E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B68939B-EFD7-4F77-AD1F-8E40572DCB47}">
      <dgm:prSet phldrT="[Text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en-US" sz="2200" b="0" i="0" dirty="0" smtClean="0">
              <a:latin typeface="Times New Roman" pitchFamily="18" charset="0"/>
              <a:cs typeface="Times New Roman" pitchFamily="18" charset="0"/>
            </a:rPr>
            <a:t>ACTIVE VIBRATION CONTROL</a:t>
          </a:r>
        </a:p>
        <a:p>
          <a:pPr algn="l"/>
          <a:r>
            <a:rPr lang="en-US" sz="2200" b="0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GIẢM RUNG ĐỘNG</a:t>
          </a:r>
          <a:endParaRPr lang="en-US" sz="2200" b="0" i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862BE8B-4C54-417A-8DF0-2F56728C94AC}" type="parTrans" cxnId="{D9B5C444-09E5-42C0-908D-BAC6CFB3D0D4}">
      <dgm:prSet/>
      <dgm:spPr/>
      <dgm:t>
        <a:bodyPr/>
        <a:lstStyle/>
        <a:p>
          <a:endParaRPr lang="en-US"/>
        </a:p>
      </dgm:t>
    </dgm:pt>
    <dgm:pt modelId="{86E9D8DD-9366-41E1-99FE-BD4257008D4A}" type="sibTrans" cxnId="{D9B5C444-09E5-42C0-908D-BAC6CFB3D0D4}">
      <dgm:prSet/>
      <dgm:spPr/>
      <dgm:t>
        <a:bodyPr/>
        <a:lstStyle/>
        <a:p>
          <a:endParaRPr lang="en-US"/>
        </a:p>
      </dgm:t>
    </dgm:pt>
    <dgm:pt modelId="{E685C674-6C76-4825-900C-BA16893F72DE}">
      <dgm:prSet phldrT="[Text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en-US" sz="2200" b="0" i="0" dirty="0" smtClean="0">
              <a:latin typeface="Times New Roman" pitchFamily="18" charset="0"/>
              <a:cs typeface="Times New Roman" pitchFamily="18" charset="0"/>
            </a:rPr>
            <a:t>INTELLIGENT THERMAL SHIELD </a:t>
          </a:r>
        </a:p>
        <a:p>
          <a:pPr algn="l"/>
          <a:r>
            <a:rPr lang="en-US" sz="2200" b="0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BÙ NHIỆT THÔNG MINH</a:t>
          </a:r>
          <a:endParaRPr lang="en-US" sz="2200" b="0" i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B57935E-075A-4EEF-9070-C44778660AC8}" type="parTrans" cxnId="{B278C34D-35B0-452E-A127-87AEF5CD2ADB}">
      <dgm:prSet/>
      <dgm:spPr/>
      <dgm:t>
        <a:bodyPr/>
        <a:lstStyle/>
        <a:p>
          <a:endParaRPr lang="en-US"/>
        </a:p>
      </dgm:t>
    </dgm:pt>
    <dgm:pt modelId="{620A40B1-C3C1-4BA9-B64C-EFAEA13BBB25}" type="sibTrans" cxnId="{B278C34D-35B0-452E-A127-87AEF5CD2ADB}">
      <dgm:prSet/>
      <dgm:spPr/>
      <dgm:t>
        <a:bodyPr/>
        <a:lstStyle/>
        <a:p>
          <a:endParaRPr lang="en-US"/>
        </a:p>
      </dgm:t>
    </dgm:pt>
    <dgm:pt modelId="{F468E4C5-F8C2-4E55-9A0F-241A267D9E9C}">
      <dgm:prSet phldrT="[Text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en-US" sz="2200" b="0" i="0" dirty="0" smtClean="0">
              <a:latin typeface="Times New Roman" pitchFamily="18" charset="0"/>
              <a:cs typeface="Times New Roman" pitchFamily="18" charset="0"/>
            </a:rPr>
            <a:t>INTELLIGENT SAFETY SHIELD</a:t>
          </a:r>
        </a:p>
        <a:p>
          <a:pPr algn="l"/>
          <a:r>
            <a:rPr lang="en-US" sz="2200" b="0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BẢO VỆ AN TOÀN</a:t>
          </a:r>
          <a:endParaRPr lang="en-US" sz="2200" b="0" i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8AC664E-4B4B-41B1-A63E-07232851AC31}" type="parTrans" cxnId="{408FBB3D-C301-48DE-B7BB-07CE801F766A}">
      <dgm:prSet/>
      <dgm:spPr/>
      <dgm:t>
        <a:bodyPr/>
        <a:lstStyle/>
        <a:p>
          <a:endParaRPr lang="en-US"/>
        </a:p>
      </dgm:t>
    </dgm:pt>
    <dgm:pt modelId="{33E9F2FC-D60A-4208-A364-11726E31627A}" type="sibTrans" cxnId="{408FBB3D-C301-48DE-B7BB-07CE801F766A}">
      <dgm:prSet/>
      <dgm:spPr/>
      <dgm:t>
        <a:bodyPr/>
        <a:lstStyle/>
        <a:p>
          <a:endParaRPr lang="en-US"/>
        </a:p>
      </dgm:t>
    </dgm:pt>
    <dgm:pt modelId="{16137974-9052-484D-9B8C-C1A195218BD1}">
      <dgm:prSet phldrT="[Text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en-US" sz="2200" dirty="0" smtClean="0">
              <a:latin typeface="Times New Roman" pitchFamily="18" charset="0"/>
              <a:cs typeface="Times New Roman" pitchFamily="18" charset="0"/>
            </a:rPr>
            <a:t>MAZAK VOICE ADVISED</a:t>
          </a:r>
        </a:p>
        <a:p>
          <a:pPr algn="l"/>
          <a:r>
            <a:rPr lang="en-US" sz="2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HỖ TRỢ  GIỌNG NÓI</a:t>
          </a:r>
          <a:endParaRPr lang="en-US" sz="2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05EDC2A-2557-4E89-B311-5D63C774084C}" type="parTrans" cxnId="{977924F7-69E9-44D4-A9E4-30037B569FEE}">
      <dgm:prSet/>
      <dgm:spPr/>
      <dgm:t>
        <a:bodyPr/>
        <a:lstStyle/>
        <a:p>
          <a:endParaRPr lang="en-US"/>
        </a:p>
      </dgm:t>
    </dgm:pt>
    <dgm:pt modelId="{B76FD46F-9A32-4371-9520-09BB2482C74D}" type="sibTrans" cxnId="{977924F7-69E9-44D4-A9E4-30037B569FEE}">
      <dgm:prSet/>
      <dgm:spPr/>
      <dgm:t>
        <a:bodyPr/>
        <a:lstStyle/>
        <a:p>
          <a:endParaRPr lang="en-US"/>
        </a:p>
      </dgm:t>
    </dgm:pt>
    <dgm:pt modelId="{961E6929-7C2C-4023-A6F2-0D84BF66F388}">
      <dgm:prSet phldrT="[Text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en-US" sz="2200" dirty="0" smtClean="0">
              <a:latin typeface="Times New Roman" pitchFamily="18" charset="0"/>
              <a:cs typeface="Times New Roman" pitchFamily="18" charset="0"/>
            </a:rPr>
            <a:t>INTELLIGENT PERFORMANCE SPINDLE</a:t>
          </a:r>
        </a:p>
        <a:p>
          <a:pPr algn="l"/>
          <a:r>
            <a:rPr lang="en-US" sz="2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ĐẦU TRỤC THÔNG MINH</a:t>
          </a:r>
          <a:endParaRPr lang="en-US" sz="2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1B3DB7E-57EF-43D8-ABD5-B8C6BACB3352}" type="parTrans" cxnId="{98D33943-866E-47E2-9DFF-D20DF25C3094}">
      <dgm:prSet/>
      <dgm:spPr/>
      <dgm:t>
        <a:bodyPr/>
        <a:lstStyle/>
        <a:p>
          <a:endParaRPr lang="en-US"/>
        </a:p>
      </dgm:t>
    </dgm:pt>
    <dgm:pt modelId="{D7087942-3032-4ADC-9250-5F607928C5FB}" type="sibTrans" cxnId="{98D33943-866E-47E2-9DFF-D20DF25C3094}">
      <dgm:prSet/>
      <dgm:spPr/>
      <dgm:t>
        <a:bodyPr/>
        <a:lstStyle/>
        <a:p>
          <a:endParaRPr lang="en-US"/>
        </a:p>
      </dgm:t>
    </dgm:pt>
    <dgm:pt modelId="{31E28609-69D6-4DA7-8B77-D660824BCBEB}">
      <dgm:prSet phldrT="[Text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en-US" sz="2200" dirty="0" smtClean="0">
              <a:latin typeface="Times New Roman" pitchFamily="18" charset="0"/>
              <a:cs typeface="Times New Roman" pitchFamily="18" charset="0"/>
            </a:rPr>
            <a:t>INTELLIGENT MAINTENANCE SUPPORT </a:t>
          </a:r>
        </a:p>
        <a:p>
          <a:pPr algn="l"/>
          <a:r>
            <a:rPr lang="en-US" sz="2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BẢO DƯỠNG THÔNG MINH</a:t>
          </a:r>
          <a:endParaRPr lang="en-US" sz="2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84ED2CB-B5DF-4A5B-ABC8-B952C6A51EE4}" type="parTrans" cxnId="{951637B2-8693-46A5-84C9-537E970F1227}">
      <dgm:prSet/>
      <dgm:spPr/>
      <dgm:t>
        <a:bodyPr/>
        <a:lstStyle/>
        <a:p>
          <a:endParaRPr lang="en-US"/>
        </a:p>
      </dgm:t>
    </dgm:pt>
    <dgm:pt modelId="{F3DF3055-6189-4AF1-811A-67880012BB88}" type="sibTrans" cxnId="{951637B2-8693-46A5-84C9-537E970F1227}">
      <dgm:prSet/>
      <dgm:spPr/>
      <dgm:t>
        <a:bodyPr/>
        <a:lstStyle/>
        <a:p>
          <a:endParaRPr lang="en-US"/>
        </a:p>
      </dgm:t>
    </dgm:pt>
    <dgm:pt modelId="{33157C37-C921-496F-913F-05558DA13F4E}" type="pres">
      <dgm:prSet presAssocID="{593DC4CB-DB24-484D-B96B-6ABC6697399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E725320-C7D9-4BF2-8E82-6F6E92249A05}" type="pres">
      <dgm:prSet presAssocID="{FB68939B-EFD7-4F77-AD1F-8E40572DCB47}" presName="linNode" presStyleCnt="0"/>
      <dgm:spPr/>
    </dgm:pt>
    <dgm:pt modelId="{4E9CA534-A23E-4B8A-BD4B-631A1BECE9A8}" type="pres">
      <dgm:prSet presAssocID="{FB68939B-EFD7-4F77-AD1F-8E40572DCB47}" presName="parentText" presStyleLbl="node1" presStyleIdx="0" presStyleCnt="6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2C2019-C92E-42F3-9E73-66B20536C64D}" type="pres">
      <dgm:prSet presAssocID="{86E9D8DD-9366-41E1-99FE-BD4257008D4A}" presName="sp" presStyleCnt="0"/>
      <dgm:spPr/>
    </dgm:pt>
    <dgm:pt modelId="{31C775FF-E576-43A0-84E8-3E06FF7640C0}" type="pres">
      <dgm:prSet presAssocID="{E685C674-6C76-4825-900C-BA16893F72DE}" presName="linNode" presStyleCnt="0"/>
      <dgm:spPr/>
    </dgm:pt>
    <dgm:pt modelId="{63FED041-3AAD-4963-8058-E5E341754300}" type="pres">
      <dgm:prSet presAssocID="{E685C674-6C76-4825-900C-BA16893F72DE}" presName="parentText" presStyleLbl="node1" presStyleIdx="1" presStyleCnt="6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82DC2D-DC03-4678-812B-DD92A70A803B}" type="pres">
      <dgm:prSet presAssocID="{620A40B1-C3C1-4BA9-B64C-EFAEA13BBB25}" presName="sp" presStyleCnt="0"/>
      <dgm:spPr/>
    </dgm:pt>
    <dgm:pt modelId="{92248416-0FD5-4C7F-A235-FE7A715D9E09}" type="pres">
      <dgm:prSet presAssocID="{F468E4C5-F8C2-4E55-9A0F-241A267D9E9C}" presName="linNode" presStyleCnt="0"/>
      <dgm:spPr/>
    </dgm:pt>
    <dgm:pt modelId="{4F454E96-FEBD-405F-A794-A8E53C732CF2}" type="pres">
      <dgm:prSet presAssocID="{F468E4C5-F8C2-4E55-9A0F-241A267D9E9C}" presName="parentText" presStyleLbl="node1" presStyleIdx="2" presStyleCnt="6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B080A3B-52FF-4F16-BBA7-CF2E131CE1D1}" type="pres">
      <dgm:prSet presAssocID="{33E9F2FC-D60A-4208-A364-11726E31627A}" presName="sp" presStyleCnt="0"/>
      <dgm:spPr/>
    </dgm:pt>
    <dgm:pt modelId="{2D37FAC2-FEF6-4EA7-95ED-A78223CE45DD}" type="pres">
      <dgm:prSet presAssocID="{16137974-9052-484D-9B8C-C1A195218BD1}" presName="linNode" presStyleCnt="0"/>
      <dgm:spPr/>
    </dgm:pt>
    <dgm:pt modelId="{CABD5E41-31A1-445A-82EA-23ACB2F88952}" type="pres">
      <dgm:prSet presAssocID="{16137974-9052-484D-9B8C-C1A195218BD1}" presName="parentText" presStyleLbl="node1" presStyleIdx="3" presStyleCnt="6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FB2BB88-420F-418F-B50A-EC1397CAA5BE}" type="pres">
      <dgm:prSet presAssocID="{B76FD46F-9A32-4371-9520-09BB2482C74D}" presName="sp" presStyleCnt="0"/>
      <dgm:spPr/>
    </dgm:pt>
    <dgm:pt modelId="{EF342C82-7A9A-4B0A-9650-2C1DFCA00F6D}" type="pres">
      <dgm:prSet presAssocID="{961E6929-7C2C-4023-A6F2-0D84BF66F388}" presName="linNode" presStyleCnt="0"/>
      <dgm:spPr/>
    </dgm:pt>
    <dgm:pt modelId="{0A83F81B-C25E-4B69-BD76-169EF75EE402}" type="pres">
      <dgm:prSet presAssocID="{961E6929-7C2C-4023-A6F2-0D84BF66F388}" presName="parentText" presStyleLbl="node1" presStyleIdx="4" presStyleCnt="6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3A1AF1-6B0E-4523-B27E-98BAD6B66734}" type="pres">
      <dgm:prSet presAssocID="{D7087942-3032-4ADC-9250-5F607928C5FB}" presName="sp" presStyleCnt="0"/>
      <dgm:spPr/>
    </dgm:pt>
    <dgm:pt modelId="{DD7AC257-8BA6-48C7-A077-951A99F6B26D}" type="pres">
      <dgm:prSet presAssocID="{31E28609-69D6-4DA7-8B77-D660824BCBEB}" presName="linNode" presStyleCnt="0"/>
      <dgm:spPr/>
    </dgm:pt>
    <dgm:pt modelId="{D96DD607-6DCA-4408-B61D-6840104EA753}" type="pres">
      <dgm:prSet presAssocID="{31E28609-69D6-4DA7-8B77-D660824BCBEB}" presName="parentText" presStyleLbl="node1" presStyleIdx="5" presStyleCnt="6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7DEE1BA-FBED-4C25-A375-905F06EDDE51}" type="presOf" srcId="{E685C674-6C76-4825-900C-BA16893F72DE}" destId="{63FED041-3AAD-4963-8058-E5E341754300}" srcOrd="0" destOrd="0" presId="urn:microsoft.com/office/officeart/2005/8/layout/vList5"/>
    <dgm:cxn modelId="{058A5524-E9C8-40C3-BFD6-81E5DFEF2025}" type="presOf" srcId="{961E6929-7C2C-4023-A6F2-0D84BF66F388}" destId="{0A83F81B-C25E-4B69-BD76-169EF75EE402}" srcOrd="0" destOrd="0" presId="urn:microsoft.com/office/officeart/2005/8/layout/vList5"/>
    <dgm:cxn modelId="{781BF5C9-E408-497E-B897-F10BDACC29A1}" type="presOf" srcId="{FB68939B-EFD7-4F77-AD1F-8E40572DCB47}" destId="{4E9CA534-A23E-4B8A-BD4B-631A1BECE9A8}" srcOrd="0" destOrd="0" presId="urn:microsoft.com/office/officeart/2005/8/layout/vList5"/>
    <dgm:cxn modelId="{AFB04F43-3E1C-4874-AFBE-81DBEFD088AC}" type="presOf" srcId="{16137974-9052-484D-9B8C-C1A195218BD1}" destId="{CABD5E41-31A1-445A-82EA-23ACB2F88952}" srcOrd="0" destOrd="0" presId="urn:microsoft.com/office/officeart/2005/8/layout/vList5"/>
    <dgm:cxn modelId="{98D33943-866E-47E2-9DFF-D20DF25C3094}" srcId="{593DC4CB-DB24-484D-B96B-6ABC6697399E}" destId="{961E6929-7C2C-4023-A6F2-0D84BF66F388}" srcOrd="4" destOrd="0" parTransId="{31B3DB7E-57EF-43D8-ABD5-B8C6BACB3352}" sibTransId="{D7087942-3032-4ADC-9250-5F607928C5FB}"/>
    <dgm:cxn modelId="{0CA217F9-7733-45E8-9B01-1D42695FA3DC}" type="presOf" srcId="{F468E4C5-F8C2-4E55-9A0F-241A267D9E9C}" destId="{4F454E96-FEBD-405F-A794-A8E53C732CF2}" srcOrd="0" destOrd="0" presId="urn:microsoft.com/office/officeart/2005/8/layout/vList5"/>
    <dgm:cxn modelId="{951637B2-8693-46A5-84C9-537E970F1227}" srcId="{593DC4CB-DB24-484D-B96B-6ABC6697399E}" destId="{31E28609-69D6-4DA7-8B77-D660824BCBEB}" srcOrd="5" destOrd="0" parTransId="{984ED2CB-B5DF-4A5B-ABC8-B952C6A51EE4}" sibTransId="{F3DF3055-6189-4AF1-811A-67880012BB88}"/>
    <dgm:cxn modelId="{B278C34D-35B0-452E-A127-87AEF5CD2ADB}" srcId="{593DC4CB-DB24-484D-B96B-6ABC6697399E}" destId="{E685C674-6C76-4825-900C-BA16893F72DE}" srcOrd="1" destOrd="0" parTransId="{0B57935E-075A-4EEF-9070-C44778660AC8}" sibTransId="{620A40B1-C3C1-4BA9-B64C-EFAEA13BBB25}"/>
    <dgm:cxn modelId="{D9B5C444-09E5-42C0-908D-BAC6CFB3D0D4}" srcId="{593DC4CB-DB24-484D-B96B-6ABC6697399E}" destId="{FB68939B-EFD7-4F77-AD1F-8E40572DCB47}" srcOrd="0" destOrd="0" parTransId="{8862BE8B-4C54-417A-8DF0-2F56728C94AC}" sibTransId="{86E9D8DD-9366-41E1-99FE-BD4257008D4A}"/>
    <dgm:cxn modelId="{E2121D8D-8EAC-4F89-A45A-1E430BC63782}" type="presOf" srcId="{593DC4CB-DB24-484D-B96B-6ABC6697399E}" destId="{33157C37-C921-496F-913F-05558DA13F4E}" srcOrd="0" destOrd="0" presId="urn:microsoft.com/office/officeart/2005/8/layout/vList5"/>
    <dgm:cxn modelId="{977924F7-69E9-44D4-A9E4-30037B569FEE}" srcId="{593DC4CB-DB24-484D-B96B-6ABC6697399E}" destId="{16137974-9052-484D-9B8C-C1A195218BD1}" srcOrd="3" destOrd="0" parTransId="{705EDC2A-2557-4E89-B311-5D63C774084C}" sibTransId="{B76FD46F-9A32-4371-9520-09BB2482C74D}"/>
    <dgm:cxn modelId="{408FBB3D-C301-48DE-B7BB-07CE801F766A}" srcId="{593DC4CB-DB24-484D-B96B-6ABC6697399E}" destId="{F468E4C5-F8C2-4E55-9A0F-241A267D9E9C}" srcOrd="2" destOrd="0" parTransId="{08AC664E-4B4B-41B1-A63E-07232851AC31}" sibTransId="{33E9F2FC-D60A-4208-A364-11726E31627A}"/>
    <dgm:cxn modelId="{947FCE09-7441-4E0C-AAF4-C81BBC07D328}" type="presOf" srcId="{31E28609-69D6-4DA7-8B77-D660824BCBEB}" destId="{D96DD607-6DCA-4408-B61D-6840104EA753}" srcOrd="0" destOrd="0" presId="urn:microsoft.com/office/officeart/2005/8/layout/vList5"/>
    <dgm:cxn modelId="{9FFD22C6-008A-46F2-A32A-BC1B4E113A45}" type="presParOf" srcId="{33157C37-C921-496F-913F-05558DA13F4E}" destId="{FE725320-C7D9-4BF2-8E82-6F6E92249A05}" srcOrd="0" destOrd="0" presId="urn:microsoft.com/office/officeart/2005/8/layout/vList5"/>
    <dgm:cxn modelId="{75B29DF4-E4CA-486C-8FEA-B691EB8B4A84}" type="presParOf" srcId="{FE725320-C7D9-4BF2-8E82-6F6E92249A05}" destId="{4E9CA534-A23E-4B8A-BD4B-631A1BECE9A8}" srcOrd="0" destOrd="0" presId="urn:microsoft.com/office/officeart/2005/8/layout/vList5"/>
    <dgm:cxn modelId="{6B7C36F8-477E-4A98-BA29-C83FB031C5B8}" type="presParOf" srcId="{33157C37-C921-496F-913F-05558DA13F4E}" destId="{DD2C2019-C92E-42F3-9E73-66B20536C64D}" srcOrd="1" destOrd="0" presId="urn:microsoft.com/office/officeart/2005/8/layout/vList5"/>
    <dgm:cxn modelId="{99D59B3C-53D5-4FC5-9013-980D57DCFFE5}" type="presParOf" srcId="{33157C37-C921-496F-913F-05558DA13F4E}" destId="{31C775FF-E576-43A0-84E8-3E06FF7640C0}" srcOrd="2" destOrd="0" presId="urn:microsoft.com/office/officeart/2005/8/layout/vList5"/>
    <dgm:cxn modelId="{2608FF45-375A-40AD-996C-8691692603B7}" type="presParOf" srcId="{31C775FF-E576-43A0-84E8-3E06FF7640C0}" destId="{63FED041-3AAD-4963-8058-E5E341754300}" srcOrd="0" destOrd="0" presId="urn:microsoft.com/office/officeart/2005/8/layout/vList5"/>
    <dgm:cxn modelId="{DC2AC198-E757-4EDE-9623-BCE39CB91BF0}" type="presParOf" srcId="{33157C37-C921-496F-913F-05558DA13F4E}" destId="{0582DC2D-DC03-4678-812B-DD92A70A803B}" srcOrd="3" destOrd="0" presId="urn:microsoft.com/office/officeart/2005/8/layout/vList5"/>
    <dgm:cxn modelId="{DE4B3AC4-6D13-47AE-9259-8F60BA12BB15}" type="presParOf" srcId="{33157C37-C921-496F-913F-05558DA13F4E}" destId="{92248416-0FD5-4C7F-A235-FE7A715D9E09}" srcOrd="4" destOrd="0" presId="urn:microsoft.com/office/officeart/2005/8/layout/vList5"/>
    <dgm:cxn modelId="{5609B0C6-4D80-4EEB-9470-38B049ED959F}" type="presParOf" srcId="{92248416-0FD5-4C7F-A235-FE7A715D9E09}" destId="{4F454E96-FEBD-405F-A794-A8E53C732CF2}" srcOrd="0" destOrd="0" presId="urn:microsoft.com/office/officeart/2005/8/layout/vList5"/>
    <dgm:cxn modelId="{E4779474-774A-484A-B52A-80F2DC38AFB2}" type="presParOf" srcId="{33157C37-C921-496F-913F-05558DA13F4E}" destId="{CB080A3B-52FF-4F16-BBA7-CF2E131CE1D1}" srcOrd="5" destOrd="0" presId="urn:microsoft.com/office/officeart/2005/8/layout/vList5"/>
    <dgm:cxn modelId="{AC7190F3-B413-49A8-ADA6-B2B4CB76C6B7}" type="presParOf" srcId="{33157C37-C921-496F-913F-05558DA13F4E}" destId="{2D37FAC2-FEF6-4EA7-95ED-A78223CE45DD}" srcOrd="6" destOrd="0" presId="urn:microsoft.com/office/officeart/2005/8/layout/vList5"/>
    <dgm:cxn modelId="{5FCEEDB7-4F58-4954-A503-A1C1E07B4199}" type="presParOf" srcId="{2D37FAC2-FEF6-4EA7-95ED-A78223CE45DD}" destId="{CABD5E41-31A1-445A-82EA-23ACB2F88952}" srcOrd="0" destOrd="0" presId="urn:microsoft.com/office/officeart/2005/8/layout/vList5"/>
    <dgm:cxn modelId="{60633E1C-C819-422F-ABE4-24B98111502C}" type="presParOf" srcId="{33157C37-C921-496F-913F-05558DA13F4E}" destId="{BFB2BB88-420F-418F-B50A-EC1397CAA5BE}" srcOrd="7" destOrd="0" presId="urn:microsoft.com/office/officeart/2005/8/layout/vList5"/>
    <dgm:cxn modelId="{222D55A6-16AA-4B1E-802D-E588FD028D2B}" type="presParOf" srcId="{33157C37-C921-496F-913F-05558DA13F4E}" destId="{EF342C82-7A9A-4B0A-9650-2C1DFCA00F6D}" srcOrd="8" destOrd="0" presId="urn:microsoft.com/office/officeart/2005/8/layout/vList5"/>
    <dgm:cxn modelId="{8542D1D5-0E1F-4041-89DB-4F2B4A09ABEA}" type="presParOf" srcId="{EF342C82-7A9A-4B0A-9650-2C1DFCA00F6D}" destId="{0A83F81B-C25E-4B69-BD76-169EF75EE402}" srcOrd="0" destOrd="0" presId="urn:microsoft.com/office/officeart/2005/8/layout/vList5"/>
    <dgm:cxn modelId="{9C75FCC1-B3DE-44FB-86EA-55E9380847F2}" type="presParOf" srcId="{33157C37-C921-496F-913F-05558DA13F4E}" destId="{623A1AF1-6B0E-4523-B27E-98BAD6B66734}" srcOrd="9" destOrd="0" presId="urn:microsoft.com/office/officeart/2005/8/layout/vList5"/>
    <dgm:cxn modelId="{208A60D3-05DF-4B08-86EB-0199C44422DB}" type="presParOf" srcId="{33157C37-C921-496F-913F-05558DA13F4E}" destId="{DD7AC257-8BA6-48C7-A077-951A99F6B26D}" srcOrd="10" destOrd="0" presId="urn:microsoft.com/office/officeart/2005/8/layout/vList5"/>
    <dgm:cxn modelId="{1435213B-003F-4D18-AEBD-70AFE7DE493C}" type="presParOf" srcId="{DD7AC257-8BA6-48C7-A077-951A99F6B26D}" destId="{D96DD607-6DCA-4408-B61D-6840104EA753}" srcOrd="0" destOrd="0" presId="urn:microsoft.com/office/officeart/2005/8/layout/vList5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8CFEA5-AFE7-4011-87F8-9B8B021FF0A7}" type="datetimeFigureOut">
              <a:rPr lang="en-US" smtClean="0"/>
              <a:pPr/>
              <a:t>2/26/2015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6DC848-49A8-49BC-8B83-81AD99091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6DC848-49A8-49BC-8B83-81AD99091A8E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7030090" y="0"/>
            <a:ext cx="914639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5570401" y="3681415"/>
            <a:ext cx="3573599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Freeform 8"/>
          <p:cNvSpPr/>
          <p:nvPr/>
        </p:nvSpPr>
        <p:spPr>
          <a:xfrm>
            <a:off x="6891544" y="-8466"/>
            <a:ext cx="2254838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Freeform 9"/>
          <p:cNvSpPr/>
          <p:nvPr/>
        </p:nvSpPr>
        <p:spPr>
          <a:xfrm>
            <a:off x="7202776" y="-8466"/>
            <a:ext cx="1943606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Freeform 10"/>
          <p:cNvSpPr/>
          <p:nvPr/>
        </p:nvSpPr>
        <p:spPr>
          <a:xfrm>
            <a:off x="6700995" y="3048000"/>
            <a:ext cx="2445387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Freeform 11"/>
          <p:cNvSpPr/>
          <p:nvPr/>
        </p:nvSpPr>
        <p:spPr>
          <a:xfrm>
            <a:off x="7005874" y="-8466"/>
            <a:ext cx="2140508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Freeform 12"/>
          <p:cNvSpPr/>
          <p:nvPr/>
        </p:nvSpPr>
        <p:spPr>
          <a:xfrm>
            <a:off x="8180931" y="-8466"/>
            <a:ext cx="965451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Freeform 13"/>
          <p:cNvSpPr/>
          <p:nvPr/>
        </p:nvSpPr>
        <p:spPr>
          <a:xfrm>
            <a:off x="8206338" y="-8468"/>
            <a:ext cx="952931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5" name="Freeform 14"/>
          <p:cNvSpPr/>
          <p:nvPr/>
        </p:nvSpPr>
        <p:spPr>
          <a:xfrm>
            <a:off x="-6351" y="-8467"/>
            <a:ext cx="647869" cy="5698067"/>
          </a:xfrm>
          <a:custGeom>
            <a:avLst/>
            <a:gdLst>
              <a:gd name="connsiteX0" fmla="*/ 0 w 863600"/>
              <a:gd name="connsiteY0" fmla="*/ 8467 h 5698067"/>
              <a:gd name="connsiteX1" fmla="*/ 863600 w 863600"/>
              <a:gd name="connsiteY1" fmla="*/ 0 h 5698067"/>
              <a:gd name="connsiteX2" fmla="*/ 863600 w 863600"/>
              <a:gd name="connsiteY2" fmla="*/ 16934 h 5698067"/>
              <a:gd name="connsiteX3" fmla="*/ 0 w 863600"/>
              <a:gd name="connsiteY3" fmla="*/ 5698067 h 5698067"/>
              <a:gd name="connsiteX4" fmla="*/ 0 w 863600"/>
              <a:gd name="connsiteY4" fmla="*/ 8467 h 569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3600" h="5698067">
                <a:moveTo>
                  <a:pt x="0" y="8467"/>
                </a:moveTo>
                <a:lnTo>
                  <a:pt x="863600" y="0"/>
                </a:lnTo>
                <a:lnTo>
                  <a:pt x="863600" y="16934"/>
                </a:lnTo>
                <a:lnTo>
                  <a:pt x="0" y="5698067"/>
                </a:lnTo>
                <a:lnTo>
                  <a:pt x="0" y="8467"/>
                </a:ln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Freeform 15"/>
          <p:cNvSpPr/>
          <p:nvPr/>
        </p:nvSpPr>
        <p:spPr>
          <a:xfrm>
            <a:off x="7780777" y="3589869"/>
            <a:ext cx="1365605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6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6" y="4050835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44618-D9B1-4F2B-9E23-48B555AD3D41}" type="datetimeFigureOut">
              <a:rPr lang="en-US" smtClean="0"/>
              <a:pPr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D40EE-C5A3-44D6-AF38-CDAA534108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57727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135" y="609600"/>
            <a:ext cx="6449180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135" y="4470400"/>
            <a:ext cx="6449180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44618-D9B1-4F2B-9E23-48B555AD3D41}" type="datetimeFigureOut">
              <a:rPr lang="en-US" smtClean="0"/>
              <a:pPr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D40EE-C5A3-44D6-AF38-CDAA534108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65848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683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135" y="4470400"/>
            <a:ext cx="6449180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44618-D9B1-4F2B-9E23-48B555AD3D41}" type="datetimeFigureOut">
              <a:rPr lang="en-US" smtClean="0"/>
              <a:pPr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D40EE-C5A3-44D6-AF38-CDAA534108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871" y="3632200"/>
            <a:ext cx="5419805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06509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baseline="0" dirty="0" smtClean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671496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lvl="0">
              <a:spcBef>
                <a:spcPct val="0"/>
              </a:spcBef>
              <a:buNone/>
              <a:defRPr sz="8000" b="0" cap="all" baseline="0">
                <a:ln w="3175" cmpd="sng">
                  <a:noFill/>
                </a:ln>
                <a:effectLst/>
                <a:latin typeface="Arial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”</a:t>
            </a:r>
            <a:endParaRPr lang="en-US" sz="80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98170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135" y="1931988"/>
            <a:ext cx="6449180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135" y="4527448"/>
            <a:ext cx="6449180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44618-D9B1-4F2B-9E23-48B555AD3D41}" type="datetimeFigureOut">
              <a:rPr lang="en-US" smtClean="0"/>
              <a:pPr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D40EE-C5A3-44D6-AF38-CDAA534108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967032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683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135" y="4527448"/>
            <a:ext cx="6449180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44618-D9B1-4F2B-9E23-48B555AD3D41}" type="datetimeFigureOut">
              <a:rPr lang="en-US" smtClean="0"/>
              <a:pPr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D40EE-C5A3-44D6-AF38-CDAA534108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8132" y="4013200"/>
            <a:ext cx="6449181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06509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baseline="0" dirty="0" smtClean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671496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lvl="0">
              <a:spcBef>
                <a:spcPct val="0"/>
              </a:spcBef>
              <a:buNone/>
              <a:defRPr sz="8000" b="0" cap="all" baseline="0">
                <a:ln w="3175" cmpd="sng">
                  <a:noFill/>
                </a:ln>
                <a:effectLst/>
                <a:latin typeface="Arial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”</a:t>
            </a:r>
            <a:endParaRPr lang="en-US" sz="80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73988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484" y="609600"/>
            <a:ext cx="6442830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135" y="4527448"/>
            <a:ext cx="6449180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44618-D9B1-4F2B-9E23-48B555AD3D41}" type="datetimeFigureOut">
              <a:rPr lang="en-US" smtClean="0"/>
              <a:pPr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D40EE-C5A3-44D6-AF38-CDAA534108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8132" y="4013200"/>
            <a:ext cx="6449181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17043124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44618-D9B1-4F2B-9E23-48B555AD3D41}" type="datetimeFigureOut">
              <a:rPr lang="en-US" smtClean="0"/>
              <a:pPr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D40EE-C5A3-44D6-AF38-CDAA534108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508095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1"/>
            <a:ext cx="978812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133" y="609600"/>
            <a:ext cx="5296492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44618-D9B1-4F2B-9E23-48B555AD3D41}" type="datetimeFigureOut">
              <a:rPr lang="en-US" smtClean="0"/>
              <a:pPr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D40EE-C5A3-44D6-AF38-CDAA534108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291648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44618-D9B1-4F2B-9E23-48B555AD3D41}" type="datetimeFigureOut">
              <a:rPr lang="en-US" smtClean="0"/>
              <a:pPr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D40EE-C5A3-44D6-AF38-CDAA534108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56283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135" y="2700869"/>
            <a:ext cx="6449180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135" y="4527448"/>
            <a:ext cx="6449180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44618-D9B1-4F2B-9E23-48B555AD3D41}" type="datetimeFigureOut">
              <a:rPr lang="en-US" smtClean="0"/>
              <a:pPr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D40EE-C5A3-44D6-AF38-CDAA534108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77949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133" y="2160589"/>
            <a:ext cx="3138844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8472" y="2160590"/>
            <a:ext cx="3138843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44618-D9B1-4F2B-9E23-48B555AD3D41}" type="datetimeFigureOut">
              <a:rPr lang="en-US" smtClean="0"/>
              <a:pPr/>
              <a:t>2/26/2015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D40EE-C5A3-44D6-AF38-CDAA534108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876166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942" y="2160983"/>
            <a:ext cx="314003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942" y="2737247"/>
            <a:ext cx="3140035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7282" y="2160983"/>
            <a:ext cx="314003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7283" y="2737247"/>
            <a:ext cx="3140030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44618-D9B1-4F2B-9E23-48B555AD3D41}" type="datetimeFigureOut">
              <a:rPr lang="en-US" smtClean="0"/>
              <a:pPr/>
              <a:t>2/26/2015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D40EE-C5A3-44D6-AF38-CDAA534108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50331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134" y="609600"/>
            <a:ext cx="6449180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44618-D9B1-4F2B-9E23-48B555AD3D41}" type="datetimeFigureOut">
              <a:rPr lang="en-US" smtClean="0"/>
              <a:pPr/>
              <a:t>2/26/2015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D40EE-C5A3-44D6-AF38-CDAA534108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951658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44618-D9B1-4F2B-9E23-48B555AD3D41}" type="datetimeFigureOut">
              <a:rPr lang="en-US" smtClean="0"/>
              <a:pPr/>
              <a:t>2/26/2015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D40EE-C5A3-44D6-AF38-CDAA534108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97867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132" y="1498604"/>
            <a:ext cx="2891649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6" y="514925"/>
            <a:ext cx="3386038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132" y="2777069"/>
            <a:ext cx="2891649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44618-D9B1-4F2B-9E23-48B555AD3D41}" type="datetimeFigureOut">
              <a:rPr lang="en-US" smtClean="0"/>
              <a:pPr/>
              <a:t>2/26/2015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D40EE-C5A3-44D6-AF38-CDAA534108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216253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133" y="4800600"/>
            <a:ext cx="644918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134" y="609600"/>
            <a:ext cx="6449180" cy="384571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133" y="5367338"/>
            <a:ext cx="6449180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44618-D9B1-4F2B-9E23-48B555AD3D41}" type="datetimeFigureOut">
              <a:rPr lang="en-US" smtClean="0"/>
              <a:pPr/>
              <a:t>2/26/2015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D40EE-C5A3-44D6-AF38-CDAA534108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907833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 flipV="1">
            <a:off x="5570401" y="3681415"/>
            <a:ext cx="3573599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7030090" y="0"/>
            <a:ext cx="914639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Freeform 8"/>
          <p:cNvSpPr/>
          <p:nvPr/>
        </p:nvSpPr>
        <p:spPr>
          <a:xfrm>
            <a:off x="6891544" y="-8466"/>
            <a:ext cx="2254838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Freeform 9"/>
          <p:cNvSpPr/>
          <p:nvPr/>
        </p:nvSpPr>
        <p:spPr>
          <a:xfrm>
            <a:off x="7202776" y="-8466"/>
            <a:ext cx="1943606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Freeform 10"/>
          <p:cNvSpPr/>
          <p:nvPr/>
        </p:nvSpPr>
        <p:spPr>
          <a:xfrm>
            <a:off x="6700995" y="3048000"/>
            <a:ext cx="2445387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Freeform 11"/>
          <p:cNvSpPr/>
          <p:nvPr/>
        </p:nvSpPr>
        <p:spPr>
          <a:xfrm>
            <a:off x="7005874" y="-8466"/>
            <a:ext cx="2140508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Freeform 12"/>
          <p:cNvSpPr/>
          <p:nvPr/>
        </p:nvSpPr>
        <p:spPr>
          <a:xfrm>
            <a:off x="8180931" y="-8466"/>
            <a:ext cx="965451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Freeform 13"/>
          <p:cNvSpPr/>
          <p:nvPr/>
        </p:nvSpPr>
        <p:spPr>
          <a:xfrm>
            <a:off x="8206338" y="-8468"/>
            <a:ext cx="952931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5" name="Freeform 14"/>
          <p:cNvSpPr/>
          <p:nvPr/>
        </p:nvSpPr>
        <p:spPr>
          <a:xfrm>
            <a:off x="7780777" y="3589869"/>
            <a:ext cx="1365605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Freeform 15"/>
          <p:cNvSpPr/>
          <p:nvPr/>
        </p:nvSpPr>
        <p:spPr>
          <a:xfrm>
            <a:off x="-6351" y="4013202"/>
            <a:ext cx="342989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134" y="609600"/>
            <a:ext cx="6449180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134" y="2160590"/>
            <a:ext cx="6449180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4"/>
            <a:ext cx="6841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44618-D9B1-4F2B-9E23-48B555AD3D41}" type="datetimeFigureOut">
              <a:rPr lang="en-US" smtClean="0"/>
              <a:pPr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133" y="6041364"/>
            <a:ext cx="47244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4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97D40EE-C5A3-44D6-AF38-CDAA534108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5419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  <p:sldLayoutId id="2147483715" r:id="rId14"/>
    <p:sldLayoutId id="2147483716" r:id="rId15"/>
    <p:sldLayoutId id="214748371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5.png"/><Relationship Id="rId3" Type="http://schemas.openxmlformats.org/officeDocument/2006/relationships/diagramData" Target="../diagrams/data2.xml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12.png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11.png"/><Relationship Id="rId4" Type="http://schemas.openxmlformats.org/officeDocument/2006/relationships/diagramLayout" Target="../diagrams/layout2.xml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4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5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5.png"/><Relationship Id="rId7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8" descr="Mazakロゴ（ブラック）のコピ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80926" y="249029"/>
            <a:ext cx="1231278" cy="894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229353"/>
            <a:ext cx="12573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152400" y="1066800"/>
            <a:ext cx="866137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VARIAXIS 500-5X III</a:t>
            </a:r>
            <a:endParaRPr lang="en-US" sz="4400" b="1" cap="all" spc="0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2723149" y="2057400"/>
            <a:ext cx="3764666" cy="4245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34587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9713" y="152400"/>
            <a:ext cx="8662987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676400" y="381000"/>
            <a:ext cx="5458417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b="1" dirty="0" smtClean="0">
                <a:solidFill>
                  <a:srgbClr val="FF0000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HỆ THỐNG THAY DAO TỰ ĐỘNG</a:t>
            </a:r>
            <a:endParaRPr lang="en-US" sz="2600" b="1" dirty="0">
              <a:solidFill>
                <a:srgbClr val="FF0000"/>
              </a:solidFill>
              <a:effectLst>
                <a:reflection blurRad="6350" stA="50000" endA="300" endPos="50000" dist="60007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2400" y="1447800"/>
            <a:ext cx="2362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cam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dao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suất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0" y="1295400"/>
            <a:ext cx="6667500" cy="131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4267200" y="2667000"/>
            <a:ext cx="4724400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dao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bàn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HOME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5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trục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giảm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endParaRPr lang="en-US" sz="19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24400" y="3733800"/>
            <a:ext cx="3797618" cy="2966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" y="3733800"/>
            <a:ext cx="3780473" cy="2940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TextBox 14"/>
          <p:cNvSpPr txBox="1"/>
          <p:nvPr/>
        </p:nvSpPr>
        <p:spPr>
          <a:xfrm>
            <a:off x="533400" y="2819400"/>
            <a:ext cx="35052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trục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gọn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tăng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diện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endParaRPr lang="en-US" sz="19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9318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9713" y="152400"/>
            <a:ext cx="8662987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2590800" y="457200"/>
            <a:ext cx="3459451" cy="520736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BÀN MÁY XOAY</a:t>
            </a:r>
            <a:endParaRPr lang="en-US" sz="2800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2667000"/>
            <a:ext cx="4038791" cy="3594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76800" y="2667000"/>
            <a:ext cx="3483864" cy="3621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TextBox 15"/>
          <p:cNvSpPr txBox="1"/>
          <p:nvPr/>
        </p:nvSpPr>
        <p:spPr>
          <a:xfrm>
            <a:off x="381000" y="1447800"/>
            <a:ext cx="4038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Bàn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5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trục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tục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nhờ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trục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xoay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C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0.0001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  <a:sym typeface="Symbol"/>
              </a:rPr>
              <a:t>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572000" y="1447800"/>
            <a:ext cx="4094391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err="1" smtClean="0">
                <a:latin typeface="Times New Roman" pitchFamily="18" charset="0"/>
                <a:cs typeface="Times New Roman" pitchFamily="18" charset="0"/>
                <a:sym typeface="Symbol"/>
              </a:rPr>
              <a:t>Kích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  <a:sym typeface="Symbol"/>
              </a:rPr>
              <a:t>thước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  <a:sym typeface="Symbol"/>
              </a:rPr>
              <a:t>bàn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  <a:sym typeface="Symbol"/>
              </a:rPr>
              <a:t>máy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  <a:sym typeface="Symbol"/>
              </a:rPr>
              <a:t>: 500 x 400 mm</a:t>
            </a:r>
          </a:p>
          <a:p>
            <a:pPr algn="ctr"/>
            <a:r>
              <a:rPr lang="en-US" sz="2000" dirty="0" err="1" smtClean="0">
                <a:latin typeface="Times New Roman" pitchFamily="18" charset="0"/>
                <a:cs typeface="Times New Roman" pitchFamily="18" charset="0"/>
                <a:sym typeface="Symbol"/>
              </a:rPr>
              <a:t>Dịch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  <a:sym typeface="Symbol"/>
              </a:rPr>
              <a:t>chuyển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  <a:sym typeface="Symbol"/>
              </a:rPr>
              <a:t>nhanh</a:t>
            </a:r>
            <a:endParaRPr lang="en-US" sz="2000" dirty="0" smtClean="0">
              <a:latin typeface="Times New Roman" pitchFamily="18" charset="0"/>
              <a:cs typeface="Times New Roman" pitchFamily="18" charset="0"/>
              <a:sym typeface="Symbol"/>
            </a:endParaRPr>
          </a:p>
          <a:p>
            <a:pPr algn="ctr"/>
            <a:r>
              <a:rPr lang="en-US" sz="2000" dirty="0" err="1" smtClean="0">
                <a:latin typeface="Times New Roman" pitchFamily="18" charset="0"/>
                <a:cs typeface="Times New Roman" pitchFamily="18" charset="0"/>
                <a:sym typeface="Symbol"/>
              </a:rPr>
              <a:t>Trục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  <a:sym typeface="Symbol"/>
              </a:rPr>
              <a:t> A: 50 (vg/ph)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  <a:sym typeface="Symbol"/>
              </a:rPr>
              <a:t>Trục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  <a:sym typeface="Symbol"/>
              </a:rPr>
              <a:t> C 50 (vg/ph)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53042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9713" y="152400"/>
            <a:ext cx="8662987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2590800" y="457200"/>
            <a:ext cx="3459451" cy="520736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BÀN MÁY XOAY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24400" y="1371600"/>
            <a:ext cx="3962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Bàn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lớn</a:t>
            </a: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200" dirty="0" err="1" smtClean="0">
                <a:latin typeface="Times New Roman" pitchFamily="18" charset="0"/>
                <a:cs typeface="Times New Roman" pitchFamily="18" charset="0"/>
                <a:sym typeface="Symbol"/>
              </a:rPr>
              <a:t>Kích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  <a:sym typeface="Symbol"/>
              </a:rPr>
              <a:t>thước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  <a:sym typeface="Symbol"/>
              </a:rPr>
              <a:t>phôi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  <a:sym typeface="Symbol"/>
              </a:rPr>
              <a:t>: 700 x 450 mm</a:t>
            </a:r>
          </a:p>
          <a:p>
            <a:pPr algn="ctr"/>
            <a:r>
              <a:rPr lang="en-US" sz="2200" dirty="0" err="1" smtClean="0">
                <a:latin typeface="Times New Roman" pitchFamily="18" charset="0"/>
                <a:cs typeface="Times New Roman" pitchFamily="18" charset="0"/>
                <a:sym typeface="Symbol"/>
              </a:rPr>
              <a:t>Khối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  <a:sym typeface="Symbol"/>
              </a:rPr>
              <a:t>lượng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  <a:sym typeface="Symbol"/>
              </a:rPr>
              <a:t>phôi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  <a:sym typeface="Symbol"/>
              </a:rPr>
              <a:t>: 300 kg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2743200"/>
            <a:ext cx="3956494" cy="3890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2743200"/>
            <a:ext cx="4372789" cy="3895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0" y="1371600"/>
            <a:ext cx="4495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bàn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trục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Y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tăng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tăng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kích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thước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phôi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endParaRPr lang="en-US" sz="2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3042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ng b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657225"/>
            <a:ext cx="5915025" cy="6200775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9713" y="152400"/>
            <a:ext cx="8662987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2743200" y="152400"/>
            <a:ext cx="31582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CHÍNH XÁC CAO</a:t>
            </a:r>
            <a:endParaRPr lang="en-US" sz="2800" b="1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91201" y="2057400"/>
            <a:ext cx="3352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vững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chắc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nghệ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đem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1458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13150888"/>
              </p:ext>
            </p:extLst>
          </p:nvPr>
        </p:nvGraphicFramePr>
        <p:xfrm>
          <a:off x="408998" y="1371600"/>
          <a:ext cx="8354002" cy="52577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22129"/>
                <a:gridCol w="5631873"/>
              </a:tblGrid>
              <a:tr h="500796">
                <a:tc gridSpan="2"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BỘ ĐIỀU KHIỂN MAZATROL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25203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Số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trục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điều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khiển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05 </a:t>
                      </a:r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trục</a:t>
                      </a: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(4 </a:t>
                      </a:r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trục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đồng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thời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23180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Giá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trị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nhập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min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0.0001 mm (0.00001 inch)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23180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Giá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trị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nhập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max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±99999.9999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mm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23180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Điều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khiển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độ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chính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xác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Tự</a:t>
                      </a: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động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23180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Nội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suy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Vị</a:t>
                      </a: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trí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23180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Bước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tiến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Chạy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nhanh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tốc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độ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cắt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,...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23180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Số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lượng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chương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trình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 MB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23180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Màn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hình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inch color XGA TFT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23180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Dữ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liệu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vào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ra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USB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23180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Giao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diện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Card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BUS, </a:t>
                      </a: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Ethernet (100BASE-TX)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23180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Chức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năng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trục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chính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S code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2071" y="304800"/>
            <a:ext cx="8662987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66885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13150888"/>
              </p:ext>
            </p:extLst>
          </p:nvPr>
        </p:nvGraphicFramePr>
        <p:xfrm>
          <a:off x="408998" y="1371600"/>
          <a:ext cx="8354002" cy="5257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22129"/>
                <a:gridCol w="5631873"/>
              </a:tblGrid>
              <a:tr h="43815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THÔNG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SỐ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MAZAK FZ CONTROLER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8150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Chức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năng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dụng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cụ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cắt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T code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8150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Chức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năng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khác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Bù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chiều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dài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bù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đường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kính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8150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Số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lượng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dao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Tối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đa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4000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dao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8150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Cặp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chuyển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dịch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dao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4000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8150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Chức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năng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hỗn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hợp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Đầu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ra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M-code, 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8150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Hệ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tọa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độ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Hệ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tọa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độ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MAZATROL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8150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Điều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khiển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bằng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tay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Chạy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dao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nhanh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tốc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độ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cắt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…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8150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Điều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khiển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tự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động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Chương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trình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trên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bộ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nhớ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, MDI…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8150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Bù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dịch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chỉnh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máy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Bù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dịch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chỉnh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do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độ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dơ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bước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tiến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bước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tiến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quay…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8150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Chức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năng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bảo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vệ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Dừng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khẩn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cấp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khóa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an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toàn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…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8150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Đo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dao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Tự</a:t>
                      </a: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động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2071" y="304800"/>
            <a:ext cx="8662987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66885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2071" y="317820"/>
            <a:ext cx="8662987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79528425"/>
              </p:ext>
            </p:extLst>
          </p:nvPr>
        </p:nvGraphicFramePr>
        <p:xfrm>
          <a:off x="381000" y="1371603"/>
          <a:ext cx="8447664" cy="51815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2560"/>
                <a:gridCol w="3996240"/>
                <a:gridCol w="2808864"/>
              </a:tblGrid>
              <a:tr h="477499">
                <a:tc gridSpan="3"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THÔNG</a:t>
                      </a:r>
                      <a:r>
                        <a:rPr lang="en-US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SỐ KỸ THUẬT CƠ BẢN</a:t>
                      </a:r>
                      <a:endParaRPr lang="en-US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1710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Hành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trình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Trục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X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510 mm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1710">
                <a:tc>
                  <a:txBody>
                    <a:bodyPr/>
                    <a:lstStyle/>
                    <a:p>
                      <a:endParaRPr lang="en-US" sz="16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Trục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Y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910 mm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1710">
                <a:tc>
                  <a:txBody>
                    <a:bodyPr/>
                    <a:lstStyle/>
                    <a:p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Trục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Z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510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mm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1710">
                <a:tc>
                  <a:txBody>
                    <a:bodyPr/>
                    <a:lstStyle/>
                    <a:p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Trục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A</a:t>
                      </a:r>
                      <a:endParaRPr lang="en-US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-120 ~ +30</a:t>
                      </a: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a:t>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1710">
                <a:tc>
                  <a:txBody>
                    <a:bodyPr/>
                    <a:lstStyle/>
                    <a:p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Trục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C</a:t>
                      </a:r>
                      <a:endParaRPr lang="en-US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360</a:t>
                      </a: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a:t>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1710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Bàn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máy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Kích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thước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bàn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máy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a:t></a:t>
                      </a: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500 x 400 mm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1710">
                <a:tc>
                  <a:txBody>
                    <a:bodyPr/>
                    <a:lstStyle/>
                    <a:p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Tải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trọng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bàn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máy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300 kg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86997">
                <a:tc>
                  <a:txBody>
                    <a:bodyPr/>
                    <a:lstStyle/>
                    <a:p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Kiểu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bàn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5x18 mm T-slot (100mm)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1710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Trục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chính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Tốc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độ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trục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chính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12,000 </a:t>
                      </a:r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vòng</a:t>
                      </a: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phút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1710">
                <a:tc>
                  <a:txBody>
                    <a:bodyPr/>
                    <a:lstStyle/>
                    <a:p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Kiểu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trục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chính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BT40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1710">
                <a:tc>
                  <a:txBody>
                    <a:bodyPr/>
                    <a:lstStyle/>
                    <a:p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Kiểu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ụ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đỡ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trục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chính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a:t>8</a:t>
                      </a: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96765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2071" y="317820"/>
            <a:ext cx="8662987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79528425"/>
              </p:ext>
            </p:extLst>
          </p:nvPr>
        </p:nvGraphicFramePr>
        <p:xfrm>
          <a:off x="228599" y="1341120"/>
          <a:ext cx="8686801" cy="52120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058"/>
                <a:gridCol w="3717580"/>
                <a:gridCol w="3280163"/>
              </a:tblGrid>
              <a:tr h="477715">
                <a:tc gridSpan="3"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THÔNG</a:t>
                      </a:r>
                      <a:r>
                        <a:rPr lang="en-US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SỐ KỸ THUẬT CƠ BẢN</a:t>
                      </a:r>
                      <a:endParaRPr lang="en-US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190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Bước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tiến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Chạy</a:t>
                      </a: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dao</a:t>
                      </a: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nhanh</a:t>
                      </a: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(X,Y/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Z/ A,C)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60 (m/ph)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/ 56 (m/ph) / 18000 (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a:t>/ph)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48092">
                <a:tc>
                  <a:txBody>
                    <a:bodyPr/>
                    <a:lstStyle/>
                    <a:p>
                      <a:endParaRPr lang="en-US" sz="16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Tốc</a:t>
                      </a: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độ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cắt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(X,Y,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Z / A,C)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56 (m/ph) / 18000 (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a:t>/ph)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1905">
                <a:tc>
                  <a:txBody>
                    <a:bodyPr/>
                    <a:lstStyle/>
                    <a:p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Thời</a:t>
                      </a: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gian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thao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tác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trục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A</a:t>
                      </a:r>
                      <a:endParaRPr lang="en-US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0,55 </a:t>
                      </a:r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giây</a:t>
                      </a: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90</a:t>
                      </a: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a:t>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190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Thay</a:t>
                      </a: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dao</a:t>
                      </a: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tự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động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Kiểu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ổ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thay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dao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a:t>CAT No.40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1905">
                <a:tc>
                  <a:txBody>
                    <a:bodyPr/>
                    <a:lstStyle/>
                    <a:p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Khả</a:t>
                      </a: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năng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chứa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dao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30 </a:t>
                      </a:r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dao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3639">
                <a:tc>
                  <a:txBody>
                    <a:bodyPr/>
                    <a:lstStyle/>
                    <a:p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Đường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kính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chiều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dài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trọng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lượng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D90/ 300mm/8 kg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45871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Động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cơ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Động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cơ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trục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chính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(40%ED/ Cont. rating)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22/15 kW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165">
                <a:tc>
                  <a:txBody>
                    <a:bodyPr/>
                    <a:lstStyle/>
                    <a:p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Động</a:t>
                      </a: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cơ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làm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mát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(40%ED/ Cont. rating)</a:t>
                      </a:r>
                      <a:endParaRPr lang="en-US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50.4/ 41.0 </a:t>
                      </a:r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kVA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1905">
                <a:tc>
                  <a:txBody>
                    <a:bodyPr/>
                    <a:lstStyle/>
                    <a:p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Nguồn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khí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a:t>360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a:t> NL/ph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16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Kích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thước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máy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Cao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3187 mm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93035">
                <a:tc>
                  <a:txBody>
                    <a:bodyPr/>
                    <a:lstStyle/>
                    <a:p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Mặt</a:t>
                      </a: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sàn</a:t>
                      </a:r>
                      <a:endParaRPr lang="en-US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2200 x 3806 mm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45871">
                <a:tc>
                  <a:txBody>
                    <a:bodyPr/>
                    <a:lstStyle/>
                    <a:p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Trọng</a:t>
                      </a: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lượng</a:t>
                      </a:r>
                      <a:endParaRPr lang="en-US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12500 kg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96765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2590800"/>
            <a:ext cx="6512511" cy="8382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5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THANK YOU</a:t>
            </a:r>
            <a:endParaRPr lang="en-US" sz="5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2548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FEATUR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752" y="5111496"/>
            <a:ext cx="8842248" cy="1746504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47800"/>
            <a:ext cx="3429000" cy="3581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spcBef>
                <a:spcPct val="0"/>
              </a:spcBef>
              <a:buSzPct val="128000"/>
              <a:buNone/>
            </a:pPr>
            <a:r>
              <a:rPr lang="en-US" sz="2000" b="1" dirty="0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VARIAXIS 500-5X III </a:t>
            </a:r>
            <a:r>
              <a:rPr lang="en-US" sz="2000" b="1" dirty="0" err="1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cho</a:t>
            </a:r>
            <a:r>
              <a:rPr lang="en-US" sz="2000" b="1" dirty="0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khả</a:t>
            </a:r>
            <a:r>
              <a:rPr lang="en-US" sz="2000" b="1" dirty="0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năng</a:t>
            </a:r>
            <a:r>
              <a:rPr lang="en-US" sz="2000" b="1" dirty="0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gia</a:t>
            </a:r>
            <a:r>
              <a:rPr lang="en-US" sz="2000" b="1" dirty="0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công</a:t>
            </a:r>
            <a:r>
              <a:rPr lang="en-US" sz="2000" b="1" dirty="0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tốc</a:t>
            </a:r>
            <a:r>
              <a:rPr lang="en-US" sz="2000" b="1" dirty="0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độ</a:t>
            </a:r>
            <a:r>
              <a:rPr lang="en-US" sz="2000" b="1" dirty="0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cao</a:t>
            </a:r>
            <a:r>
              <a:rPr lang="en-US" sz="2000" b="1" dirty="0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với</a:t>
            </a:r>
            <a:r>
              <a:rPr lang="en-US" sz="2000" b="1" dirty="0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độ</a:t>
            </a:r>
            <a:r>
              <a:rPr lang="en-US" sz="2000" b="1" dirty="0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chính</a:t>
            </a:r>
            <a:r>
              <a:rPr lang="en-US" sz="2000" b="1" dirty="0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xác</a:t>
            </a:r>
            <a:r>
              <a:rPr lang="en-US" sz="2000" b="1" dirty="0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cao</a:t>
            </a:r>
            <a:r>
              <a:rPr lang="en-US" sz="2000" b="1" dirty="0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và</a:t>
            </a:r>
            <a:r>
              <a:rPr lang="en-US" sz="2000" b="1" dirty="0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bàn</a:t>
            </a:r>
            <a:r>
              <a:rPr lang="en-US" sz="2000" b="1" dirty="0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máy</a:t>
            </a:r>
            <a:r>
              <a:rPr lang="en-US" sz="2000" b="1" dirty="0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lớn</a:t>
            </a:r>
            <a:endParaRPr lang="en-US" sz="2000" b="1" dirty="0" smtClean="0">
              <a:solidFill>
                <a:srgbClr val="0070C0"/>
              </a:solidFill>
              <a:effectLst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indent="0">
              <a:spcBef>
                <a:spcPct val="0"/>
              </a:spcBef>
              <a:buSzPct val="128000"/>
              <a:buNone/>
            </a:pPr>
            <a:endParaRPr lang="en-US" sz="800" b="1" dirty="0" smtClean="0">
              <a:solidFill>
                <a:srgbClr val="0070C0"/>
              </a:solidFill>
              <a:effectLst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indent="0">
              <a:spcBef>
                <a:spcPct val="0"/>
              </a:spcBef>
              <a:buSzPct val="128000"/>
              <a:buNone/>
            </a:pPr>
            <a:r>
              <a:rPr lang="en-US" sz="2000" b="1" dirty="0" err="1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Được</a:t>
            </a:r>
            <a:r>
              <a:rPr lang="en-US" sz="2000" b="1" dirty="0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thiết</a:t>
            </a:r>
            <a:r>
              <a:rPr lang="en-US" sz="2000" b="1" dirty="0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kế</a:t>
            </a:r>
            <a:r>
              <a:rPr lang="en-US" sz="2000" b="1" dirty="0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thân</a:t>
            </a:r>
            <a:r>
              <a:rPr lang="en-US" sz="2000" b="1" dirty="0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thiện</a:t>
            </a:r>
            <a:r>
              <a:rPr lang="en-US" sz="2000" b="1" dirty="0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dễ</a:t>
            </a:r>
            <a:r>
              <a:rPr lang="en-US" sz="2000" b="1" dirty="0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vận</a:t>
            </a:r>
            <a:r>
              <a:rPr lang="en-US" sz="2000" b="1" dirty="0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hành</a:t>
            </a:r>
            <a:endParaRPr lang="en-US" sz="2000" b="1" dirty="0" smtClean="0">
              <a:solidFill>
                <a:srgbClr val="0070C0"/>
              </a:solidFill>
              <a:effectLst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indent="0">
              <a:spcBef>
                <a:spcPct val="0"/>
              </a:spcBef>
              <a:buSzPct val="128000"/>
              <a:buNone/>
            </a:pPr>
            <a:endParaRPr lang="en-US" sz="800" b="1" dirty="0" smtClean="0">
              <a:solidFill>
                <a:srgbClr val="0070C0"/>
              </a:solidFill>
              <a:effectLst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indent="0">
              <a:spcBef>
                <a:spcPct val="0"/>
              </a:spcBef>
              <a:buSzPct val="128000"/>
              <a:buNone/>
            </a:pPr>
            <a:r>
              <a:rPr lang="en-US" sz="2000" b="1" dirty="0" err="1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Khả</a:t>
            </a:r>
            <a:r>
              <a:rPr lang="en-US" sz="2000" b="1" dirty="0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năng</a:t>
            </a:r>
            <a:r>
              <a:rPr lang="en-US" sz="2000" b="1" dirty="0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gia</a:t>
            </a:r>
            <a:r>
              <a:rPr lang="en-US" sz="2000" b="1" dirty="0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công</a:t>
            </a:r>
            <a:r>
              <a:rPr lang="en-US" sz="2000" b="1" dirty="0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lớn</a:t>
            </a:r>
            <a:r>
              <a:rPr lang="en-US" sz="2000" b="1" dirty="0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nhất</a:t>
            </a:r>
            <a:r>
              <a:rPr lang="en-US" sz="2000" b="1" dirty="0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 so </a:t>
            </a:r>
            <a:r>
              <a:rPr lang="en-US" sz="2000" b="1" dirty="0" err="1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với</a:t>
            </a:r>
            <a:r>
              <a:rPr lang="en-US" sz="2000" b="1" dirty="0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các</a:t>
            </a:r>
            <a:r>
              <a:rPr lang="en-US" sz="2000" b="1" dirty="0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máy</a:t>
            </a:r>
            <a:r>
              <a:rPr lang="en-US" sz="2000" b="1" dirty="0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cùng</a:t>
            </a:r>
            <a:r>
              <a:rPr lang="en-US" sz="2000" b="1" dirty="0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chủng</a:t>
            </a:r>
            <a:r>
              <a:rPr lang="en-US" sz="2000" b="1" dirty="0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loại</a:t>
            </a:r>
            <a:endParaRPr lang="en-US" sz="2000" b="1" dirty="0" smtClean="0">
              <a:solidFill>
                <a:srgbClr val="0070C0"/>
              </a:solidFill>
              <a:effectLst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indent="0">
              <a:spcBef>
                <a:spcPct val="0"/>
              </a:spcBef>
              <a:buSzPct val="128000"/>
              <a:buNone/>
            </a:pPr>
            <a:endParaRPr lang="en-US" sz="800" b="1" dirty="0">
              <a:solidFill>
                <a:srgbClr val="0070C0"/>
              </a:solidFill>
              <a:effectLst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indent="0">
              <a:spcBef>
                <a:spcPct val="0"/>
              </a:spcBef>
              <a:buSzPct val="128000"/>
              <a:buNone/>
            </a:pPr>
            <a:r>
              <a:rPr lang="en-US" sz="2000" b="1" dirty="0" err="1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Thân</a:t>
            </a:r>
            <a:r>
              <a:rPr lang="en-US" sz="2000" b="1" dirty="0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thiện</a:t>
            </a:r>
            <a:r>
              <a:rPr lang="en-US" sz="2000" b="1" dirty="0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với</a:t>
            </a:r>
            <a:r>
              <a:rPr lang="en-US" sz="2000" b="1" dirty="0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môi</a:t>
            </a:r>
            <a:r>
              <a:rPr lang="en-US" sz="2000" b="1" dirty="0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trường</a:t>
            </a:r>
            <a:endParaRPr lang="en-US" sz="2000" b="1" dirty="0">
              <a:solidFill>
                <a:srgbClr val="0070C0"/>
              </a:solidFill>
              <a:effectLst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4" name="Picture 28" descr="Mazakロゴ（ブラック）のコピー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80926" y="249029"/>
            <a:ext cx="1231278" cy="894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229353"/>
            <a:ext cx="12573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4419600" y="1295400"/>
            <a:ext cx="3724466" cy="420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438400" y="457200"/>
            <a:ext cx="43717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TÍNH NĂNG NỔI BẬT</a:t>
            </a:r>
            <a:endParaRPr lang="en-US" sz="3200" b="1" dirty="0">
              <a:solidFill>
                <a:srgbClr val="FF0000"/>
              </a:solidFill>
              <a:effectLst>
                <a:reflection blurRad="6350" stA="50000" endA="300" endPos="50000" dist="60007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1833269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8931" y="152400"/>
            <a:ext cx="8662987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3733800" y="1447800"/>
            <a:ext cx="3657600" cy="3810000"/>
          </a:xfrm>
        </p:spPr>
        <p:txBody>
          <a:bodyPr>
            <a:normAutofit/>
          </a:bodyPr>
          <a:lstStyle/>
          <a:p>
            <a:pPr algn="just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tổng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tất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giảm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tăng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giảm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diện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xưởng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vốn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giảm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chi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phí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tục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cải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thiện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soát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Diagram 11"/>
          <p:cNvGraphicFramePr/>
          <p:nvPr/>
        </p:nvGraphicFramePr>
        <p:xfrm>
          <a:off x="685800" y="1371600"/>
          <a:ext cx="2971800" cy="525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4" name="Picture 13" descr="gear box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14800" y="4343400"/>
            <a:ext cx="2967990" cy="233457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971800" y="457200"/>
            <a:ext cx="2667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DONE IN ONE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038600" y="3962400"/>
            <a:ext cx="31085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Chi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Hộp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răng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0940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Graphic spid="12" grpId="0">
        <p:bldAsOne/>
      </p:bldGraphic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85800"/>
            <a:ext cx="4063866" cy="762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MÁY THÔNG MINH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 descr="Intelligent-logo_1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76800" y="0"/>
            <a:ext cx="2749201" cy="1257586"/>
          </a:xfrm>
        </p:spPr>
      </p:pic>
      <p:graphicFrame>
        <p:nvGraphicFramePr>
          <p:cNvPr id="5" name="Diagram 4"/>
          <p:cNvGraphicFramePr/>
          <p:nvPr/>
        </p:nvGraphicFramePr>
        <p:xfrm>
          <a:off x="1524000" y="1752600"/>
          <a:ext cx="6858000" cy="487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38200" y="1752600"/>
            <a:ext cx="71437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38200" y="2590800"/>
            <a:ext cx="70485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38200" y="3429000"/>
            <a:ext cx="70485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38200" y="4267200"/>
            <a:ext cx="71437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38200" y="5105400"/>
            <a:ext cx="70485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838200" y="5943600"/>
            <a:ext cx="6953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838200" y="1295400"/>
            <a:ext cx="5562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nghệ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đại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0"/>
            <a:ext cx="8662987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E9CA534-A23E-4B8A-BD4B-631A1BECE9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4E9CA534-A23E-4B8A-BD4B-631A1BECE9A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3FED041-3AAD-4963-8058-E5E3417543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>
                                            <p:graphicEl>
                                              <a:dgm id="{63FED041-3AAD-4963-8058-E5E3417543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F454E96-FEBD-405F-A794-A8E53C732C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>
                                            <p:graphicEl>
                                              <a:dgm id="{4F454E96-FEBD-405F-A794-A8E53C732C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ABD5E41-31A1-445A-82EA-23ACB2F889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">
                                            <p:graphicEl>
                                              <a:dgm id="{CABD5E41-31A1-445A-82EA-23ACB2F889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A83F81B-C25E-4B69-BD76-169EF75EE4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5">
                                            <p:graphicEl>
                                              <a:dgm id="{0A83F81B-C25E-4B69-BD76-169EF75EE40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96DD607-6DCA-4408-B61D-6840104EA7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5">
                                            <p:graphicEl>
                                              <a:dgm id="{D96DD607-6DCA-4408-B61D-6840104EA75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38200"/>
            <a:ext cx="4063866" cy="762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MÁY THÔNG MINH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 descr="Intelligent-logo_1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76800" y="152400"/>
            <a:ext cx="2749201" cy="1257586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1905000"/>
            <a:ext cx="71437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5410200"/>
            <a:ext cx="70485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71600" y="2438400"/>
            <a:ext cx="7248525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1143000" y="1828800"/>
            <a:ext cx="7772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ACTIVE VIBRATION CONTROL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soát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rung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trục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tăng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giảm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tăng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bề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bền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dao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cụ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43000" y="5334000"/>
            <a:ext cx="7772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INTELLIGENT THERMAL SHIELD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bù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trừ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hưởng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cắt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suốt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0"/>
            <a:ext cx="8662987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685800"/>
            <a:ext cx="4063866" cy="762000"/>
          </a:xfrm>
        </p:spPr>
        <p:txBody>
          <a:bodyPr>
            <a:normAutofit/>
          </a:bodyPr>
          <a:lstStyle/>
          <a:p>
            <a:r>
              <a:rPr lang="en-US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MÁY THÔNG MINH</a:t>
            </a:r>
            <a:endParaRPr lang="en-US" sz="3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 descr="Intelligent-logo_1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76800" y="0"/>
            <a:ext cx="2749201" cy="1257586"/>
          </a:xfrm>
        </p:spPr>
      </p:pic>
      <p:sp>
        <p:nvSpPr>
          <p:cNvPr id="13" name="TextBox 12"/>
          <p:cNvSpPr txBox="1"/>
          <p:nvPr/>
        </p:nvSpPr>
        <p:spPr>
          <a:xfrm>
            <a:off x="1143000" y="1524000"/>
            <a:ext cx="7772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INTELLIGENT SAFETY SHIELD: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thủ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3D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nhờ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Tool eye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qua CNC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chạm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dừng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sảy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chạm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1600200"/>
            <a:ext cx="70485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9200" y="2438400"/>
            <a:ext cx="6845427" cy="1496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0"/>
            <a:ext cx="8662987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19200" y="4419600"/>
            <a:ext cx="6279833" cy="1981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1219200" y="4038600"/>
            <a:ext cx="72314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Dễ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ảo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phỏng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lỗi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chạm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685800"/>
            <a:ext cx="4063866" cy="762000"/>
          </a:xfrm>
        </p:spPr>
        <p:txBody>
          <a:bodyPr>
            <a:normAutofit/>
          </a:bodyPr>
          <a:lstStyle/>
          <a:p>
            <a:r>
              <a:rPr lang="en-US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MÁY THÔNG MINH</a:t>
            </a:r>
            <a:endParaRPr lang="en-US" sz="3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 descr="Intelligent-logo_1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76800" y="0"/>
            <a:ext cx="2749201" cy="1257586"/>
          </a:xfrm>
        </p:spPr>
      </p:pic>
      <p:sp>
        <p:nvSpPr>
          <p:cNvPr id="13" name="TextBox 12"/>
          <p:cNvSpPr txBox="1"/>
          <p:nvPr/>
        </p:nvSpPr>
        <p:spPr>
          <a:xfrm>
            <a:off x="1143000" y="1905000"/>
            <a:ext cx="777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MAZAK VOICE ADVISED: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Hỗ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giọng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kiện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0"/>
            <a:ext cx="8662987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219200" y="2743200"/>
            <a:ext cx="76199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INTELLIGENCE PERFORMANCE SPINDLE: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trục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ghi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rung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hoạch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1752600"/>
            <a:ext cx="71437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" y="2819400"/>
            <a:ext cx="70485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" y="3886200"/>
            <a:ext cx="6953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TextBox 16"/>
          <p:cNvSpPr txBox="1"/>
          <p:nvPr/>
        </p:nvSpPr>
        <p:spPr>
          <a:xfrm>
            <a:off x="1219200" y="3886200"/>
            <a:ext cx="76199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INTELLIGENCE MAINTENANCE SUPPORT: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Hiển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dưỡng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dưỡng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dễ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dàng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xác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219200" y="4572000"/>
            <a:ext cx="3574505" cy="2103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800600" y="4572000"/>
            <a:ext cx="3466253" cy="2103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76800" y="609600"/>
            <a:ext cx="2639854" cy="755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152400"/>
            <a:ext cx="4419600" cy="762000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 KẾ THÂN THIỆN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0"/>
            <a:ext cx="8662987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2438400"/>
            <a:ext cx="2495550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228600" y="1676400"/>
            <a:ext cx="251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Dễ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dàng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khoảng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mở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71800" y="2362200"/>
            <a:ext cx="2009775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TextBox 15"/>
          <p:cNvSpPr txBox="1"/>
          <p:nvPr/>
        </p:nvSpPr>
        <p:spPr>
          <a:xfrm>
            <a:off x="2743200" y="1676400"/>
            <a:ext cx="251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Dễ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cận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10200" y="2362200"/>
            <a:ext cx="2152650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TextBox 16"/>
          <p:cNvSpPr txBox="1"/>
          <p:nvPr/>
        </p:nvSpPr>
        <p:spPr>
          <a:xfrm>
            <a:off x="5181600" y="1676400"/>
            <a:ext cx="251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khiển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dịch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chỉnh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chiều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620000" y="35814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TextBox 18"/>
          <p:cNvSpPr txBox="1"/>
          <p:nvPr/>
        </p:nvSpPr>
        <p:spPr>
          <a:xfrm>
            <a:off x="7543800" y="4038600"/>
            <a:ext cx="160020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Hỗ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giọng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lựa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cảnh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thủ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7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457200"/>
            <a:ext cx="5638800" cy="457200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en-US" sz="2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 CHÍNH XÁC VÀ HIỆU XUẤT CAO</a:t>
            </a: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1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0"/>
            <a:ext cx="8662987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28600" y="1295400"/>
            <a:ext cx="7239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VARIAXIS 500-5X III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cững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vững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trục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diện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rộng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tải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nhôm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trục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12000 vg/ph,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trục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chính18000 vg/ph 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tùy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chọn</a:t>
            </a:r>
            <a:endParaRPr lang="en-US" sz="2200" dirty="0"/>
          </a:p>
        </p:txBody>
      </p:sp>
      <p:sp>
        <p:nvSpPr>
          <p:cNvPr id="16" name="TextBox 15"/>
          <p:cNvSpPr txBox="1"/>
          <p:nvPr/>
        </p:nvSpPr>
        <p:spPr>
          <a:xfrm>
            <a:off x="228600" y="2743200"/>
            <a:ext cx="754380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 </a:t>
            </a:r>
            <a:r>
              <a:rPr lang="en-US" sz="2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endParaRPr lang="en-US" sz="2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vững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chắc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băng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bi,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tối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đạt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1 G. Cho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11% so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model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nhiệm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3962400"/>
            <a:ext cx="6591300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90073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TS103418065</Template>
  <TotalTime>1616</TotalTime>
  <Words>1157</Words>
  <Application>Microsoft Office PowerPoint</Application>
  <PresentationFormat>On-screen Show (4:3)</PresentationFormat>
  <Paragraphs>177</Paragraphs>
  <Slides>18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Facet</vt:lpstr>
      <vt:lpstr>Slide 1</vt:lpstr>
      <vt:lpstr>Slide 2</vt:lpstr>
      <vt:lpstr>Slide 3</vt:lpstr>
      <vt:lpstr>MÁY THÔNG MINH</vt:lpstr>
      <vt:lpstr>MÁY THÔNG MINH</vt:lpstr>
      <vt:lpstr>MÁY THÔNG MINH</vt:lpstr>
      <vt:lpstr>MÁY THÔNG MINH</vt:lpstr>
      <vt:lpstr>THIẾT KẾ THÂN THIỆN</vt:lpstr>
      <vt:lpstr>ĐỘ CHÍNH XÁC VÀ HIỆU XUẤT CAO 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THANK YOU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Phuong Nam</dc:creator>
  <cp:lastModifiedBy>XuanTu</cp:lastModifiedBy>
  <cp:revision>139</cp:revision>
  <dcterms:created xsi:type="dcterms:W3CDTF">2014-02-19T03:25:49Z</dcterms:created>
  <dcterms:modified xsi:type="dcterms:W3CDTF">2015-02-26T03:23:18Z</dcterms:modified>
</cp:coreProperties>
</file>