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639C9-A4DD-DB5D-F467-2564A5FD9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34F989-365C-4C15-A14B-B376CCE265F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FC3EF-30EC-2D9E-8D50-E2E1FFBFF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E0FCE-0491-7E59-2CC7-84FBC9305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2CF76-5046-4998-9F64-7C21571E62E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4232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09503-13FB-4277-F101-3E6E3F5D6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9BD74C-6417-4CB0-82D3-3027B52B20C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3B9B8-4420-F9DE-C79A-5900D38F6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A9443-CA51-D428-ACBD-E84CDA9AE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1B10F-C7FD-4548-A51D-FCF56EEADEB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0160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A7BB9-5F6F-FCD1-23C3-E7A540DDD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423264-F677-493B-B6EF-F598096A40C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2A136-F85F-155E-DEA1-C26650F7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3F536-7982-B116-440A-7AAAAEA3D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BAAEF-7CAC-4014-A135-420E567BAB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1855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A21A5-CD5C-08E4-5F52-6A1935BA1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4B231B-C5A1-489F-897D-1005C6B3243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53F57-3C5A-F336-8195-5FF143FED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0B63A-FF06-2342-8B6A-0D1BAC225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5D3B3-237E-4DD1-BBB3-02806BFCBE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7375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E225F-7545-20EB-4E86-C8E184605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084ED0-EC4D-41FF-AA24-3BA13461B35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FEB61-2E2C-890C-92BC-780D4DCCE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1E614-466F-5EEA-B332-629C001C1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C2202-83A3-4869-8CA2-87E326EF3E4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43986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3D347E-C572-6D5B-0B9C-FBDEB8AED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4998D4-E380-49D8-A492-58A15F10976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D0AF99-8AD2-D2C0-F3AE-501C78B9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1E36C65-693D-385B-8539-AA6F81CF3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E381C-69B7-456A-AC91-BFB27AE9942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1006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D3A074A-8470-91DD-945F-B293C1E99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D68A26-7A3D-49EE-B5D8-F7DFB076606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2BE51E8-F532-F492-AA01-1AB61E54E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206D2EA-34D1-06D9-ED80-F307F6B9C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9B28-3D16-4DFC-8A39-4BCE3EAA2EC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67988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485AB1-EA1B-2822-F9B4-C19917659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21B022-9827-42D3-A6E4-B8EAF7940A2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D928811-FE48-04BF-FB1C-EE48D0907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9460188-EF3F-F963-3211-A24816643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96DB6-4B61-4E4F-8638-71A051F4EA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840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FDA072F-D47C-3B73-03B3-C5426876F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AAD26A-569C-4867-8A17-A40659A789E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32D54B2-2698-41D2-8C2C-AE65E12B7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1BBEE22-49FF-DCD6-B7D4-D02D7F89B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D77F9-EF5E-48CC-88BF-8486866E90A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6302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3647743-120E-ACCB-B08A-8BAD8100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8C3494-4C09-4D31-BE44-511BBD8D2C0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2A653C6-EF9B-159A-D1AA-74956C0A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6EEE39-7A9F-718E-9E06-3C0E670DA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5F42E-56F1-462E-B830-C9D5A664D64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2851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EBF447C-DC97-594A-AA7C-2C427EE70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67F15-CE9D-419F-97EA-2D21C7B2EEF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BB85B-0DD7-F395-6CD3-8D60F5399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E4E071D-DD6D-8F9D-508E-CCB301809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5212E-0118-48FD-8D19-E588391A855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30178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09761EA-D510-EB12-12B5-A4E5333FE7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2CFC519-6881-C2ED-B0E4-95A09AA58B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5B74B-62A3-EBE7-9E8C-DBC16070D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1E167D9-5E7D-45CF-9E6B-5B59EC45980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55029-7231-40E6-4294-7E5A0DED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31F5A-2E0E-6CC2-3D19-722E7ECC2A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7FD16C1-4B42-46EC-BA0E-818F0B923B0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F5E17AF-4111-9029-ADEF-DBF9E1FC9B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A3AD52AC-F939-4A38-AA70-50F19559341B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9F63DF7C-D6CE-62C5-1728-271A63394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837DD9D1-03B6-C2EE-9852-AC6FFF932AD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D1E3CEE-0C5B-050C-24FC-BF18B2C246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D727831-199E-8B44-C2BC-E98AA93286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9D0F6D1-C0AD-A3F5-67D3-9A98C37F49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121CB85-D6B7-6F08-8DCB-A7050698E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BE9C657-784A-4968-D4EF-7AAE97A76A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863F7493-D160-231B-6323-1456EEE6B91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A39DF1C1-99E3-2464-3B2B-112699A454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4FE5351-D52D-8947-39C7-1A94E45D81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F60EA9AE-9B30-263F-F017-45BE88695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3245219-56ED-47A3-8C58-5B25678E734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E2A6592-291A-7717-814E-D7853165CD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79B8E01-277A-C0C3-1302-3369E3F52D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9592E28B-C0E2-53E1-8791-262911C7352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95B0484-CCE0-0916-85F0-FA6B797B96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FE0CAA0-F06E-2566-5589-123A5B7ABF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06D37BEB-3C26-0A5B-38D3-51EF73BDBBB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8F579E0B-76BB-FF52-73C9-446A88B99D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E1E4203-774E-7E12-3497-AC43BF0E3F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CB13CA41-2729-D7B5-3EBA-03468A651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C8BD00B0-7510-3CD4-0627-3575179D47C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4DD6855-5390-DAD5-D36C-857A194E0B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90F8CAA-0BC3-AF57-8817-394811A8C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2803D041-97F4-15A9-664F-133AA428F8D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22F93A3-C266-B711-0CB3-9484B7B29B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0302AE9-F5CE-AA30-6C4F-3C136FA1C8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F818830-C301-9FE4-9F4C-6A44BEC3588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F1A5E746-688E-3A0A-6365-6BA1D31FCB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B8AAED3-6634-1C98-724C-888F31994C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788596C2-9C43-3A5A-C43D-95B7B11E6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E001A974-67DD-0E35-2595-CE6E0BFD655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8E21AB8-731E-4BCA-FA92-F5CDAFAF4A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6B39CD9-B909-21BE-12D4-27E4ABDBC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5AA1C92F-973E-CD95-DBA0-FA4F82FBF59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43F2018-A007-6A02-410C-42E607F6DE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3FF789B-82ED-B30B-CD0C-1428C6854B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7A6DD8D0-C93A-788C-2D23-AF87415CE6C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B2602A1D-3541-E9B1-F874-434F60EA12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074E46A-2E06-84AE-68E4-7541BEE8C4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8957E82B-E231-C874-BE2B-4042BEBC3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AA69826-A7BD-C50D-7542-5D08E3A9561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AF0E253-E744-B5B2-8CEA-4FD1D1B36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39B8B35-2843-D01F-FB9D-F842B10811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F9EBC37C-1633-10FC-A970-2F5000DC234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4A6C672-7FF8-DDB6-7F11-F395FF0FB4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A4F6783-9383-33D9-4B59-CB9DCED6DF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8EA34DCA-C637-C8E6-D340-98C64E5327E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F08E874E-190E-00CC-B368-7F5D15564B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0467480-E047-E184-5E2B-1CDCEA0A72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DFCCCCBB-E43D-66B2-6574-267E16E1C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CF40A0FD-5D59-47A5-59DF-F7A45085A14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1532312-249F-F256-D5A6-6B4EBD0F7E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09D9022-8BA4-A159-3CAD-89CC135C86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CC5EBF8-8DF0-4DBF-A7C0-5237C834609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7E44059-F93A-9250-5DBB-65361335EB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08D0D60-4639-703D-0449-D88F52ED30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7AA0B636-C4C0-54BA-68FA-A055C752EA2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AB2AA702-4CB5-14E9-8470-3218D7B92F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512C630-879F-3B6C-3054-087BA629FD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D08B29F6-2235-EC0C-C03F-3E406BEBD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E2A317F0-2175-E359-5B9D-24A46C42DD0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D617C2B-FD91-34C2-1962-19EF805F13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52637AB-E84E-A8B0-3F34-FF49CF4801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5F1E0B54-DBD2-A558-3412-0C95F694895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5CD8F3B-98AC-5650-CC9C-AE20032338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397C684-5878-3935-FED0-056D25E6F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0D37FF9B-1A73-F90F-CF26-0346E41A93A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CD18C70A-4BA1-72E5-4009-71CE83F00C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C89A6DD-FF8E-DE10-548C-CD4ECA234C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5BC96F19-BD39-2591-A993-2F1931C0F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5C9BD8C3-92B7-AAFF-BFEA-EF9AB796CAB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4D4AA58-C436-9891-887B-9B4D58B748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7100537-456C-F868-103B-5C265FBB1E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519F671A-92F2-6207-F4C8-14F89797B4D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6F7D56C-AFD0-2904-F9C5-7ACA75BBAB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A5C03D9-2F36-DB48-5E0B-B90B623CC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710D1DFA-8542-96E9-1F8E-E6D34074EE4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37C1E80D-761A-4A8B-1063-619E18B0B0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56E0127-A67E-F594-4324-2816F47470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918EC82A-1D55-2AB1-BC35-D76368C8E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05A37B5A-FA25-D841-C7E7-346D7B82A70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AE60F77-8AED-247E-0245-6DD5422C49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79DD145-EB51-1133-3B55-D800E0DC6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24C93AD7-1D9A-26D8-AAF7-C290ED5CF5E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29F8701-39B8-5564-B97D-400E2E634C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5ACD258-A533-6F15-4DA3-B92C216C1B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A978F811-B2E9-14BD-6A95-F287C018F69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206CC584-B0F1-030E-EA06-C49EA6665C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5B69880-7FFA-6BEA-7516-A24D8CE5AF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2009-02-10T13:37:23Z</dcterms:created>
  <dcterms:modified xsi:type="dcterms:W3CDTF">2024-10-09T00:57:45Z</dcterms:modified>
</cp:coreProperties>
</file>