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8" r:id="rId3"/>
    <p:sldId id="300" r:id="rId4"/>
    <p:sldId id="309" r:id="rId5"/>
    <p:sldId id="310" r:id="rId6"/>
    <p:sldId id="311" r:id="rId7"/>
    <p:sldId id="312" r:id="rId8"/>
    <p:sldId id="313" r:id="rId9"/>
    <p:sldId id="314" r:id="rId10"/>
    <p:sldId id="315" r:id="rId11"/>
    <p:sldId id="316" r:id="rId12"/>
    <p:sldId id="317" r:id="rId13"/>
    <p:sldId id="318" r:id="rId14"/>
    <p:sldId id="273" r:id="rId15"/>
    <p:sldId id="275" r:id="rId16"/>
    <p:sldId id="274" r:id="rId17"/>
    <p:sldId id="299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40" autoAdjust="0"/>
    <p:restoredTop sz="94660"/>
  </p:normalViewPr>
  <p:slideViewPr>
    <p:cSldViewPr snapToGrid="0">
      <p:cViewPr varScale="1">
        <p:scale>
          <a:sx n="70" d="100"/>
          <a:sy n="70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C15D1E-FEF6-4238-97F6-C38D524E47C5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A353E2C7-53C5-4147-B6D7-D56E56089BFF}">
      <dgm:prSet phldrT="[Text]"/>
      <dgm:spPr/>
      <dgm:t>
        <a:bodyPr/>
        <a:lstStyle/>
        <a:p>
          <a:r>
            <a:rPr lang="en-US" dirty="0" smtClean="0"/>
            <a:t>KIRIM NASKAH</a:t>
          </a:r>
          <a:endParaRPr lang="en-US" dirty="0"/>
        </a:p>
      </dgm:t>
    </dgm:pt>
    <dgm:pt modelId="{65BE32A1-2BDA-44EB-9B61-2525A1B88D1D}" type="parTrans" cxnId="{1A015417-B07E-4281-90E4-AA45EDBBA722}">
      <dgm:prSet/>
      <dgm:spPr/>
      <dgm:t>
        <a:bodyPr/>
        <a:lstStyle/>
        <a:p>
          <a:endParaRPr lang="en-US"/>
        </a:p>
      </dgm:t>
    </dgm:pt>
    <dgm:pt modelId="{A02947EA-6EEA-4A7C-8222-1E8705315377}" type="sibTrans" cxnId="{1A015417-B07E-4281-90E4-AA45EDBBA722}">
      <dgm:prSet/>
      <dgm:spPr/>
      <dgm:t>
        <a:bodyPr/>
        <a:lstStyle/>
        <a:p>
          <a:endParaRPr lang="en-US"/>
        </a:p>
      </dgm:t>
    </dgm:pt>
    <dgm:pt modelId="{45EDEF1C-8873-4EFE-997B-6DF22B096387}">
      <dgm:prSet phldrT="[Text]"/>
      <dgm:spPr/>
      <dgm:t>
        <a:bodyPr/>
        <a:lstStyle/>
        <a:p>
          <a:r>
            <a:rPr lang="en-US" dirty="0" smtClean="0"/>
            <a:t>JENIS NASKAH</a:t>
          </a:r>
          <a:endParaRPr lang="en-US" dirty="0"/>
        </a:p>
      </dgm:t>
    </dgm:pt>
    <dgm:pt modelId="{785D5E95-0F28-4038-A39A-FF4123435C3F}" type="parTrans" cxnId="{7A4424E4-F9B1-45ED-9C2D-633665E79014}">
      <dgm:prSet/>
      <dgm:spPr/>
      <dgm:t>
        <a:bodyPr/>
        <a:lstStyle/>
        <a:p>
          <a:endParaRPr lang="en-US"/>
        </a:p>
      </dgm:t>
    </dgm:pt>
    <dgm:pt modelId="{69C11619-B898-437A-9D3A-4C36C37BA053}" type="sibTrans" cxnId="{7A4424E4-F9B1-45ED-9C2D-633665E79014}">
      <dgm:prSet/>
      <dgm:spPr/>
      <dgm:t>
        <a:bodyPr/>
        <a:lstStyle/>
        <a:p>
          <a:endParaRPr lang="en-US"/>
        </a:p>
      </dgm:t>
    </dgm:pt>
    <dgm:pt modelId="{6911F98F-AF41-4B94-9D4C-599438361A15}">
      <dgm:prSet phldrT="[Text]"/>
      <dgm:spPr/>
      <dgm:t>
        <a:bodyPr/>
        <a:lstStyle/>
        <a:p>
          <a:r>
            <a:rPr lang="en-US" dirty="0" smtClean="0"/>
            <a:t>LAYOUT</a:t>
          </a:r>
          <a:endParaRPr lang="en-US" dirty="0"/>
        </a:p>
      </dgm:t>
    </dgm:pt>
    <dgm:pt modelId="{498DC500-B5A4-4AFC-B13E-7E466A5727C5}" type="parTrans" cxnId="{7B5A9A23-90BE-4E3F-91D3-380ECF27FBFB}">
      <dgm:prSet/>
      <dgm:spPr/>
      <dgm:t>
        <a:bodyPr/>
        <a:lstStyle/>
        <a:p>
          <a:endParaRPr lang="en-US"/>
        </a:p>
      </dgm:t>
    </dgm:pt>
    <dgm:pt modelId="{ACE81EEA-B702-4860-B302-40B16244828D}" type="sibTrans" cxnId="{7B5A9A23-90BE-4E3F-91D3-380ECF27FBFB}">
      <dgm:prSet/>
      <dgm:spPr/>
      <dgm:t>
        <a:bodyPr/>
        <a:lstStyle/>
        <a:p>
          <a:endParaRPr lang="en-US"/>
        </a:p>
      </dgm:t>
    </dgm:pt>
    <dgm:pt modelId="{A045B033-6FEE-4594-A979-C9D4112252EA}" type="pres">
      <dgm:prSet presAssocID="{D0C15D1E-FEF6-4238-97F6-C38D524E47C5}" presName="Name0" presStyleCnt="0">
        <dgm:presLayoutVars>
          <dgm:dir/>
          <dgm:resizeHandles val="exact"/>
        </dgm:presLayoutVars>
      </dgm:prSet>
      <dgm:spPr/>
    </dgm:pt>
    <dgm:pt modelId="{C620B369-577B-4DFE-9090-489E5E327FF6}" type="pres">
      <dgm:prSet presAssocID="{A353E2C7-53C5-4147-B6D7-D56E56089BF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05579F-5FBC-41C7-96C9-2788B20AA503}" type="pres">
      <dgm:prSet presAssocID="{A02947EA-6EEA-4A7C-8222-1E8705315377}" presName="sibTrans" presStyleLbl="sibTrans2D1" presStyleIdx="0" presStyleCnt="2"/>
      <dgm:spPr/>
    </dgm:pt>
    <dgm:pt modelId="{84FD13E7-1E37-487D-A98F-FAC86017A968}" type="pres">
      <dgm:prSet presAssocID="{A02947EA-6EEA-4A7C-8222-1E8705315377}" presName="connectorText" presStyleLbl="sibTrans2D1" presStyleIdx="0" presStyleCnt="2"/>
      <dgm:spPr/>
    </dgm:pt>
    <dgm:pt modelId="{FCF35B62-1DCA-46EF-8711-4F0236184072}" type="pres">
      <dgm:prSet presAssocID="{45EDEF1C-8873-4EFE-997B-6DF22B09638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7BF8E4-6668-4527-9517-820111C69C66}" type="pres">
      <dgm:prSet presAssocID="{69C11619-B898-437A-9D3A-4C36C37BA053}" presName="sibTrans" presStyleLbl="sibTrans2D1" presStyleIdx="1" presStyleCnt="2"/>
      <dgm:spPr/>
    </dgm:pt>
    <dgm:pt modelId="{FF72D2CE-B06A-49CC-BF3B-D19F508E1492}" type="pres">
      <dgm:prSet presAssocID="{69C11619-B898-437A-9D3A-4C36C37BA053}" presName="connectorText" presStyleLbl="sibTrans2D1" presStyleIdx="1" presStyleCnt="2"/>
      <dgm:spPr/>
    </dgm:pt>
    <dgm:pt modelId="{03D07E35-4A58-46AB-8650-3C2731A241B1}" type="pres">
      <dgm:prSet presAssocID="{6911F98F-AF41-4B94-9D4C-599438361A15}" presName="node" presStyleLbl="node1" presStyleIdx="2" presStyleCnt="3">
        <dgm:presLayoutVars>
          <dgm:bulletEnabled val="1"/>
        </dgm:presLayoutVars>
      </dgm:prSet>
      <dgm:spPr/>
    </dgm:pt>
  </dgm:ptLst>
  <dgm:cxnLst>
    <dgm:cxn modelId="{7B5A9A23-90BE-4E3F-91D3-380ECF27FBFB}" srcId="{D0C15D1E-FEF6-4238-97F6-C38D524E47C5}" destId="{6911F98F-AF41-4B94-9D4C-599438361A15}" srcOrd="2" destOrd="0" parTransId="{498DC500-B5A4-4AFC-B13E-7E466A5727C5}" sibTransId="{ACE81EEA-B702-4860-B302-40B16244828D}"/>
    <dgm:cxn modelId="{617EABEA-8ABE-4576-9075-DA51E7D8DAEA}" type="presOf" srcId="{69C11619-B898-437A-9D3A-4C36C37BA053}" destId="{FF72D2CE-B06A-49CC-BF3B-D19F508E1492}" srcOrd="1" destOrd="0" presId="urn:microsoft.com/office/officeart/2005/8/layout/process1"/>
    <dgm:cxn modelId="{9E7049C3-8699-48FF-A47F-6D5609F80F19}" type="presOf" srcId="{A353E2C7-53C5-4147-B6D7-D56E56089BFF}" destId="{C620B369-577B-4DFE-9090-489E5E327FF6}" srcOrd="0" destOrd="0" presId="urn:microsoft.com/office/officeart/2005/8/layout/process1"/>
    <dgm:cxn modelId="{7A4424E4-F9B1-45ED-9C2D-633665E79014}" srcId="{D0C15D1E-FEF6-4238-97F6-C38D524E47C5}" destId="{45EDEF1C-8873-4EFE-997B-6DF22B096387}" srcOrd="1" destOrd="0" parTransId="{785D5E95-0F28-4038-A39A-FF4123435C3F}" sibTransId="{69C11619-B898-437A-9D3A-4C36C37BA053}"/>
    <dgm:cxn modelId="{ED96A85F-6B0B-4B07-84CE-74C303C3A713}" type="presOf" srcId="{6911F98F-AF41-4B94-9D4C-599438361A15}" destId="{03D07E35-4A58-46AB-8650-3C2731A241B1}" srcOrd="0" destOrd="0" presId="urn:microsoft.com/office/officeart/2005/8/layout/process1"/>
    <dgm:cxn modelId="{D44A99D5-DA54-4A94-B6F2-2BDE616864F6}" type="presOf" srcId="{D0C15D1E-FEF6-4238-97F6-C38D524E47C5}" destId="{A045B033-6FEE-4594-A979-C9D4112252EA}" srcOrd="0" destOrd="0" presId="urn:microsoft.com/office/officeart/2005/8/layout/process1"/>
    <dgm:cxn modelId="{160FC363-3E82-4F71-B878-5B400B37FB5D}" type="presOf" srcId="{A02947EA-6EEA-4A7C-8222-1E8705315377}" destId="{8505579F-5FBC-41C7-96C9-2788B20AA503}" srcOrd="0" destOrd="0" presId="urn:microsoft.com/office/officeart/2005/8/layout/process1"/>
    <dgm:cxn modelId="{DA6E3F58-D70D-4566-91B0-3D210EE06D81}" type="presOf" srcId="{A02947EA-6EEA-4A7C-8222-1E8705315377}" destId="{84FD13E7-1E37-487D-A98F-FAC86017A968}" srcOrd="1" destOrd="0" presId="urn:microsoft.com/office/officeart/2005/8/layout/process1"/>
    <dgm:cxn modelId="{1A015417-B07E-4281-90E4-AA45EDBBA722}" srcId="{D0C15D1E-FEF6-4238-97F6-C38D524E47C5}" destId="{A353E2C7-53C5-4147-B6D7-D56E56089BFF}" srcOrd="0" destOrd="0" parTransId="{65BE32A1-2BDA-44EB-9B61-2525A1B88D1D}" sibTransId="{A02947EA-6EEA-4A7C-8222-1E8705315377}"/>
    <dgm:cxn modelId="{7859CC13-1551-49F1-BFE5-4C5AD4F79EB2}" type="presOf" srcId="{45EDEF1C-8873-4EFE-997B-6DF22B096387}" destId="{FCF35B62-1DCA-46EF-8711-4F0236184072}" srcOrd="0" destOrd="0" presId="urn:microsoft.com/office/officeart/2005/8/layout/process1"/>
    <dgm:cxn modelId="{1F157BBF-6B25-4240-9872-9F76D43A8D8F}" type="presOf" srcId="{69C11619-B898-437A-9D3A-4C36C37BA053}" destId="{2A7BF8E4-6668-4527-9517-820111C69C66}" srcOrd="0" destOrd="0" presId="urn:microsoft.com/office/officeart/2005/8/layout/process1"/>
    <dgm:cxn modelId="{1710E31F-CDBA-4F16-9890-55EAEBCC05E6}" type="presParOf" srcId="{A045B033-6FEE-4594-A979-C9D4112252EA}" destId="{C620B369-577B-4DFE-9090-489E5E327FF6}" srcOrd="0" destOrd="0" presId="urn:microsoft.com/office/officeart/2005/8/layout/process1"/>
    <dgm:cxn modelId="{B8BC660D-EC59-402C-8A26-C66708C3094B}" type="presParOf" srcId="{A045B033-6FEE-4594-A979-C9D4112252EA}" destId="{8505579F-5FBC-41C7-96C9-2788B20AA503}" srcOrd="1" destOrd="0" presId="urn:microsoft.com/office/officeart/2005/8/layout/process1"/>
    <dgm:cxn modelId="{AB11824C-8FD1-48C5-B46D-BF35DAFA3726}" type="presParOf" srcId="{8505579F-5FBC-41C7-96C9-2788B20AA503}" destId="{84FD13E7-1E37-487D-A98F-FAC86017A968}" srcOrd="0" destOrd="0" presId="urn:microsoft.com/office/officeart/2005/8/layout/process1"/>
    <dgm:cxn modelId="{9621E9D7-F0F6-4E56-A2C3-42C071306BE8}" type="presParOf" srcId="{A045B033-6FEE-4594-A979-C9D4112252EA}" destId="{FCF35B62-1DCA-46EF-8711-4F0236184072}" srcOrd="2" destOrd="0" presId="urn:microsoft.com/office/officeart/2005/8/layout/process1"/>
    <dgm:cxn modelId="{F174FCDD-9581-48AC-876C-683857D9D825}" type="presParOf" srcId="{A045B033-6FEE-4594-A979-C9D4112252EA}" destId="{2A7BF8E4-6668-4527-9517-820111C69C66}" srcOrd="3" destOrd="0" presId="urn:microsoft.com/office/officeart/2005/8/layout/process1"/>
    <dgm:cxn modelId="{B28DC686-E53D-4A7A-83BC-C6EF1490854E}" type="presParOf" srcId="{2A7BF8E4-6668-4527-9517-820111C69C66}" destId="{FF72D2CE-B06A-49CC-BF3B-D19F508E1492}" srcOrd="0" destOrd="0" presId="urn:microsoft.com/office/officeart/2005/8/layout/process1"/>
    <dgm:cxn modelId="{07B135F7-C007-4C33-BE41-ADCDB0B17927}" type="presParOf" srcId="{A045B033-6FEE-4594-A979-C9D4112252EA}" destId="{03D07E35-4A58-46AB-8650-3C2731A241B1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0C15D1E-FEF6-4238-97F6-C38D524E47C5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A353E2C7-53C5-4147-B6D7-D56E56089BFF}">
      <dgm:prSet phldrT="[Text]"/>
      <dgm:spPr/>
      <dgm:t>
        <a:bodyPr/>
        <a:lstStyle/>
        <a:p>
          <a:r>
            <a:rPr lang="en-US" dirty="0" smtClean="0"/>
            <a:t>CEK ULANG</a:t>
          </a:r>
          <a:endParaRPr lang="en-US" dirty="0"/>
        </a:p>
      </dgm:t>
    </dgm:pt>
    <dgm:pt modelId="{65BE32A1-2BDA-44EB-9B61-2525A1B88D1D}" type="parTrans" cxnId="{1A015417-B07E-4281-90E4-AA45EDBBA722}">
      <dgm:prSet/>
      <dgm:spPr/>
      <dgm:t>
        <a:bodyPr/>
        <a:lstStyle/>
        <a:p>
          <a:endParaRPr lang="en-US"/>
        </a:p>
      </dgm:t>
    </dgm:pt>
    <dgm:pt modelId="{A02947EA-6EEA-4A7C-8222-1E8705315377}" type="sibTrans" cxnId="{1A015417-B07E-4281-90E4-AA45EDBBA722}">
      <dgm:prSet/>
      <dgm:spPr/>
      <dgm:t>
        <a:bodyPr/>
        <a:lstStyle/>
        <a:p>
          <a:endParaRPr lang="en-US"/>
        </a:p>
      </dgm:t>
    </dgm:pt>
    <dgm:pt modelId="{45EDEF1C-8873-4EFE-997B-6DF22B096387}">
      <dgm:prSet phldrT="[Text]"/>
      <dgm:spPr/>
      <dgm:t>
        <a:bodyPr/>
        <a:lstStyle/>
        <a:p>
          <a:r>
            <a:rPr lang="en-US" dirty="0" smtClean="0"/>
            <a:t>ISBN</a:t>
          </a:r>
          <a:endParaRPr lang="en-US" dirty="0"/>
        </a:p>
      </dgm:t>
    </dgm:pt>
    <dgm:pt modelId="{785D5E95-0F28-4038-A39A-FF4123435C3F}" type="parTrans" cxnId="{7A4424E4-F9B1-45ED-9C2D-633665E79014}">
      <dgm:prSet/>
      <dgm:spPr/>
      <dgm:t>
        <a:bodyPr/>
        <a:lstStyle/>
        <a:p>
          <a:endParaRPr lang="en-US"/>
        </a:p>
      </dgm:t>
    </dgm:pt>
    <dgm:pt modelId="{69C11619-B898-437A-9D3A-4C36C37BA053}" type="sibTrans" cxnId="{7A4424E4-F9B1-45ED-9C2D-633665E79014}">
      <dgm:prSet/>
      <dgm:spPr/>
      <dgm:t>
        <a:bodyPr/>
        <a:lstStyle/>
        <a:p>
          <a:endParaRPr lang="en-US"/>
        </a:p>
      </dgm:t>
    </dgm:pt>
    <dgm:pt modelId="{6911F98F-AF41-4B94-9D4C-599438361A15}">
      <dgm:prSet phldrT="[Text]"/>
      <dgm:spPr/>
      <dgm:t>
        <a:bodyPr/>
        <a:lstStyle/>
        <a:p>
          <a:r>
            <a:rPr lang="en-US" dirty="0" smtClean="0"/>
            <a:t>CETAK</a:t>
          </a:r>
          <a:endParaRPr lang="en-US" dirty="0"/>
        </a:p>
      </dgm:t>
    </dgm:pt>
    <dgm:pt modelId="{498DC500-B5A4-4AFC-B13E-7E466A5727C5}" type="parTrans" cxnId="{7B5A9A23-90BE-4E3F-91D3-380ECF27FBFB}">
      <dgm:prSet/>
      <dgm:spPr/>
      <dgm:t>
        <a:bodyPr/>
        <a:lstStyle/>
        <a:p>
          <a:endParaRPr lang="en-US"/>
        </a:p>
      </dgm:t>
    </dgm:pt>
    <dgm:pt modelId="{ACE81EEA-B702-4860-B302-40B16244828D}" type="sibTrans" cxnId="{7B5A9A23-90BE-4E3F-91D3-380ECF27FBFB}">
      <dgm:prSet/>
      <dgm:spPr/>
      <dgm:t>
        <a:bodyPr/>
        <a:lstStyle/>
        <a:p>
          <a:endParaRPr lang="en-US"/>
        </a:p>
      </dgm:t>
    </dgm:pt>
    <dgm:pt modelId="{A045B033-6FEE-4594-A979-C9D4112252EA}" type="pres">
      <dgm:prSet presAssocID="{D0C15D1E-FEF6-4238-97F6-C38D524E47C5}" presName="Name0" presStyleCnt="0">
        <dgm:presLayoutVars>
          <dgm:dir/>
          <dgm:resizeHandles val="exact"/>
        </dgm:presLayoutVars>
      </dgm:prSet>
      <dgm:spPr/>
    </dgm:pt>
    <dgm:pt modelId="{C620B369-577B-4DFE-9090-489E5E327FF6}" type="pres">
      <dgm:prSet presAssocID="{A353E2C7-53C5-4147-B6D7-D56E56089BF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05579F-5FBC-41C7-96C9-2788B20AA503}" type="pres">
      <dgm:prSet presAssocID="{A02947EA-6EEA-4A7C-8222-1E8705315377}" presName="sibTrans" presStyleLbl="sibTrans2D1" presStyleIdx="0" presStyleCnt="2"/>
      <dgm:spPr/>
    </dgm:pt>
    <dgm:pt modelId="{84FD13E7-1E37-487D-A98F-FAC86017A968}" type="pres">
      <dgm:prSet presAssocID="{A02947EA-6EEA-4A7C-8222-1E8705315377}" presName="connectorText" presStyleLbl="sibTrans2D1" presStyleIdx="0" presStyleCnt="2"/>
      <dgm:spPr/>
    </dgm:pt>
    <dgm:pt modelId="{FCF35B62-1DCA-46EF-8711-4F0236184072}" type="pres">
      <dgm:prSet presAssocID="{45EDEF1C-8873-4EFE-997B-6DF22B09638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7BF8E4-6668-4527-9517-820111C69C66}" type="pres">
      <dgm:prSet presAssocID="{69C11619-B898-437A-9D3A-4C36C37BA053}" presName="sibTrans" presStyleLbl="sibTrans2D1" presStyleIdx="1" presStyleCnt="2"/>
      <dgm:spPr/>
    </dgm:pt>
    <dgm:pt modelId="{FF72D2CE-B06A-49CC-BF3B-D19F508E1492}" type="pres">
      <dgm:prSet presAssocID="{69C11619-B898-437A-9D3A-4C36C37BA053}" presName="connectorText" presStyleLbl="sibTrans2D1" presStyleIdx="1" presStyleCnt="2"/>
      <dgm:spPr/>
    </dgm:pt>
    <dgm:pt modelId="{03D07E35-4A58-46AB-8650-3C2731A241B1}" type="pres">
      <dgm:prSet presAssocID="{6911F98F-AF41-4B94-9D4C-599438361A15}" presName="node" presStyleLbl="node1" presStyleIdx="2" presStyleCnt="3">
        <dgm:presLayoutVars>
          <dgm:bulletEnabled val="1"/>
        </dgm:presLayoutVars>
      </dgm:prSet>
      <dgm:spPr/>
    </dgm:pt>
  </dgm:ptLst>
  <dgm:cxnLst>
    <dgm:cxn modelId="{7B5A9A23-90BE-4E3F-91D3-380ECF27FBFB}" srcId="{D0C15D1E-FEF6-4238-97F6-C38D524E47C5}" destId="{6911F98F-AF41-4B94-9D4C-599438361A15}" srcOrd="2" destOrd="0" parTransId="{498DC500-B5A4-4AFC-B13E-7E466A5727C5}" sibTransId="{ACE81EEA-B702-4860-B302-40B16244828D}"/>
    <dgm:cxn modelId="{617EABEA-8ABE-4576-9075-DA51E7D8DAEA}" type="presOf" srcId="{69C11619-B898-437A-9D3A-4C36C37BA053}" destId="{FF72D2CE-B06A-49CC-BF3B-D19F508E1492}" srcOrd="1" destOrd="0" presId="urn:microsoft.com/office/officeart/2005/8/layout/process1"/>
    <dgm:cxn modelId="{9E7049C3-8699-48FF-A47F-6D5609F80F19}" type="presOf" srcId="{A353E2C7-53C5-4147-B6D7-D56E56089BFF}" destId="{C620B369-577B-4DFE-9090-489E5E327FF6}" srcOrd="0" destOrd="0" presId="urn:microsoft.com/office/officeart/2005/8/layout/process1"/>
    <dgm:cxn modelId="{ED96A85F-6B0B-4B07-84CE-74C303C3A713}" type="presOf" srcId="{6911F98F-AF41-4B94-9D4C-599438361A15}" destId="{03D07E35-4A58-46AB-8650-3C2731A241B1}" srcOrd="0" destOrd="0" presId="urn:microsoft.com/office/officeart/2005/8/layout/process1"/>
    <dgm:cxn modelId="{7A4424E4-F9B1-45ED-9C2D-633665E79014}" srcId="{D0C15D1E-FEF6-4238-97F6-C38D524E47C5}" destId="{45EDEF1C-8873-4EFE-997B-6DF22B096387}" srcOrd="1" destOrd="0" parTransId="{785D5E95-0F28-4038-A39A-FF4123435C3F}" sibTransId="{69C11619-B898-437A-9D3A-4C36C37BA053}"/>
    <dgm:cxn modelId="{D44A99D5-DA54-4A94-B6F2-2BDE616864F6}" type="presOf" srcId="{D0C15D1E-FEF6-4238-97F6-C38D524E47C5}" destId="{A045B033-6FEE-4594-A979-C9D4112252EA}" srcOrd="0" destOrd="0" presId="urn:microsoft.com/office/officeart/2005/8/layout/process1"/>
    <dgm:cxn modelId="{160FC363-3E82-4F71-B878-5B400B37FB5D}" type="presOf" srcId="{A02947EA-6EEA-4A7C-8222-1E8705315377}" destId="{8505579F-5FBC-41C7-96C9-2788B20AA503}" srcOrd="0" destOrd="0" presId="urn:microsoft.com/office/officeart/2005/8/layout/process1"/>
    <dgm:cxn modelId="{DA6E3F58-D70D-4566-91B0-3D210EE06D81}" type="presOf" srcId="{A02947EA-6EEA-4A7C-8222-1E8705315377}" destId="{84FD13E7-1E37-487D-A98F-FAC86017A968}" srcOrd="1" destOrd="0" presId="urn:microsoft.com/office/officeart/2005/8/layout/process1"/>
    <dgm:cxn modelId="{1A015417-B07E-4281-90E4-AA45EDBBA722}" srcId="{D0C15D1E-FEF6-4238-97F6-C38D524E47C5}" destId="{A353E2C7-53C5-4147-B6D7-D56E56089BFF}" srcOrd="0" destOrd="0" parTransId="{65BE32A1-2BDA-44EB-9B61-2525A1B88D1D}" sibTransId="{A02947EA-6EEA-4A7C-8222-1E8705315377}"/>
    <dgm:cxn modelId="{7859CC13-1551-49F1-BFE5-4C5AD4F79EB2}" type="presOf" srcId="{45EDEF1C-8873-4EFE-997B-6DF22B096387}" destId="{FCF35B62-1DCA-46EF-8711-4F0236184072}" srcOrd="0" destOrd="0" presId="urn:microsoft.com/office/officeart/2005/8/layout/process1"/>
    <dgm:cxn modelId="{1F157BBF-6B25-4240-9872-9F76D43A8D8F}" type="presOf" srcId="{69C11619-B898-437A-9D3A-4C36C37BA053}" destId="{2A7BF8E4-6668-4527-9517-820111C69C66}" srcOrd="0" destOrd="0" presId="urn:microsoft.com/office/officeart/2005/8/layout/process1"/>
    <dgm:cxn modelId="{1710E31F-CDBA-4F16-9890-55EAEBCC05E6}" type="presParOf" srcId="{A045B033-6FEE-4594-A979-C9D4112252EA}" destId="{C620B369-577B-4DFE-9090-489E5E327FF6}" srcOrd="0" destOrd="0" presId="urn:microsoft.com/office/officeart/2005/8/layout/process1"/>
    <dgm:cxn modelId="{B8BC660D-EC59-402C-8A26-C66708C3094B}" type="presParOf" srcId="{A045B033-6FEE-4594-A979-C9D4112252EA}" destId="{8505579F-5FBC-41C7-96C9-2788B20AA503}" srcOrd="1" destOrd="0" presId="urn:microsoft.com/office/officeart/2005/8/layout/process1"/>
    <dgm:cxn modelId="{AB11824C-8FD1-48C5-B46D-BF35DAFA3726}" type="presParOf" srcId="{8505579F-5FBC-41C7-96C9-2788B20AA503}" destId="{84FD13E7-1E37-487D-A98F-FAC86017A968}" srcOrd="0" destOrd="0" presId="urn:microsoft.com/office/officeart/2005/8/layout/process1"/>
    <dgm:cxn modelId="{9621E9D7-F0F6-4E56-A2C3-42C071306BE8}" type="presParOf" srcId="{A045B033-6FEE-4594-A979-C9D4112252EA}" destId="{FCF35B62-1DCA-46EF-8711-4F0236184072}" srcOrd="2" destOrd="0" presId="urn:microsoft.com/office/officeart/2005/8/layout/process1"/>
    <dgm:cxn modelId="{F174FCDD-9581-48AC-876C-683857D9D825}" type="presParOf" srcId="{A045B033-6FEE-4594-A979-C9D4112252EA}" destId="{2A7BF8E4-6668-4527-9517-820111C69C66}" srcOrd="3" destOrd="0" presId="urn:microsoft.com/office/officeart/2005/8/layout/process1"/>
    <dgm:cxn modelId="{B28DC686-E53D-4A7A-83BC-C6EF1490854E}" type="presParOf" srcId="{2A7BF8E4-6668-4527-9517-820111C69C66}" destId="{FF72D2CE-B06A-49CC-BF3B-D19F508E1492}" srcOrd="0" destOrd="0" presId="urn:microsoft.com/office/officeart/2005/8/layout/process1"/>
    <dgm:cxn modelId="{07B135F7-C007-4C33-BE41-ADCDB0B17927}" type="presParOf" srcId="{A045B033-6FEE-4594-A979-C9D4112252EA}" destId="{03D07E35-4A58-46AB-8650-3C2731A241B1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20B369-577B-4DFE-9090-489E5E327FF6}">
      <dsp:nvSpPr>
        <dsp:cNvPr id="0" name=""/>
        <dsp:cNvSpPr/>
      </dsp:nvSpPr>
      <dsp:spPr>
        <a:xfrm>
          <a:off x="9242" y="163739"/>
          <a:ext cx="2762398" cy="16574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300" kern="1200" dirty="0" smtClean="0"/>
            <a:t>KIRIM NASKAH</a:t>
          </a:r>
          <a:endParaRPr lang="en-US" sz="4300" kern="1200" dirty="0"/>
        </a:p>
      </dsp:txBody>
      <dsp:txXfrm>
        <a:off x="57787" y="212284"/>
        <a:ext cx="2665308" cy="1560349"/>
      </dsp:txXfrm>
    </dsp:sp>
    <dsp:sp modelId="{8505579F-5FBC-41C7-96C9-2788B20AA503}">
      <dsp:nvSpPr>
        <dsp:cNvPr id="0" name=""/>
        <dsp:cNvSpPr/>
      </dsp:nvSpPr>
      <dsp:spPr>
        <a:xfrm>
          <a:off x="3047880" y="649922"/>
          <a:ext cx="585628" cy="6850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900" kern="1200"/>
        </a:p>
      </dsp:txBody>
      <dsp:txXfrm>
        <a:off x="3047880" y="786937"/>
        <a:ext cx="409940" cy="411044"/>
      </dsp:txXfrm>
    </dsp:sp>
    <dsp:sp modelId="{FCF35B62-1DCA-46EF-8711-4F0236184072}">
      <dsp:nvSpPr>
        <dsp:cNvPr id="0" name=""/>
        <dsp:cNvSpPr/>
      </dsp:nvSpPr>
      <dsp:spPr>
        <a:xfrm>
          <a:off x="3876600" y="163739"/>
          <a:ext cx="2762398" cy="16574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300" kern="1200" dirty="0" smtClean="0"/>
            <a:t>JENIS NASKAH</a:t>
          </a:r>
          <a:endParaRPr lang="en-US" sz="4300" kern="1200" dirty="0"/>
        </a:p>
      </dsp:txBody>
      <dsp:txXfrm>
        <a:off x="3925145" y="212284"/>
        <a:ext cx="2665308" cy="1560349"/>
      </dsp:txXfrm>
    </dsp:sp>
    <dsp:sp modelId="{2A7BF8E4-6668-4527-9517-820111C69C66}">
      <dsp:nvSpPr>
        <dsp:cNvPr id="0" name=""/>
        <dsp:cNvSpPr/>
      </dsp:nvSpPr>
      <dsp:spPr>
        <a:xfrm>
          <a:off x="6915239" y="649922"/>
          <a:ext cx="585628" cy="6850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900" kern="1200"/>
        </a:p>
      </dsp:txBody>
      <dsp:txXfrm>
        <a:off x="6915239" y="786937"/>
        <a:ext cx="409940" cy="411044"/>
      </dsp:txXfrm>
    </dsp:sp>
    <dsp:sp modelId="{03D07E35-4A58-46AB-8650-3C2731A241B1}">
      <dsp:nvSpPr>
        <dsp:cNvPr id="0" name=""/>
        <dsp:cNvSpPr/>
      </dsp:nvSpPr>
      <dsp:spPr>
        <a:xfrm>
          <a:off x="7743958" y="163739"/>
          <a:ext cx="2762398" cy="16574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300" kern="1200" dirty="0" smtClean="0"/>
            <a:t>LAYOUT</a:t>
          </a:r>
          <a:endParaRPr lang="en-US" sz="4300" kern="1200" dirty="0"/>
        </a:p>
      </dsp:txBody>
      <dsp:txXfrm>
        <a:off x="7792503" y="212284"/>
        <a:ext cx="2665308" cy="156034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20B369-577B-4DFE-9090-489E5E327FF6}">
      <dsp:nvSpPr>
        <dsp:cNvPr id="0" name=""/>
        <dsp:cNvSpPr/>
      </dsp:nvSpPr>
      <dsp:spPr>
        <a:xfrm>
          <a:off x="9242" y="163739"/>
          <a:ext cx="2762398" cy="16574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300" kern="1200" dirty="0" smtClean="0"/>
            <a:t>CEK ULANG</a:t>
          </a:r>
          <a:endParaRPr lang="en-US" sz="4300" kern="1200" dirty="0"/>
        </a:p>
      </dsp:txBody>
      <dsp:txXfrm>
        <a:off x="57787" y="212284"/>
        <a:ext cx="2665308" cy="1560349"/>
      </dsp:txXfrm>
    </dsp:sp>
    <dsp:sp modelId="{8505579F-5FBC-41C7-96C9-2788B20AA503}">
      <dsp:nvSpPr>
        <dsp:cNvPr id="0" name=""/>
        <dsp:cNvSpPr/>
      </dsp:nvSpPr>
      <dsp:spPr>
        <a:xfrm>
          <a:off x="3047880" y="649922"/>
          <a:ext cx="585628" cy="6850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400" kern="1200"/>
        </a:p>
      </dsp:txBody>
      <dsp:txXfrm>
        <a:off x="3047880" y="786937"/>
        <a:ext cx="409940" cy="411044"/>
      </dsp:txXfrm>
    </dsp:sp>
    <dsp:sp modelId="{FCF35B62-1DCA-46EF-8711-4F0236184072}">
      <dsp:nvSpPr>
        <dsp:cNvPr id="0" name=""/>
        <dsp:cNvSpPr/>
      </dsp:nvSpPr>
      <dsp:spPr>
        <a:xfrm>
          <a:off x="3876600" y="163739"/>
          <a:ext cx="2762398" cy="16574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300" kern="1200" dirty="0" smtClean="0"/>
            <a:t>ISBN</a:t>
          </a:r>
          <a:endParaRPr lang="en-US" sz="4300" kern="1200" dirty="0"/>
        </a:p>
      </dsp:txBody>
      <dsp:txXfrm>
        <a:off x="3925145" y="212284"/>
        <a:ext cx="2665308" cy="1560349"/>
      </dsp:txXfrm>
    </dsp:sp>
    <dsp:sp modelId="{2A7BF8E4-6668-4527-9517-820111C69C66}">
      <dsp:nvSpPr>
        <dsp:cNvPr id="0" name=""/>
        <dsp:cNvSpPr/>
      </dsp:nvSpPr>
      <dsp:spPr>
        <a:xfrm>
          <a:off x="6915239" y="649922"/>
          <a:ext cx="585628" cy="6850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400" kern="1200"/>
        </a:p>
      </dsp:txBody>
      <dsp:txXfrm>
        <a:off x="6915239" y="786937"/>
        <a:ext cx="409940" cy="411044"/>
      </dsp:txXfrm>
    </dsp:sp>
    <dsp:sp modelId="{03D07E35-4A58-46AB-8650-3C2731A241B1}">
      <dsp:nvSpPr>
        <dsp:cNvPr id="0" name=""/>
        <dsp:cNvSpPr/>
      </dsp:nvSpPr>
      <dsp:spPr>
        <a:xfrm>
          <a:off x="7743958" y="163739"/>
          <a:ext cx="2762398" cy="16574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300" kern="1200" dirty="0" smtClean="0"/>
            <a:t>CETAK</a:t>
          </a:r>
          <a:endParaRPr lang="en-US" sz="4300" kern="1200" dirty="0"/>
        </a:p>
      </dsp:txBody>
      <dsp:txXfrm>
        <a:off x="7792503" y="212284"/>
        <a:ext cx="2665308" cy="15603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AE8DB-42B3-4042-A366-26BEEDD0BD4A}" type="datetimeFigureOut">
              <a:rPr lang="en-US" smtClean="0"/>
              <a:t>18-Jan-20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69AA0-FF70-40FE-887A-52AB1A04C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044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AE8DB-42B3-4042-A366-26BEEDD0BD4A}" type="datetimeFigureOut">
              <a:rPr lang="en-US" smtClean="0"/>
              <a:t>18-Jan-20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69AA0-FF70-40FE-887A-52AB1A04C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798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AE8DB-42B3-4042-A366-26BEEDD0BD4A}" type="datetimeFigureOut">
              <a:rPr lang="en-US" smtClean="0"/>
              <a:t>18-Jan-20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69AA0-FF70-40FE-887A-52AB1A04C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260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AE8DB-42B3-4042-A366-26BEEDD0BD4A}" type="datetimeFigureOut">
              <a:rPr lang="en-US" smtClean="0"/>
              <a:t>18-Jan-20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69AA0-FF70-40FE-887A-52AB1A04C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426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AE8DB-42B3-4042-A366-26BEEDD0BD4A}" type="datetimeFigureOut">
              <a:rPr lang="en-US" smtClean="0"/>
              <a:t>18-Jan-20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69AA0-FF70-40FE-887A-52AB1A04C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769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AE8DB-42B3-4042-A366-26BEEDD0BD4A}" type="datetimeFigureOut">
              <a:rPr lang="en-US" smtClean="0"/>
              <a:t>18-Jan-20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69AA0-FF70-40FE-887A-52AB1A04C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505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AE8DB-42B3-4042-A366-26BEEDD0BD4A}" type="datetimeFigureOut">
              <a:rPr lang="en-US" smtClean="0"/>
              <a:t>18-Jan-20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69AA0-FF70-40FE-887A-52AB1A04C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085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AE8DB-42B3-4042-A366-26BEEDD0BD4A}" type="datetimeFigureOut">
              <a:rPr lang="en-US" smtClean="0"/>
              <a:t>18-Jan-20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69AA0-FF70-40FE-887A-52AB1A04C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660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AE8DB-42B3-4042-A366-26BEEDD0BD4A}" type="datetimeFigureOut">
              <a:rPr lang="en-US" smtClean="0"/>
              <a:t>18-Jan-20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69AA0-FF70-40FE-887A-52AB1A04C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325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AE8DB-42B3-4042-A366-26BEEDD0BD4A}" type="datetimeFigureOut">
              <a:rPr lang="en-US" smtClean="0"/>
              <a:t>18-Jan-20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69AA0-FF70-40FE-887A-52AB1A04C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154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AE8DB-42B3-4042-A366-26BEEDD0BD4A}" type="datetimeFigureOut">
              <a:rPr lang="en-US" smtClean="0"/>
              <a:t>18-Jan-20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69AA0-FF70-40FE-887A-52AB1A04C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32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AE8DB-42B3-4042-A366-26BEEDD0BD4A}" type="datetimeFigureOut">
              <a:rPr lang="en-US" smtClean="0"/>
              <a:t>18-Jan-20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69AA0-FF70-40FE-887A-52AB1A04C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379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oleObject" Target="../embeddings/oleObject3.bin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2.emf"/><Relationship Id="rId9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7" Type="http://schemas.openxmlformats.org/officeDocument/2006/relationships/hyperlink" Target="mailto:pakne.niswah@gmail.com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2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2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13" Type="http://schemas.openxmlformats.org/officeDocument/2006/relationships/diagramLayout" Target="../diagrams/layout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diagramData" Target="../diagrams/data2.xml"/><Relationship Id="rId2" Type="http://schemas.openxmlformats.org/officeDocument/2006/relationships/slideLayout" Target="../slideLayouts/slideLayout2.xml"/><Relationship Id="rId16" Type="http://schemas.microsoft.com/office/2007/relationships/diagramDrawing" Target="../diagrams/drawing2.xml"/><Relationship Id="rId1" Type="http://schemas.openxmlformats.org/officeDocument/2006/relationships/vmlDrawing" Target="../drawings/vmlDrawing1.v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3.emf"/><Relationship Id="rId5" Type="http://schemas.openxmlformats.org/officeDocument/2006/relationships/diagramQuickStyle" Target="../diagrams/quickStyle1.xml"/><Relationship Id="rId15" Type="http://schemas.openxmlformats.org/officeDocument/2006/relationships/diagramColors" Target="../diagrams/colors2.xml"/><Relationship Id="rId10" Type="http://schemas.openxmlformats.org/officeDocument/2006/relationships/oleObject" Target="../embeddings/oleObject2.bin"/><Relationship Id="rId4" Type="http://schemas.openxmlformats.org/officeDocument/2006/relationships/diagramLayout" Target="../diagrams/layout1.xml"/><Relationship Id="rId9" Type="http://schemas.openxmlformats.org/officeDocument/2006/relationships/image" Target="../media/image2.emf"/><Relationship Id="rId1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emf"/><Relationship Id="rId9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0304" y="1082040"/>
            <a:ext cx="8851392" cy="4693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979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Source Sans Pro" panose="020B0503030403020204" pitchFamily="34" charset="0"/>
                <a:ea typeface="Source Sans Pro" panose="020B0503030403020204" pitchFamily="34" charset="0"/>
              </a:rPr>
              <a:t>PENGAJUAN ISBN</a:t>
            </a:r>
            <a:endParaRPr lang="en-US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838200" y="1932781"/>
            <a:ext cx="10515600" cy="4244181"/>
          </a:xfrm>
        </p:spPr>
        <p:txBody>
          <a:bodyPr>
            <a:normAutofit/>
          </a:bodyPr>
          <a:lstStyle/>
          <a:p>
            <a:pPr algn="just"/>
            <a:r>
              <a:rPr lang="en-US" sz="3000" b="1" dirty="0"/>
              <a:t>I</a:t>
            </a:r>
            <a:r>
              <a:rPr lang="en-US" sz="3000" b="1" dirty="0" smtClean="0"/>
              <a:t>SBN</a:t>
            </a:r>
            <a:r>
              <a:rPr lang="en-US" sz="3000" dirty="0"/>
              <a:t> (International Standard Book Number) </a:t>
            </a:r>
            <a:r>
              <a:rPr lang="en-US" sz="3000" dirty="0" err="1"/>
              <a:t>adalah</a:t>
            </a:r>
            <a:r>
              <a:rPr lang="en-US" sz="3000" dirty="0"/>
              <a:t> </a:t>
            </a:r>
            <a:r>
              <a:rPr lang="en-US" sz="3000" dirty="0" err="1"/>
              <a:t>deretan</a:t>
            </a:r>
            <a:r>
              <a:rPr lang="en-US" sz="3000" dirty="0"/>
              <a:t> </a:t>
            </a:r>
            <a:r>
              <a:rPr lang="en-US" sz="3000" dirty="0" err="1"/>
              <a:t>angka</a:t>
            </a:r>
            <a:r>
              <a:rPr lang="en-US" sz="3000" dirty="0"/>
              <a:t> 13 digit </a:t>
            </a:r>
            <a:r>
              <a:rPr lang="en-US" sz="3000" dirty="0" err="1"/>
              <a:t>sebagai</a:t>
            </a:r>
            <a:r>
              <a:rPr lang="en-US" sz="3000" dirty="0"/>
              <a:t> </a:t>
            </a:r>
            <a:r>
              <a:rPr lang="en-US" sz="3000" dirty="0" err="1"/>
              <a:t>pemberi</a:t>
            </a:r>
            <a:r>
              <a:rPr lang="en-US" sz="3000" dirty="0"/>
              <a:t> </a:t>
            </a:r>
            <a:r>
              <a:rPr lang="en-US" sz="3000" dirty="0" err="1"/>
              <a:t>identifikasi</a:t>
            </a:r>
            <a:r>
              <a:rPr lang="en-US" sz="3000" dirty="0"/>
              <a:t> </a:t>
            </a:r>
            <a:r>
              <a:rPr lang="en-US" sz="3000" dirty="0" err="1"/>
              <a:t>unik</a:t>
            </a:r>
            <a:r>
              <a:rPr lang="en-US" sz="3000" dirty="0"/>
              <a:t> </a:t>
            </a:r>
            <a:r>
              <a:rPr lang="en-US" sz="3000" dirty="0" err="1"/>
              <a:t>secara</a:t>
            </a:r>
            <a:r>
              <a:rPr lang="en-US" sz="3000" dirty="0"/>
              <a:t> </a:t>
            </a:r>
            <a:r>
              <a:rPr lang="en-US" sz="3000" dirty="0" err="1"/>
              <a:t>internasional</a:t>
            </a:r>
            <a:r>
              <a:rPr lang="en-US" sz="3000" dirty="0"/>
              <a:t> </a:t>
            </a:r>
            <a:r>
              <a:rPr lang="en-US" sz="3000" dirty="0" err="1"/>
              <a:t>terhadap</a:t>
            </a:r>
            <a:r>
              <a:rPr lang="en-US" sz="3000" dirty="0"/>
              <a:t> </a:t>
            </a:r>
            <a:r>
              <a:rPr lang="en-US" sz="3000" dirty="0" err="1"/>
              <a:t>satu</a:t>
            </a:r>
            <a:r>
              <a:rPr lang="en-US" sz="3000" dirty="0"/>
              <a:t> </a:t>
            </a:r>
            <a:r>
              <a:rPr lang="en-US" sz="3000" dirty="0" err="1"/>
              <a:t>buku</a:t>
            </a:r>
            <a:r>
              <a:rPr lang="en-US" sz="3000" dirty="0"/>
              <a:t> </a:t>
            </a:r>
            <a:r>
              <a:rPr lang="en-US" sz="3000" dirty="0" err="1"/>
              <a:t>maupun</a:t>
            </a:r>
            <a:r>
              <a:rPr lang="en-US" sz="3000" dirty="0"/>
              <a:t> </a:t>
            </a:r>
            <a:r>
              <a:rPr lang="en-US" sz="3000" dirty="0" err="1"/>
              <a:t>produk</a:t>
            </a:r>
            <a:r>
              <a:rPr lang="en-US" sz="3000" dirty="0"/>
              <a:t> </a:t>
            </a:r>
            <a:r>
              <a:rPr lang="en-US" sz="3000" dirty="0" err="1"/>
              <a:t>seperti</a:t>
            </a:r>
            <a:r>
              <a:rPr lang="en-US" sz="3000" dirty="0"/>
              <a:t> </a:t>
            </a:r>
            <a:r>
              <a:rPr lang="en-US" sz="3000" dirty="0" err="1"/>
              <a:t>buku</a:t>
            </a:r>
            <a:r>
              <a:rPr lang="en-US" sz="3000" dirty="0"/>
              <a:t> yang </a:t>
            </a:r>
            <a:r>
              <a:rPr lang="en-US" sz="3000" dirty="0" err="1"/>
              <a:t>diterbitkan</a:t>
            </a:r>
            <a:r>
              <a:rPr lang="en-US" sz="3000" dirty="0"/>
              <a:t> </a:t>
            </a:r>
            <a:r>
              <a:rPr lang="en-US" sz="3000" dirty="0" err="1"/>
              <a:t>oleh</a:t>
            </a:r>
            <a:r>
              <a:rPr lang="en-US" sz="3000" dirty="0"/>
              <a:t> </a:t>
            </a:r>
            <a:r>
              <a:rPr lang="en-US" sz="3000" dirty="0" err="1"/>
              <a:t>penerbit</a:t>
            </a:r>
            <a:r>
              <a:rPr lang="en-US" sz="3000" dirty="0"/>
              <a:t>. </a:t>
            </a:r>
            <a:endParaRPr lang="en-US" sz="3000" dirty="0" smtClean="0"/>
          </a:p>
          <a:p>
            <a:pPr algn="just"/>
            <a:r>
              <a:rPr lang="en-US" sz="3000" b="1" dirty="0"/>
              <a:t>ISBN</a:t>
            </a:r>
            <a:r>
              <a:rPr lang="en-US" sz="3000" dirty="0"/>
              <a:t> </a:t>
            </a:r>
            <a:r>
              <a:rPr lang="en-US" sz="3000" dirty="0" err="1"/>
              <a:t>diberikan</a:t>
            </a:r>
            <a:r>
              <a:rPr lang="en-US" sz="3000" dirty="0"/>
              <a:t> </a:t>
            </a:r>
            <a:r>
              <a:rPr lang="en-US" sz="3000" dirty="0" err="1"/>
              <a:t>oleh</a:t>
            </a:r>
            <a:r>
              <a:rPr lang="en-US" sz="3000" dirty="0"/>
              <a:t> </a:t>
            </a:r>
            <a:r>
              <a:rPr lang="en-US" sz="3000" dirty="0" err="1"/>
              <a:t>Badan</a:t>
            </a:r>
            <a:r>
              <a:rPr lang="en-US" sz="3000" dirty="0"/>
              <a:t> </a:t>
            </a:r>
            <a:r>
              <a:rPr lang="en-US" sz="3000" dirty="0" err="1"/>
              <a:t>Internasional</a:t>
            </a:r>
            <a:r>
              <a:rPr lang="en-US" sz="3000" dirty="0"/>
              <a:t> ISBN yang </a:t>
            </a:r>
            <a:r>
              <a:rPr lang="en-US" sz="3000" dirty="0" err="1"/>
              <a:t>berkedudukan</a:t>
            </a:r>
            <a:r>
              <a:rPr lang="en-US" sz="3000" dirty="0"/>
              <a:t> di London. </a:t>
            </a:r>
            <a:r>
              <a:rPr lang="en-US" sz="3000" dirty="0" err="1"/>
              <a:t>Perpustakaan</a:t>
            </a:r>
            <a:r>
              <a:rPr lang="en-US" sz="3000" dirty="0"/>
              <a:t> Nasional RI </a:t>
            </a:r>
            <a:r>
              <a:rPr lang="en-US" sz="3000" dirty="0" err="1"/>
              <a:t>merupakan</a:t>
            </a:r>
            <a:r>
              <a:rPr lang="en-US" sz="3000" dirty="0"/>
              <a:t> </a:t>
            </a:r>
            <a:r>
              <a:rPr lang="en-US" sz="3000" dirty="0" err="1"/>
              <a:t>Badan</a:t>
            </a:r>
            <a:r>
              <a:rPr lang="en-US" sz="3000" dirty="0"/>
              <a:t> Nasional ISBN yang </a:t>
            </a:r>
            <a:r>
              <a:rPr lang="en-US" sz="3000" dirty="0" err="1"/>
              <a:t>berhak</a:t>
            </a:r>
            <a:r>
              <a:rPr lang="en-US" sz="3000" dirty="0"/>
              <a:t> </a:t>
            </a:r>
            <a:r>
              <a:rPr lang="en-US" sz="3000" dirty="0" err="1"/>
              <a:t>memberikan</a:t>
            </a:r>
            <a:r>
              <a:rPr lang="en-US" sz="3000" dirty="0"/>
              <a:t> ISBN </a:t>
            </a:r>
            <a:r>
              <a:rPr lang="en-US" sz="3000" dirty="0" err="1"/>
              <a:t>kepada</a:t>
            </a:r>
            <a:r>
              <a:rPr lang="en-US" sz="3000" dirty="0"/>
              <a:t> </a:t>
            </a:r>
            <a:r>
              <a:rPr lang="en-US" sz="3000" dirty="0" err="1"/>
              <a:t>penerbit</a:t>
            </a:r>
            <a:r>
              <a:rPr lang="en-US" sz="3000" dirty="0"/>
              <a:t> yang </a:t>
            </a:r>
            <a:r>
              <a:rPr lang="en-US" sz="3000" dirty="0" err="1"/>
              <a:t>berada</a:t>
            </a:r>
            <a:r>
              <a:rPr lang="en-US" sz="3000" dirty="0"/>
              <a:t> di </a:t>
            </a:r>
            <a:r>
              <a:rPr lang="en-US" sz="3000" dirty="0" err="1"/>
              <a:t>wilayah</a:t>
            </a:r>
            <a:r>
              <a:rPr lang="en-US" sz="3000" dirty="0"/>
              <a:t> Indonesia </a:t>
            </a:r>
            <a:r>
              <a:rPr lang="en-US" sz="3000" dirty="0" err="1"/>
              <a:t>dan</a:t>
            </a:r>
            <a:r>
              <a:rPr lang="en-US" sz="3000" dirty="0"/>
              <a:t> KDT (</a:t>
            </a:r>
            <a:r>
              <a:rPr lang="en-US" sz="3000" dirty="0" err="1"/>
              <a:t>Katalog</a:t>
            </a:r>
            <a:r>
              <a:rPr lang="en-US" sz="3000" dirty="0"/>
              <a:t> </a:t>
            </a:r>
            <a:r>
              <a:rPr lang="en-US" sz="3000" dirty="0" err="1"/>
              <a:t>Dalam</a:t>
            </a:r>
            <a:r>
              <a:rPr lang="en-US" sz="3000" dirty="0"/>
              <a:t> </a:t>
            </a:r>
            <a:r>
              <a:rPr lang="en-US" sz="3000" dirty="0" err="1"/>
              <a:t>Terbitan</a:t>
            </a:r>
            <a:r>
              <a:rPr lang="en-US" sz="3000" dirty="0"/>
              <a:t>).</a:t>
            </a:r>
            <a:endParaRPr lang="en-US" sz="30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3663345"/>
              </p:ext>
            </p:extLst>
          </p:nvPr>
        </p:nvGraphicFramePr>
        <p:xfrm>
          <a:off x="0" y="5715793"/>
          <a:ext cx="12192000" cy="1192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02" name="CorelDRAW" r:id="rId3" imgW="11897833" imgH="1192420" progId="CorelDraw.Graphic.17">
                  <p:embed/>
                </p:oleObj>
              </mc:Choice>
              <mc:Fallback>
                <p:oleObj name="CorelDRAW" r:id="rId3" imgW="11897833" imgH="1192420" progId="CorelDraw.Graphic.17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5715793"/>
                        <a:ext cx="12192000" cy="1192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3554063"/>
              </p:ext>
            </p:extLst>
          </p:nvPr>
        </p:nvGraphicFramePr>
        <p:xfrm>
          <a:off x="0" y="1583532"/>
          <a:ext cx="12192000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03" name="CorelDRAW" r:id="rId5" imgW="8790316" imgH="349269" progId="CorelDraw.Graphic.17">
                  <p:embed/>
                </p:oleObj>
              </mc:Choice>
              <mc:Fallback>
                <p:oleObj name="CorelDRAW" r:id="rId5" imgW="8790316" imgH="349269" progId="CorelDraw.Graphic.17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1583532"/>
                        <a:ext cx="12192000" cy="349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35475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Source Sans Pro" panose="020B0503030403020204" pitchFamily="34" charset="0"/>
                <a:ea typeface="Source Sans Pro" panose="020B0503030403020204" pitchFamily="34" charset="0"/>
              </a:rPr>
              <a:t>SYARAT </a:t>
            </a:r>
            <a:r>
              <a:rPr lang="en-US" b="1" dirty="0" smtClean="0">
                <a:latin typeface="Source Sans Pro" panose="020B0503030403020204" pitchFamily="34" charset="0"/>
                <a:ea typeface="Source Sans Pro" panose="020B0503030403020204" pitchFamily="34" charset="0"/>
              </a:rPr>
              <a:t>PENGAJUAN ISBN</a:t>
            </a:r>
            <a:endParaRPr lang="en-US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3663345"/>
              </p:ext>
            </p:extLst>
          </p:nvPr>
        </p:nvGraphicFramePr>
        <p:xfrm>
          <a:off x="0" y="5715793"/>
          <a:ext cx="12192000" cy="1192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24" name="CorelDRAW" r:id="rId3" imgW="11897833" imgH="1192420" progId="CorelDraw.Graphic.17">
                  <p:embed/>
                </p:oleObj>
              </mc:Choice>
              <mc:Fallback>
                <p:oleObj name="CorelDRAW" r:id="rId3" imgW="11897833" imgH="1192420" progId="CorelDraw.Graphic.17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5715793"/>
                        <a:ext cx="12192000" cy="1192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3554063"/>
              </p:ext>
            </p:extLst>
          </p:nvPr>
        </p:nvGraphicFramePr>
        <p:xfrm>
          <a:off x="0" y="1583532"/>
          <a:ext cx="12192000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25" name="CorelDRAW" r:id="rId5" imgW="8790316" imgH="349269" progId="CorelDraw.Graphic.17">
                  <p:embed/>
                </p:oleObj>
              </mc:Choice>
              <mc:Fallback>
                <p:oleObj name="CorelDRAW" r:id="rId5" imgW="8790316" imgH="349269" progId="CorelDraw.Graphic.17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1583532"/>
                        <a:ext cx="12192000" cy="349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838200" y="1932781"/>
            <a:ext cx="10515600" cy="4244181"/>
          </a:xfrm>
        </p:spPr>
        <p:txBody>
          <a:bodyPr>
            <a:normAutofit/>
          </a:bodyPr>
          <a:lstStyle/>
          <a:p>
            <a:pPr algn="just"/>
            <a:r>
              <a:rPr lang="en-US" sz="4000" dirty="0" smtClean="0"/>
              <a:t>Surat </a:t>
            </a:r>
            <a:r>
              <a:rPr lang="en-US" sz="4000" dirty="0" err="1" smtClean="0"/>
              <a:t>permohonan</a:t>
            </a:r>
            <a:r>
              <a:rPr lang="en-US" sz="4000" dirty="0" smtClean="0"/>
              <a:t> </a:t>
            </a:r>
            <a:r>
              <a:rPr lang="en-US" sz="4000" dirty="0" err="1" smtClean="0"/>
              <a:t>dari</a:t>
            </a:r>
            <a:r>
              <a:rPr lang="en-US" sz="4000" dirty="0" smtClean="0"/>
              <a:t> </a:t>
            </a:r>
            <a:r>
              <a:rPr lang="en-US" sz="4000" dirty="0" err="1" smtClean="0"/>
              <a:t>Penerbit</a:t>
            </a:r>
            <a:endParaRPr lang="en-US" sz="4000" dirty="0" smtClean="0"/>
          </a:p>
          <a:p>
            <a:pPr algn="just"/>
            <a:r>
              <a:rPr lang="en-US" sz="4000" dirty="0" smtClean="0"/>
              <a:t>Cover </a:t>
            </a:r>
            <a:r>
              <a:rPr lang="en-US" sz="4000" dirty="0" err="1" smtClean="0"/>
              <a:t>Dalam</a:t>
            </a:r>
            <a:endParaRPr lang="en-US" sz="4000" dirty="0" smtClean="0"/>
          </a:p>
          <a:p>
            <a:pPr algn="just"/>
            <a:r>
              <a:rPr lang="en-US" sz="4000" dirty="0" err="1" smtClean="0"/>
              <a:t>Halaman</a:t>
            </a:r>
            <a:r>
              <a:rPr lang="en-US" sz="4000" dirty="0" smtClean="0"/>
              <a:t> </a:t>
            </a:r>
            <a:r>
              <a:rPr lang="en-US" sz="4000" dirty="0" err="1" smtClean="0"/>
              <a:t>Hak</a:t>
            </a:r>
            <a:r>
              <a:rPr lang="en-US" sz="4000" dirty="0" smtClean="0"/>
              <a:t> </a:t>
            </a:r>
            <a:r>
              <a:rPr lang="en-US" sz="4000" dirty="0" err="1" smtClean="0"/>
              <a:t>Cipta</a:t>
            </a:r>
            <a:endParaRPr lang="en-US" sz="4000" dirty="0" smtClean="0"/>
          </a:p>
          <a:p>
            <a:pPr algn="just"/>
            <a:r>
              <a:rPr lang="en-US" sz="4000" dirty="0" smtClean="0"/>
              <a:t>Kata </a:t>
            </a:r>
            <a:r>
              <a:rPr lang="en-US" sz="4000" dirty="0" err="1" smtClean="0"/>
              <a:t>Pengantar</a:t>
            </a:r>
            <a:endParaRPr lang="en-US" sz="4000" dirty="0" smtClean="0"/>
          </a:p>
          <a:p>
            <a:pPr algn="just"/>
            <a:r>
              <a:rPr lang="en-US" sz="4000" dirty="0" err="1" smtClean="0"/>
              <a:t>Daftar</a:t>
            </a:r>
            <a:r>
              <a:rPr lang="en-US" sz="4000" dirty="0" smtClean="0"/>
              <a:t> Isi</a:t>
            </a:r>
          </a:p>
        </p:txBody>
      </p:sp>
    </p:spTree>
    <p:extLst>
      <p:ext uri="{BB962C8B-B14F-4D97-AF65-F5344CB8AC3E}">
        <p14:creationId xmlns:p14="http://schemas.microsoft.com/office/powerpoint/2010/main" val="112061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Source Sans Pro" panose="020B0503030403020204" pitchFamily="34" charset="0"/>
                <a:ea typeface="Source Sans Pro" panose="020B0503030403020204" pitchFamily="34" charset="0"/>
              </a:rPr>
              <a:t>DURASI WAKTU</a:t>
            </a:r>
            <a:endParaRPr lang="en-US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3663345"/>
              </p:ext>
            </p:extLst>
          </p:nvPr>
        </p:nvGraphicFramePr>
        <p:xfrm>
          <a:off x="0" y="5715793"/>
          <a:ext cx="12192000" cy="1192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46" name="CorelDRAW" r:id="rId3" imgW="11897833" imgH="1192420" progId="CorelDraw.Graphic.17">
                  <p:embed/>
                </p:oleObj>
              </mc:Choice>
              <mc:Fallback>
                <p:oleObj name="CorelDRAW" r:id="rId3" imgW="11897833" imgH="1192420" progId="CorelDraw.Graphic.17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5715793"/>
                        <a:ext cx="12192000" cy="1192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3554063"/>
              </p:ext>
            </p:extLst>
          </p:nvPr>
        </p:nvGraphicFramePr>
        <p:xfrm>
          <a:off x="0" y="1583532"/>
          <a:ext cx="12192000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47" name="CorelDRAW" r:id="rId5" imgW="8790316" imgH="349269" progId="CorelDraw.Graphic.17">
                  <p:embed/>
                </p:oleObj>
              </mc:Choice>
              <mc:Fallback>
                <p:oleObj name="CorelDRAW" r:id="rId5" imgW="8790316" imgH="349269" progId="CorelDraw.Graphic.17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1583532"/>
                        <a:ext cx="12192000" cy="349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838200" y="1932781"/>
            <a:ext cx="10515600" cy="4244181"/>
          </a:xfrm>
        </p:spPr>
        <p:txBody>
          <a:bodyPr>
            <a:normAutofit/>
          </a:bodyPr>
          <a:lstStyle/>
          <a:p>
            <a:pPr algn="just"/>
            <a:r>
              <a:rPr lang="en-US" sz="4500" dirty="0" smtClean="0"/>
              <a:t>LAYOUT			: 1 X 24 jam</a:t>
            </a:r>
          </a:p>
          <a:p>
            <a:pPr algn="just"/>
            <a:r>
              <a:rPr lang="en-US" sz="4500" dirty="0"/>
              <a:t>PENYUNTINGAN	: 1 </a:t>
            </a:r>
            <a:r>
              <a:rPr lang="en-US" sz="4500" dirty="0" smtClean="0"/>
              <a:t>X </a:t>
            </a:r>
            <a:r>
              <a:rPr lang="en-US" sz="4500" dirty="0"/>
              <a:t>24 </a:t>
            </a:r>
            <a:r>
              <a:rPr lang="en-US" sz="4500" dirty="0" smtClean="0"/>
              <a:t>jam</a:t>
            </a:r>
          </a:p>
          <a:p>
            <a:pPr algn="just"/>
            <a:r>
              <a:rPr lang="en-US" sz="4500" dirty="0" smtClean="0"/>
              <a:t>ISBN				: 6 X 24 jam</a:t>
            </a:r>
          </a:p>
          <a:p>
            <a:pPr algn="just"/>
            <a:r>
              <a:rPr lang="en-US" sz="4500" dirty="0"/>
              <a:t>CETAK			</a:t>
            </a:r>
            <a:r>
              <a:rPr lang="en-US" sz="4500" dirty="0" smtClean="0"/>
              <a:t>	: </a:t>
            </a:r>
            <a:r>
              <a:rPr lang="en-US" sz="4500" dirty="0"/>
              <a:t>12 X 24 </a:t>
            </a:r>
            <a:r>
              <a:rPr lang="en-US" sz="4500" dirty="0" smtClean="0"/>
              <a:t>jam</a:t>
            </a:r>
          </a:p>
          <a:p>
            <a:pPr algn="just"/>
            <a:r>
              <a:rPr lang="en-US" sz="4500" dirty="0"/>
              <a:t>KIRIM 			</a:t>
            </a:r>
            <a:r>
              <a:rPr lang="en-US" sz="4500" dirty="0" smtClean="0"/>
              <a:t>	: </a:t>
            </a:r>
            <a:r>
              <a:rPr lang="en-US" sz="4500" dirty="0"/>
              <a:t>3-4 </a:t>
            </a:r>
            <a:r>
              <a:rPr lang="en-US" sz="4500" dirty="0" smtClean="0"/>
              <a:t>X </a:t>
            </a:r>
            <a:r>
              <a:rPr lang="en-US" sz="4500" dirty="0"/>
              <a:t>24 jam</a:t>
            </a:r>
            <a:endParaRPr lang="en-US" sz="4500" dirty="0" smtClean="0"/>
          </a:p>
        </p:txBody>
      </p:sp>
    </p:spTree>
    <p:extLst>
      <p:ext uri="{BB962C8B-B14F-4D97-AF65-F5344CB8AC3E}">
        <p14:creationId xmlns:p14="http://schemas.microsoft.com/office/powerpoint/2010/main" val="1266174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Source Sans Pro" panose="020B0503030403020204" pitchFamily="34" charset="0"/>
                <a:ea typeface="Source Sans Pro" panose="020B0503030403020204" pitchFamily="34" charset="0"/>
              </a:rPr>
              <a:t>BIAYA PENERBITAN DAN CETAK BUKU</a:t>
            </a:r>
            <a:endParaRPr lang="en-US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3663345"/>
              </p:ext>
            </p:extLst>
          </p:nvPr>
        </p:nvGraphicFramePr>
        <p:xfrm>
          <a:off x="0" y="5715793"/>
          <a:ext cx="12192000" cy="1192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68" name="CorelDRAW" r:id="rId3" imgW="11897833" imgH="1192420" progId="CorelDraw.Graphic.17">
                  <p:embed/>
                </p:oleObj>
              </mc:Choice>
              <mc:Fallback>
                <p:oleObj name="CorelDRAW" r:id="rId3" imgW="11897833" imgH="1192420" progId="CorelDraw.Graphic.17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5715793"/>
                        <a:ext cx="12192000" cy="1192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3554063"/>
              </p:ext>
            </p:extLst>
          </p:nvPr>
        </p:nvGraphicFramePr>
        <p:xfrm>
          <a:off x="0" y="1583532"/>
          <a:ext cx="12192000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69" name="CorelDRAW" r:id="rId5" imgW="8790316" imgH="349269" progId="CorelDraw.Graphic.17">
                  <p:embed/>
                </p:oleObj>
              </mc:Choice>
              <mc:Fallback>
                <p:oleObj name="CorelDRAW" r:id="rId5" imgW="8790316" imgH="349269" progId="CorelDraw.Graphic.17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1583532"/>
                        <a:ext cx="12192000" cy="349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838200" y="1932781"/>
            <a:ext cx="10515600" cy="4244181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4500" dirty="0" smtClean="0"/>
              <a:t>PAKET REGULER: 1.000.000,- IDR (20 </a:t>
            </a:r>
            <a:r>
              <a:rPr lang="en-US" sz="4500" dirty="0" err="1" smtClean="0"/>
              <a:t>buku</a:t>
            </a:r>
            <a:r>
              <a:rPr lang="en-US" sz="4500" dirty="0" smtClean="0"/>
              <a:t>)</a:t>
            </a:r>
          </a:p>
          <a:p>
            <a:pPr algn="just"/>
            <a:r>
              <a:rPr lang="en-US" sz="4500" dirty="0" smtClean="0"/>
              <a:t>PAKET PELATIHAN: 500.000,- IDR (10 </a:t>
            </a:r>
            <a:r>
              <a:rPr lang="en-US" sz="4500" dirty="0" err="1" smtClean="0"/>
              <a:t>buku</a:t>
            </a:r>
            <a:r>
              <a:rPr lang="en-US" sz="4500" dirty="0" smtClean="0"/>
              <a:t>)</a:t>
            </a:r>
          </a:p>
          <a:p>
            <a:pPr algn="just"/>
            <a:r>
              <a:rPr lang="en-US" sz="4500" dirty="0" smtClean="0"/>
              <a:t>PAKET SISWA: 100.000,- IDR + 30.000,- IDR/BUKU</a:t>
            </a:r>
          </a:p>
          <a:p>
            <a:pPr marL="0" indent="0" algn="just">
              <a:buNone/>
            </a:pPr>
            <a:r>
              <a:rPr lang="en-US" sz="4500" dirty="0" smtClean="0"/>
              <a:t>(layout</a:t>
            </a:r>
            <a:r>
              <a:rPr lang="en-US" sz="4500" dirty="0"/>
              <a:t>, cover, editing, </a:t>
            </a:r>
            <a:r>
              <a:rPr lang="en-US" sz="4500" dirty="0" smtClean="0"/>
              <a:t>ISBN)</a:t>
            </a:r>
          </a:p>
          <a:p>
            <a:pPr marL="0" indent="0" algn="just">
              <a:buNone/>
            </a:pPr>
            <a:r>
              <a:rPr lang="en-US" sz="4500" dirty="0" err="1" smtClean="0"/>
              <a:t>Ongkir</a:t>
            </a:r>
            <a:r>
              <a:rPr lang="en-US" sz="4500" dirty="0" smtClean="0"/>
              <a:t> </a:t>
            </a:r>
            <a:r>
              <a:rPr lang="en-US" sz="4500" dirty="0" err="1" smtClean="0"/>
              <a:t>dihitung</a:t>
            </a:r>
            <a:r>
              <a:rPr lang="en-US" sz="4500" dirty="0" smtClean="0"/>
              <a:t> </a:t>
            </a:r>
            <a:r>
              <a:rPr lang="en-US" sz="4500" dirty="0" err="1" smtClean="0"/>
              <a:t>kemudian</a:t>
            </a:r>
            <a:r>
              <a:rPr lang="en-US" sz="45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20051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Source Sans Pro" panose="020B0503030403020204" pitchFamily="34" charset="0"/>
                <a:ea typeface="Source Sans Pro" panose="020B0503030403020204" pitchFamily="34" charset="0"/>
              </a:rPr>
              <a:t>KERJASAMA</a:t>
            </a:r>
            <a:endParaRPr lang="en-US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3663345"/>
              </p:ext>
            </p:extLst>
          </p:nvPr>
        </p:nvGraphicFramePr>
        <p:xfrm>
          <a:off x="0" y="5715793"/>
          <a:ext cx="12192000" cy="1192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8" name="CorelDRAW" r:id="rId3" imgW="11897833" imgH="1192420" progId="CorelDraw.Graphic.17">
                  <p:embed/>
                </p:oleObj>
              </mc:Choice>
              <mc:Fallback>
                <p:oleObj name="CorelDRAW" r:id="rId3" imgW="11897833" imgH="1192420" progId="CorelDraw.Graphic.17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5715793"/>
                        <a:ext cx="12192000" cy="1192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3554063"/>
              </p:ext>
            </p:extLst>
          </p:nvPr>
        </p:nvGraphicFramePr>
        <p:xfrm>
          <a:off x="0" y="1583532"/>
          <a:ext cx="12192000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9" name="CorelDRAW" r:id="rId5" imgW="8790316" imgH="349269" progId="CorelDraw.Graphic.17">
                  <p:embed/>
                </p:oleObj>
              </mc:Choice>
              <mc:Fallback>
                <p:oleObj name="CorelDRAW" r:id="rId5" imgW="8790316" imgH="349269" progId="CorelDraw.Graphic.17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1583532"/>
                        <a:ext cx="12192000" cy="349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37" y="1932782"/>
            <a:ext cx="1440160" cy="130268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49" y="3348633"/>
            <a:ext cx="1224136" cy="120013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610" y="4872843"/>
            <a:ext cx="1235971" cy="1235971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 bwMode="auto">
          <a:xfrm>
            <a:off x="1881397" y="2144164"/>
            <a:ext cx="5566233" cy="879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pPr algn="l"/>
            <a:r>
              <a:rPr lang="en-US" sz="2400" b="0" kern="0" dirty="0" err="1" smtClean="0">
                <a:latin typeface="Source Sans Pro" panose="020B0503030403020204" pitchFamily="34" charset="0"/>
                <a:ea typeface="Source Sans Pro" panose="020B0503030403020204" pitchFamily="34" charset="0"/>
              </a:rPr>
              <a:t>Pusat</a:t>
            </a:r>
            <a:r>
              <a:rPr lang="en-US" sz="2400" b="0" kern="0" dirty="0" smtClean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2400" b="0" kern="0" dirty="0" err="1" smtClean="0">
                <a:latin typeface="Source Sans Pro" panose="020B0503030403020204" pitchFamily="34" charset="0"/>
                <a:ea typeface="Source Sans Pro" panose="020B0503030403020204" pitchFamily="34" charset="0"/>
              </a:rPr>
              <a:t>Pengembangan</a:t>
            </a:r>
            <a:r>
              <a:rPr lang="en-US" sz="2400" b="0" kern="0" dirty="0" smtClean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2400" b="0" kern="0" dirty="0" err="1" smtClean="0">
                <a:latin typeface="Source Sans Pro" panose="020B0503030403020204" pitchFamily="34" charset="0"/>
                <a:ea typeface="Source Sans Pro" panose="020B0503030403020204" pitchFamily="34" charset="0"/>
              </a:rPr>
              <a:t>Profesi</a:t>
            </a:r>
            <a:r>
              <a:rPr lang="en-US" sz="2400" b="0" kern="0" dirty="0" smtClean="0">
                <a:latin typeface="Source Sans Pro" panose="020B0503030403020204" pitchFamily="34" charset="0"/>
                <a:ea typeface="Source Sans Pro" panose="020B0503030403020204" pitchFamily="34" charset="0"/>
              </a:rPr>
              <a:t> Guru </a:t>
            </a:r>
          </a:p>
          <a:p>
            <a:pPr algn="l"/>
            <a:r>
              <a:rPr lang="en-US" sz="2400" b="0" kern="0" dirty="0" smtClean="0">
                <a:latin typeface="Source Sans Pro" panose="020B0503030403020204" pitchFamily="34" charset="0"/>
                <a:ea typeface="Source Sans Pro" panose="020B0503030403020204" pitchFamily="34" charset="0"/>
              </a:rPr>
              <a:t>(P3G) </a:t>
            </a:r>
            <a:r>
              <a:rPr lang="en-US" sz="2400" b="0" kern="0" dirty="0" err="1" smtClean="0">
                <a:latin typeface="Source Sans Pro" panose="020B0503030403020204" pitchFamily="34" charset="0"/>
                <a:ea typeface="Source Sans Pro" panose="020B0503030403020204" pitchFamily="34" charset="0"/>
              </a:rPr>
              <a:t>Jawa</a:t>
            </a:r>
            <a:r>
              <a:rPr lang="en-US" sz="2400" b="0" kern="0" dirty="0" smtClean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2400" b="0" kern="0" dirty="0" err="1" smtClean="0">
                <a:latin typeface="Source Sans Pro" panose="020B0503030403020204" pitchFamily="34" charset="0"/>
                <a:ea typeface="Source Sans Pro" panose="020B0503030403020204" pitchFamily="34" charset="0"/>
              </a:rPr>
              <a:t>Timur</a:t>
            </a:r>
            <a:endParaRPr lang="en-US" sz="2400" b="0" kern="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1894651" y="3660136"/>
            <a:ext cx="5566233" cy="879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pPr algn="l"/>
            <a:r>
              <a:rPr lang="en-US" sz="2400" b="0" kern="0" dirty="0" err="1" smtClean="0">
                <a:latin typeface="Source Sans Pro" panose="020B0503030403020204" pitchFamily="34" charset="0"/>
                <a:ea typeface="Source Sans Pro" panose="020B0503030403020204" pitchFamily="34" charset="0"/>
              </a:rPr>
              <a:t>Penerbit</a:t>
            </a:r>
            <a:r>
              <a:rPr lang="en-US" sz="2400" b="0" kern="0" dirty="0" smtClean="0">
                <a:latin typeface="Source Sans Pro" panose="020B0503030403020204" pitchFamily="34" charset="0"/>
                <a:ea typeface="Source Sans Pro" panose="020B0503030403020204" pitchFamily="34" charset="0"/>
              </a:rPr>
              <a:t> Delta </a:t>
            </a:r>
            <a:r>
              <a:rPr lang="en-US" sz="2400" b="0" kern="0" dirty="0" err="1" smtClean="0">
                <a:latin typeface="Source Sans Pro" panose="020B0503030403020204" pitchFamily="34" charset="0"/>
                <a:ea typeface="Source Sans Pro" panose="020B0503030403020204" pitchFamily="34" charset="0"/>
              </a:rPr>
              <a:t>Pustaka</a:t>
            </a:r>
            <a:endParaRPr lang="en-US" sz="2400" b="0" kern="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1894651" y="5050868"/>
            <a:ext cx="5566233" cy="879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pPr algn="l"/>
            <a:r>
              <a:rPr lang="en-US" sz="2400" b="0" kern="0" dirty="0" smtClean="0">
                <a:latin typeface="Source Sans Pro" panose="020B0503030403020204" pitchFamily="34" charset="0"/>
                <a:ea typeface="Source Sans Pro" panose="020B0503030403020204" pitchFamily="34" charset="0"/>
              </a:rPr>
              <a:t>Channel </a:t>
            </a:r>
            <a:r>
              <a:rPr lang="en-US" sz="2400" b="0" kern="0" dirty="0" err="1" smtClean="0">
                <a:latin typeface="Source Sans Pro" panose="020B0503030403020204" pitchFamily="34" charset="0"/>
                <a:ea typeface="Source Sans Pro" panose="020B0503030403020204" pitchFamily="34" charset="0"/>
              </a:rPr>
              <a:t>Youtube</a:t>
            </a:r>
            <a:r>
              <a:rPr lang="en-US" sz="2400" b="0" kern="0" dirty="0" smtClean="0">
                <a:latin typeface="Source Sans Pro" panose="020B0503030403020204" pitchFamily="34" charset="0"/>
                <a:ea typeface="Source Sans Pro" panose="020B0503030403020204" pitchFamily="34" charset="0"/>
              </a:rPr>
              <a:t>: </a:t>
            </a:r>
            <a:r>
              <a:rPr lang="en-US" sz="2400" b="0" kern="0" dirty="0" err="1" smtClean="0">
                <a:latin typeface="Source Sans Pro" panose="020B0503030403020204" pitchFamily="34" charset="0"/>
                <a:ea typeface="Source Sans Pro" panose="020B0503030403020204" pitchFamily="34" charset="0"/>
              </a:rPr>
              <a:t>Kelasku</a:t>
            </a:r>
            <a:r>
              <a:rPr lang="en-US" sz="2400" b="0" kern="0" dirty="0" smtClean="0">
                <a:latin typeface="Source Sans Pro" panose="020B0503030403020204" pitchFamily="34" charset="0"/>
                <a:ea typeface="Source Sans Pro" panose="020B0503030403020204" pitchFamily="34" charset="0"/>
              </a:rPr>
              <a:t> Online</a:t>
            </a:r>
            <a:endParaRPr lang="en-US" sz="2400" b="0" kern="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1721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Source Sans Pro" panose="020B0503030403020204" pitchFamily="34" charset="0"/>
                <a:ea typeface="Source Sans Pro" panose="020B0503030403020204" pitchFamily="34" charset="0"/>
              </a:rPr>
              <a:t>TERIMA KASIH</a:t>
            </a:r>
            <a:endParaRPr lang="en-US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3663345"/>
              </p:ext>
            </p:extLst>
          </p:nvPr>
        </p:nvGraphicFramePr>
        <p:xfrm>
          <a:off x="0" y="5715793"/>
          <a:ext cx="12192000" cy="1192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58" name="CorelDRAW" r:id="rId3" imgW="11897833" imgH="1192420" progId="CorelDraw.Graphic.17">
                  <p:embed/>
                </p:oleObj>
              </mc:Choice>
              <mc:Fallback>
                <p:oleObj name="CorelDRAW" r:id="rId3" imgW="11897833" imgH="1192420" progId="CorelDraw.Graphic.17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5715793"/>
                        <a:ext cx="12192000" cy="1192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3554063"/>
              </p:ext>
            </p:extLst>
          </p:nvPr>
        </p:nvGraphicFramePr>
        <p:xfrm>
          <a:off x="0" y="1583532"/>
          <a:ext cx="12192000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59" name="CorelDRAW" r:id="rId5" imgW="8790316" imgH="349269" progId="CorelDraw.Graphic.17">
                  <p:embed/>
                </p:oleObj>
              </mc:Choice>
              <mc:Fallback>
                <p:oleObj name="CorelDRAW" r:id="rId5" imgW="8790316" imgH="349269" progId="CorelDraw.Graphic.17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1583532"/>
                        <a:ext cx="12192000" cy="349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32781"/>
            <a:ext cx="10515600" cy="414047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4000" b="1" dirty="0" smtClean="0">
                <a:solidFill>
                  <a:srgbClr val="FF0000"/>
                </a:solidFill>
              </a:rPr>
              <a:t>LUKMAN HAKIM</a:t>
            </a:r>
            <a:br>
              <a:rPr lang="en-US" sz="4000" b="1" dirty="0" smtClean="0">
                <a:solidFill>
                  <a:srgbClr val="FF0000"/>
                </a:solidFill>
              </a:rPr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err="1" smtClean="0"/>
              <a:t>Telepon</a:t>
            </a:r>
            <a:r>
              <a:rPr lang="en-US" sz="4000" dirty="0" smtClean="0"/>
              <a:t>/WA: 085.85.0000784</a:t>
            </a:r>
            <a:br>
              <a:rPr lang="en-US" sz="4000" dirty="0" smtClean="0"/>
            </a:br>
            <a:r>
              <a:rPr lang="en-US" sz="4000" dirty="0" smtClean="0"/>
              <a:t>FB: </a:t>
            </a:r>
            <a:r>
              <a:rPr lang="en-US" sz="4000" dirty="0" err="1" smtClean="0"/>
              <a:t>Lukman</a:t>
            </a:r>
            <a:r>
              <a:rPr lang="en-US" sz="4000" dirty="0" smtClean="0"/>
              <a:t> Hakim</a:t>
            </a:r>
            <a:br>
              <a:rPr lang="en-US" sz="4000" dirty="0" smtClean="0"/>
            </a:br>
            <a:r>
              <a:rPr lang="en-US" sz="4000" dirty="0" smtClean="0"/>
              <a:t>Twitter: @</a:t>
            </a:r>
            <a:r>
              <a:rPr lang="en-US" sz="4000" dirty="0" err="1" smtClean="0"/>
              <a:t>prof_lukman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IG: </a:t>
            </a:r>
            <a:r>
              <a:rPr lang="en-US" sz="4000" dirty="0" err="1" smtClean="0"/>
              <a:t>pakne_niswah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Email: </a:t>
            </a:r>
            <a:r>
              <a:rPr lang="en-US" sz="4000" dirty="0" smtClean="0">
                <a:hlinkClick r:id="rId7"/>
              </a:rPr>
              <a:t>pakne.niswah@gmail.com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err="1" smtClean="0"/>
              <a:t>Youtube</a:t>
            </a:r>
            <a:r>
              <a:rPr lang="en-US" sz="4000" dirty="0" smtClean="0"/>
              <a:t> Channel: </a:t>
            </a:r>
            <a:r>
              <a:rPr lang="en-US" sz="4000" dirty="0" err="1" smtClean="0"/>
              <a:t>Kelasku</a:t>
            </a:r>
            <a:r>
              <a:rPr lang="en-US" sz="4000" dirty="0" smtClean="0"/>
              <a:t> Online</a:t>
            </a:r>
          </a:p>
        </p:txBody>
      </p:sp>
    </p:spTree>
    <p:extLst>
      <p:ext uri="{BB962C8B-B14F-4D97-AF65-F5344CB8AC3E}">
        <p14:creationId xmlns:p14="http://schemas.microsoft.com/office/powerpoint/2010/main" val="29759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Source Sans Pro" panose="020B0503030403020204" pitchFamily="34" charset="0"/>
                <a:ea typeface="Source Sans Pro" panose="020B0503030403020204" pitchFamily="34" charset="0"/>
              </a:rPr>
              <a:t>PERTANYAAN</a:t>
            </a:r>
            <a:endParaRPr lang="en-US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3663345"/>
              </p:ext>
            </p:extLst>
          </p:nvPr>
        </p:nvGraphicFramePr>
        <p:xfrm>
          <a:off x="0" y="5715793"/>
          <a:ext cx="12192000" cy="1192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34" name="CorelDRAW" r:id="rId3" imgW="11897833" imgH="1192420" progId="CorelDraw.Graphic.17">
                  <p:embed/>
                </p:oleObj>
              </mc:Choice>
              <mc:Fallback>
                <p:oleObj name="CorelDRAW" r:id="rId3" imgW="11897833" imgH="1192420" progId="CorelDraw.Graphic.17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5715793"/>
                        <a:ext cx="12192000" cy="1192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3554063"/>
              </p:ext>
            </p:extLst>
          </p:nvPr>
        </p:nvGraphicFramePr>
        <p:xfrm>
          <a:off x="0" y="1583532"/>
          <a:ext cx="12192000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35" name="CorelDRAW" r:id="rId5" imgW="8790316" imgH="349269" progId="CorelDraw.Graphic.17">
                  <p:embed/>
                </p:oleObj>
              </mc:Choice>
              <mc:Fallback>
                <p:oleObj name="CorelDRAW" r:id="rId5" imgW="8790316" imgH="349269" progId="CorelDraw.Graphic.17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1583532"/>
                        <a:ext cx="12192000" cy="349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32781"/>
            <a:ext cx="10515600" cy="41404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 err="1" smtClean="0"/>
              <a:t>Bila</a:t>
            </a:r>
            <a:r>
              <a:rPr lang="en-US" sz="4000" dirty="0" smtClean="0"/>
              <a:t> </a:t>
            </a:r>
            <a:r>
              <a:rPr lang="en-US" sz="4000" dirty="0" err="1" smtClean="0"/>
              <a:t>ada</a:t>
            </a:r>
            <a:r>
              <a:rPr lang="en-US" sz="4000" dirty="0" smtClean="0"/>
              <a:t> </a:t>
            </a:r>
            <a:r>
              <a:rPr lang="en-US" sz="4000" dirty="0" err="1" smtClean="0"/>
              <a:t>pertanyaan</a:t>
            </a:r>
            <a:r>
              <a:rPr lang="en-US" sz="4000" dirty="0" smtClean="0"/>
              <a:t> </a:t>
            </a:r>
            <a:r>
              <a:rPr lang="en-US" sz="4000" dirty="0" err="1" smtClean="0"/>
              <a:t>silahkan</a:t>
            </a:r>
            <a:r>
              <a:rPr lang="en-US" sz="4000" dirty="0" smtClean="0"/>
              <a:t> </a:t>
            </a:r>
            <a:r>
              <a:rPr lang="en-US" sz="4000" dirty="0" err="1" smtClean="0"/>
              <a:t>tulis</a:t>
            </a:r>
            <a:r>
              <a:rPr lang="en-US" sz="4000" dirty="0" smtClean="0"/>
              <a:t> di </a:t>
            </a:r>
            <a:r>
              <a:rPr lang="en-US" sz="4000" dirty="0" err="1" smtClean="0"/>
              <a:t>kolom</a:t>
            </a:r>
            <a:r>
              <a:rPr lang="en-US" sz="4000" dirty="0" smtClean="0"/>
              <a:t> </a:t>
            </a:r>
            <a:r>
              <a:rPr lang="en-US" sz="4000" dirty="0" err="1" smtClean="0"/>
              <a:t>komentar</a:t>
            </a:r>
            <a:r>
              <a:rPr lang="en-US" sz="4000" dirty="0" smtClean="0"/>
              <a:t> di </a:t>
            </a:r>
            <a:r>
              <a:rPr lang="en-US" sz="4000" dirty="0" err="1" smtClean="0"/>
              <a:t>bawah</a:t>
            </a:r>
            <a:r>
              <a:rPr lang="en-US" sz="4000" dirty="0" smtClean="0"/>
              <a:t> video </a:t>
            </a:r>
            <a:r>
              <a:rPr lang="en-US" sz="4000" dirty="0" err="1" smtClean="0"/>
              <a:t>ini</a:t>
            </a:r>
            <a:r>
              <a:rPr lang="en-US" sz="4000" dirty="0" smtClean="0"/>
              <a:t>, </a:t>
            </a:r>
            <a:r>
              <a:rPr lang="en-US" sz="4000" dirty="0" err="1" smtClean="0"/>
              <a:t>nanti</a:t>
            </a:r>
            <a:r>
              <a:rPr lang="en-US" sz="4000" dirty="0" smtClean="0"/>
              <a:t> </a:t>
            </a:r>
            <a:r>
              <a:rPr lang="en-US" sz="4000" dirty="0" err="1" smtClean="0"/>
              <a:t>akan</a:t>
            </a:r>
            <a:r>
              <a:rPr lang="en-US" sz="4000" dirty="0" smtClean="0"/>
              <a:t> </a:t>
            </a:r>
            <a:r>
              <a:rPr lang="en-US" sz="4000" dirty="0" err="1" smtClean="0"/>
              <a:t>dijawab</a:t>
            </a:r>
            <a:r>
              <a:rPr lang="en-US" sz="4000" dirty="0" smtClean="0"/>
              <a:t> </a:t>
            </a:r>
            <a:r>
              <a:rPr lang="en-US" sz="4000" dirty="0" err="1" smtClean="0"/>
              <a:t>melalui</a:t>
            </a:r>
            <a:r>
              <a:rPr lang="en-US" sz="4000" dirty="0" smtClean="0"/>
              <a:t> video Q&amp;A. Video Q&amp;A </a:t>
            </a:r>
            <a:r>
              <a:rPr lang="en-US" sz="4000" dirty="0" err="1" smtClean="0"/>
              <a:t>akan</a:t>
            </a:r>
            <a:r>
              <a:rPr lang="en-US" sz="4000" dirty="0" smtClean="0"/>
              <a:t> </a:t>
            </a:r>
            <a:r>
              <a:rPr lang="en-US" sz="4000" dirty="0" err="1" smtClean="0"/>
              <a:t>diunggah</a:t>
            </a:r>
            <a:r>
              <a:rPr lang="en-US" sz="4000" dirty="0" smtClean="0"/>
              <a:t> </a:t>
            </a:r>
            <a:r>
              <a:rPr lang="en-US" sz="4000" dirty="0" err="1" smtClean="0"/>
              <a:t>lagi</a:t>
            </a:r>
            <a:r>
              <a:rPr lang="en-US" sz="4000" dirty="0" smtClean="0"/>
              <a:t> </a:t>
            </a:r>
            <a:r>
              <a:rPr lang="en-US" sz="4000" dirty="0" err="1" smtClean="0"/>
              <a:t>Youtube</a:t>
            </a:r>
            <a:r>
              <a:rPr lang="en-US" sz="4000" dirty="0" smtClean="0"/>
              <a:t>: </a:t>
            </a:r>
            <a:r>
              <a:rPr lang="en-US" sz="4000" dirty="0" err="1" smtClean="0"/>
              <a:t>Kelasku</a:t>
            </a:r>
            <a:r>
              <a:rPr lang="en-US" sz="4000" dirty="0" smtClean="0"/>
              <a:t> Online.</a:t>
            </a:r>
          </a:p>
        </p:txBody>
      </p:sp>
    </p:spTree>
    <p:extLst>
      <p:ext uri="{BB962C8B-B14F-4D97-AF65-F5344CB8AC3E}">
        <p14:creationId xmlns:p14="http://schemas.microsoft.com/office/powerpoint/2010/main" val="3926315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Source Sans Pro" panose="020B0503030403020204" pitchFamily="34" charset="0"/>
                <a:ea typeface="Source Sans Pro" panose="020B0503030403020204" pitchFamily="34" charset="0"/>
              </a:rPr>
              <a:t>DAFTAR HADIR</a:t>
            </a:r>
            <a:endParaRPr lang="en-US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/>
          </p:nvPr>
        </p:nvGraphicFramePr>
        <p:xfrm>
          <a:off x="0" y="5715793"/>
          <a:ext cx="12192000" cy="1192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74" name="CorelDRAW" r:id="rId3" imgW="11897833" imgH="1192420" progId="CorelDraw.Graphic.17">
                  <p:embed/>
                </p:oleObj>
              </mc:Choice>
              <mc:Fallback>
                <p:oleObj name="CorelDRAW" r:id="rId3" imgW="11897833" imgH="1192420" progId="CorelDraw.Graphic.17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5715793"/>
                        <a:ext cx="12192000" cy="1192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/>
          </p:nvPr>
        </p:nvGraphicFramePr>
        <p:xfrm>
          <a:off x="0" y="1583532"/>
          <a:ext cx="12192000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75" name="CorelDRAW" r:id="rId5" imgW="8790316" imgH="349269" progId="CorelDraw.Graphic.17">
                  <p:embed/>
                </p:oleObj>
              </mc:Choice>
              <mc:Fallback>
                <p:oleObj name="CorelDRAW" r:id="rId5" imgW="8790316" imgH="349269" progId="CorelDraw.Graphic.17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1583532"/>
                        <a:ext cx="12192000" cy="349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151189"/>
            <a:ext cx="10515600" cy="106596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7200" smtClean="0"/>
              <a:t>bit.ly/MATERI6TAMAT</a:t>
            </a:r>
            <a:endParaRPr lang="en-US" sz="7200" dirty="0" smtClean="0"/>
          </a:p>
        </p:txBody>
      </p:sp>
    </p:spTree>
    <p:extLst>
      <p:ext uri="{BB962C8B-B14F-4D97-AF65-F5344CB8AC3E}">
        <p14:creationId xmlns:p14="http://schemas.microsoft.com/office/powerpoint/2010/main" val="349769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Source Sans Pro" panose="020B0503030403020204" pitchFamily="34" charset="0"/>
                <a:ea typeface="Source Sans Pro" panose="020B0503030403020204" pitchFamily="34" charset="0"/>
              </a:rPr>
              <a:t>PROSES SINGKAT PENERBITAN BUKU</a:t>
            </a:r>
            <a:endParaRPr lang="en-US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068767"/>
              </p:ext>
            </p:extLst>
          </p:nvPr>
        </p:nvGraphicFramePr>
        <p:xfrm>
          <a:off x="838200" y="1931988"/>
          <a:ext cx="10515600" cy="19849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3663345"/>
              </p:ext>
            </p:extLst>
          </p:nvPr>
        </p:nvGraphicFramePr>
        <p:xfrm>
          <a:off x="0" y="5715793"/>
          <a:ext cx="12192000" cy="1192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62" name="CorelDRAW" r:id="rId8" imgW="11897833" imgH="1192420" progId="CorelDraw.Graphic.17">
                  <p:embed/>
                </p:oleObj>
              </mc:Choice>
              <mc:Fallback>
                <p:oleObj name="CorelDRAW" r:id="rId8" imgW="11897833" imgH="1192420" progId="CorelDraw.Graphic.17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0" y="5715793"/>
                        <a:ext cx="12192000" cy="1192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3554063"/>
              </p:ext>
            </p:extLst>
          </p:nvPr>
        </p:nvGraphicFramePr>
        <p:xfrm>
          <a:off x="0" y="1583532"/>
          <a:ext cx="12192000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63" name="CorelDRAW" r:id="rId10" imgW="8790316" imgH="349269" progId="CorelDraw.Graphic.17">
                  <p:embed/>
                </p:oleObj>
              </mc:Choice>
              <mc:Fallback>
                <p:oleObj name="CorelDRAW" r:id="rId10" imgW="8790316" imgH="349269" progId="CorelDraw.Graphic.17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0" y="1583532"/>
                        <a:ext cx="12192000" cy="349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Content Placeholder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0808877"/>
              </p:ext>
            </p:extLst>
          </p:nvPr>
        </p:nvGraphicFramePr>
        <p:xfrm>
          <a:off x="838200" y="4158207"/>
          <a:ext cx="10515600" cy="19849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val="1860722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Source Sans Pro" panose="020B0503030403020204" pitchFamily="34" charset="0"/>
                <a:ea typeface="Source Sans Pro" panose="020B0503030403020204" pitchFamily="34" charset="0"/>
              </a:rPr>
              <a:t>KIRIM NASKAH</a:t>
            </a:r>
            <a:endParaRPr lang="en-US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838200" y="1932781"/>
            <a:ext cx="10515600" cy="42441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dirty="0" err="1" smtClean="0"/>
              <a:t>Penulis</a:t>
            </a:r>
            <a:r>
              <a:rPr lang="en-US" sz="4400" dirty="0" smtClean="0"/>
              <a:t> </a:t>
            </a:r>
            <a:r>
              <a:rPr lang="en-US" sz="4400" dirty="0" err="1" smtClean="0"/>
              <a:t>mengirim</a:t>
            </a:r>
            <a:r>
              <a:rPr lang="en-US" sz="4400" dirty="0" smtClean="0"/>
              <a:t> </a:t>
            </a:r>
            <a:r>
              <a:rPr lang="en-US" sz="4400" dirty="0" err="1" smtClean="0"/>
              <a:t>naskah</a:t>
            </a:r>
            <a:r>
              <a:rPr lang="en-US" sz="4400" dirty="0" smtClean="0"/>
              <a:t> </a:t>
            </a:r>
            <a:r>
              <a:rPr lang="en-US" sz="4400" dirty="0" err="1" smtClean="0"/>
              <a:t>dalam</a:t>
            </a:r>
            <a:r>
              <a:rPr lang="en-US" sz="4400" dirty="0" smtClean="0"/>
              <a:t> </a:t>
            </a:r>
            <a:r>
              <a:rPr lang="en-US" sz="4400" dirty="0" err="1" smtClean="0"/>
              <a:t>bentuk</a:t>
            </a:r>
            <a:r>
              <a:rPr lang="en-US" sz="4400" dirty="0" smtClean="0"/>
              <a:t> file .doc yang </a:t>
            </a:r>
            <a:r>
              <a:rPr lang="en-US" sz="4400" dirty="0" err="1" smtClean="0"/>
              <a:t>diketik</a:t>
            </a:r>
            <a:r>
              <a:rPr lang="en-US" sz="4400" dirty="0" smtClean="0"/>
              <a:t> </a:t>
            </a:r>
            <a:r>
              <a:rPr lang="en-US" sz="4400" dirty="0" err="1" smtClean="0"/>
              <a:t>menggunakan</a:t>
            </a:r>
            <a:r>
              <a:rPr lang="en-US" sz="4400" dirty="0" smtClean="0"/>
              <a:t> Microsoft Word.</a:t>
            </a:r>
          </a:p>
          <a:p>
            <a:pPr marL="0" indent="0" algn="ctr">
              <a:buNone/>
            </a:pPr>
            <a:endParaRPr lang="en-US" sz="4400" b="1" dirty="0" smtClean="0"/>
          </a:p>
          <a:p>
            <a:pPr marL="0" indent="0" algn="ctr">
              <a:buNone/>
            </a:pPr>
            <a:r>
              <a:rPr lang="en-US" sz="4400" b="1" dirty="0" smtClean="0"/>
              <a:t>CETAK DI DELTA PUSTAKA</a:t>
            </a:r>
            <a:r>
              <a:rPr lang="en-US" sz="4400" dirty="0" smtClean="0"/>
              <a:t> via WA</a:t>
            </a:r>
          </a:p>
          <a:p>
            <a:pPr marL="0" indent="0" algn="ctr">
              <a:buNone/>
            </a:pPr>
            <a:r>
              <a:rPr lang="en-US" sz="4400" b="1" dirty="0" smtClean="0"/>
              <a:t>HANYA TUGAS</a:t>
            </a:r>
            <a:r>
              <a:rPr lang="en-US" sz="4400" dirty="0" smtClean="0"/>
              <a:t> via </a:t>
            </a:r>
            <a:r>
              <a:rPr lang="en-US" sz="4400" dirty="0" err="1" smtClean="0"/>
              <a:t>Kantong</a:t>
            </a:r>
            <a:r>
              <a:rPr lang="en-US" sz="4400" dirty="0" smtClean="0"/>
              <a:t> </a:t>
            </a:r>
            <a:r>
              <a:rPr lang="en-US" sz="4400" dirty="0" err="1" smtClean="0"/>
              <a:t>Tugas</a:t>
            </a:r>
            <a:endParaRPr lang="en-US" sz="44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3663345"/>
              </p:ext>
            </p:extLst>
          </p:nvPr>
        </p:nvGraphicFramePr>
        <p:xfrm>
          <a:off x="0" y="5715793"/>
          <a:ext cx="12192000" cy="1192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8" name="CorelDRAW" r:id="rId3" imgW="11897833" imgH="1192420" progId="CorelDraw.Graphic.17">
                  <p:embed/>
                </p:oleObj>
              </mc:Choice>
              <mc:Fallback>
                <p:oleObj name="CorelDRAW" r:id="rId3" imgW="11897833" imgH="1192420" progId="CorelDraw.Graphic.17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5715793"/>
                        <a:ext cx="12192000" cy="1192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3554063"/>
              </p:ext>
            </p:extLst>
          </p:nvPr>
        </p:nvGraphicFramePr>
        <p:xfrm>
          <a:off x="0" y="1583532"/>
          <a:ext cx="12192000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9" name="CorelDRAW" r:id="rId5" imgW="8790316" imgH="349269" progId="CorelDraw.Graphic.17">
                  <p:embed/>
                </p:oleObj>
              </mc:Choice>
              <mc:Fallback>
                <p:oleObj name="CorelDRAW" r:id="rId5" imgW="8790316" imgH="349269" progId="CorelDraw.Graphic.17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1583532"/>
                        <a:ext cx="12192000" cy="349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54975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Source Sans Pro" panose="020B0503030403020204" pitchFamily="34" charset="0"/>
                <a:ea typeface="Source Sans Pro" panose="020B0503030403020204" pitchFamily="34" charset="0"/>
              </a:rPr>
              <a:t>JENIS</a:t>
            </a:r>
            <a:r>
              <a:rPr lang="en-US" b="1" dirty="0" smtClean="0">
                <a:latin typeface="Source Sans Pro" panose="020B0503030403020204" pitchFamily="34" charset="0"/>
                <a:ea typeface="Source Sans Pro" panose="020B0503030403020204" pitchFamily="34" charset="0"/>
              </a:rPr>
              <a:t> NASKAH</a:t>
            </a:r>
            <a:endParaRPr lang="en-US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838200" y="1932781"/>
            <a:ext cx="10515600" cy="42441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dirty="0" err="1" smtClean="0"/>
              <a:t>Penerbit</a:t>
            </a:r>
            <a:r>
              <a:rPr lang="en-US" sz="4400" dirty="0" smtClean="0"/>
              <a:t> </a:t>
            </a:r>
            <a:r>
              <a:rPr lang="en-US" sz="4400" dirty="0" err="1" smtClean="0"/>
              <a:t>akan</a:t>
            </a:r>
            <a:r>
              <a:rPr lang="en-US" sz="4400" dirty="0" smtClean="0"/>
              <a:t> </a:t>
            </a:r>
            <a:r>
              <a:rPr lang="en-US" sz="4400" dirty="0" err="1" smtClean="0"/>
              <a:t>menelaah</a:t>
            </a:r>
            <a:r>
              <a:rPr lang="en-US" sz="4400" dirty="0" smtClean="0"/>
              <a:t> </a:t>
            </a:r>
            <a:r>
              <a:rPr lang="en-US" sz="4400" dirty="0" err="1" smtClean="0"/>
              <a:t>jenis</a:t>
            </a:r>
            <a:r>
              <a:rPr lang="en-US" sz="4400" dirty="0" smtClean="0"/>
              <a:t> </a:t>
            </a:r>
            <a:r>
              <a:rPr lang="en-US" sz="4400" dirty="0" err="1" smtClean="0"/>
              <a:t>naskah</a:t>
            </a:r>
            <a:r>
              <a:rPr lang="en-US" sz="4400" dirty="0" smtClean="0"/>
              <a:t> yang </a:t>
            </a:r>
            <a:r>
              <a:rPr lang="en-US" sz="4400" dirty="0" err="1" smtClean="0"/>
              <a:t>dikirim</a:t>
            </a:r>
            <a:r>
              <a:rPr lang="en-US" sz="4400" dirty="0" smtClean="0"/>
              <a:t>. </a:t>
            </a:r>
            <a:r>
              <a:rPr lang="en-US" sz="4400" dirty="0" err="1" smtClean="0"/>
              <a:t>Jenis</a:t>
            </a:r>
            <a:r>
              <a:rPr lang="en-US" sz="4400" dirty="0" smtClean="0"/>
              <a:t> </a:t>
            </a:r>
            <a:r>
              <a:rPr lang="en-US" sz="4400" dirty="0" err="1" smtClean="0"/>
              <a:t>naskah</a:t>
            </a:r>
            <a:r>
              <a:rPr lang="en-US" sz="4400" dirty="0" smtClean="0"/>
              <a:t> </a:t>
            </a:r>
            <a:r>
              <a:rPr lang="en-US" sz="4400" dirty="0" err="1" smtClean="0"/>
              <a:t>apakah</a:t>
            </a:r>
            <a:r>
              <a:rPr lang="en-US" sz="4400" dirty="0" smtClean="0"/>
              <a:t> </a:t>
            </a:r>
            <a:r>
              <a:rPr lang="en-US" sz="4400" dirty="0" err="1" smtClean="0"/>
              <a:t>masuk</a:t>
            </a:r>
            <a:r>
              <a:rPr lang="en-US" sz="4400" dirty="0" smtClean="0"/>
              <a:t> </a:t>
            </a:r>
            <a:r>
              <a:rPr lang="en-US" sz="4400" dirty="0" err="1" smtClean="0"/>
              <a:t>kategori</a:t>
            </a:r>
            <a:r>
              <a:rPr lang="en-US" sz="4400" dirty="0" smtClean="0"/>
              <a:t> </a:t>
            </a:r>
            <a:r>
              <a:rPr lang="en-US" sz="4400" dirty="0" err="1" smtClean="0"/>
              <a:t>puisi</a:t>
            </a:r>
            <a:r>
              <a:rPr lang="en-US" sz="4400" dirty="0" smtClean="0"/>
              <a:t>, </a:t>
            </a:r>
            <a:r>
              <a:rPr lang="en-US" sz="4400" dirty="0" err="1" smtClean="0"/>
              <a:t>cerpen</a:t>
            </a:r>
            <a:r>
              <a:rPr lang="en-US" sz="4400" dirty="0" smtClean="0"/>
              <a:t>, novel, </a:t>
            </a:r>
            <a:r>
              <a:rPr lang="en-US" sz="4400" dirty="0" err="1" smtClean="0"/>
              <a:t>atau</a:t>
            </a:r>
            <a:r>
              <a:rPr lang="en-US" sz="4400" dirty="0" smtClean="0"/>
              <a:t> </a:t>
            </a:r>
            <a:r>
              <a:rPr lang="en-US" sz="4400" dirty="0" err="1" smtClean="0"/>
              <a:t>buku</a:t>
            </a:r>
            <a:r>
              <a:rPr lang="en-US" sz="4400" dirty="0" smtClean="0"/>
              <a:t> </a:t>
            </a:r>
            <a:r>
              <a:rPr lang="en-US" sz="4400" dirty="0" err="1" smtClean="0"/>
              <a:t>pelajaran</a:t>
            </a:r>
            <a:r>
              <a:rPr lang="en-US" sz="4400" dirty="0" smtClean="0"/>
              <a:t>, </a:t>
            </a:r>
            <a:r>
              <a:rPr lang="en-US" sz="4400" dirty="0" err="1" smtClean="0"/>
              <a:t>buku</a:t>
            </a:r>
            <a:r>
              <a:rPr lang="en-US" sz="4400" dirty="0" smtClean="0"/>
              <a:t> </a:t>
            </a:r>
            <a:r>
              <a:rPr lang="en-US" sz="4400" dirty="0" err="1" smtClean="0"/>
              <a:t>teks</a:t>
            </a:r>
            <a:r>
              <a:rPr lang="en-US" sz="4400" dirty="0" smtClean="0"/>
              <a:t>, </a:t>
            </a:r>
            <a:r>
              <a:rPr lang="en-US" sz="4400" dirty="0" err="1" smtClean="0"/>
              <a:t>buku</a:t>
            </a:r>
            <a:r>
              <a:rPr lang="en-US" sz="4400" dirty="0" smtClean="0"/>
              <a:t> </a:t>
            </a:r>
            <a:r>
              <a:rPr lang="en-US" sz="4400" dirty="0" err="1" smtClean="0"/>
              <a:t>pengayaan</a:t>
            </a:r>
            <a:r>
              <a:rPr lang="en-US" sz="4400" dirty="0" smtClean="0"/>
              <a:t>, </a:t>
            </a:r>
            <a:r>
              <a:rPr lang="en-US" sz="4400" dirty="0" err="1" smtClean="0"/>
              <a:t>buku</a:t>
            </a:r>
            <a:r>
              <a:rPr lang="en-US" sz="4400" dirty="0" smtClean="0"/>
              <a:t> </a:t>
            </a:r>
            <a:r>
              <a:rPr lang="en-US" sz="4400" dirty="0" err="1" smtClean="0"/>
              <a:t>referensi</a:t>
            </a:r>
            <a:r>
              <a:rPr lang="en-US" sz="4400" dirty="0" smtClean="0"/>
              <a:t>?</a:t>
            </a:r>
            <a:endParaRPr lang="en-US" sz="44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3663345"/>
              </p:ext>
            </p:extLst>
          </p:nvPr>
        </p:nvGraphicFramePr>
        <p:xfrm>
          <a:off x="0" y="5715793"/>
          <a:ext cx="12192000" cy="1192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70" name="CorelDRAW" r:id="rId3" imgW="11897833" imgH="1192420" progId="CorelDraw.Graphic.17">
                  <p:embed/>
                </p:oleObj>
              </mc:Choice>
              <mc:Fallback>
                <p:oleObj name="CorelDRAW" r:id="rId3" imgW="11897833" imgH="1192420" progId="CorelDraw.Graphic.17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5715793"/>
                        <a:ext cx="12192000" cy="1192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3554063"/>
              </p:ext>
            </p:extLst>
          </p:nvPr>
        </p:nvGraphicFramePr>
        <p:xfrm>
          <a:off x="0" y="1583532"/>
          <a:ext cx="12192000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71" name="CorelDRAW" r:id="rId5" imgW="8790316" imgH="349269" progId="CorelDraw.Graphic.17">
                  <p:embed/>
                </p:oleObj>
              </mc:Choice>
              <mc:Fallback>
                <p:oleObj name="CorelDRAW" r:id="rId5" imgW="8790316" imgH="349269" progId="CorelDraw.Graphic.17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1583532"/>
                        <a:ext cx="12192000" cy="349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95707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Source Sans Pro" panose="020B0503030403020204" pitchFamily="34" charset="0"/>
                <a:ea typeface="Source Sans Pro" panose="020B0503030403020204" pitchFamily="34" charset="0"/>
              </a:rPr>
              <a:t>LAYOUT NASKAH</a:t>
            </a:r>
            <a:endParaRPr lang="en-US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838200" y="1932781"/>
            <a:ext cx="10515600" cy="42441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dirty="0" smtClean="0"/>
              <a:t>Layout </a:t>
            </a:r>
            <a:r>
              <a:rPr lang="en-US" sz="4400" dirty="0" err="1" smtClean="0"/>
              <a:t>naskah</a:t>
            </a:r>
            <a:r>
              <a:rPr lang="en-US" sz="4400" dirty="0" smtClean="0"/>
              <a:t> </a:t>
            </a:r>
            <a:r>
              <a:rPr lang="en-US" sz="4400" dirty="0" err="1" smtClean="0"/>
              <a:t>umumnya</a:t>
            </a:r>
            <a:r>
              <a:rPr lang="en-US" sz="4400" dirty="0" smtClean="0"/>
              <a:t> </a:t>
            </a:r>
            <a:r>
              <a:rPr lang="en-US" sz="4400" dirty="0" err="1" smtClean="0"/>
              <a:t>dikategori</a:t>
            </a:r>
            <a:r>
              <a:rPr lang="en-US" sz="4400" dirty="0" smtClean="0"/>
              <a:t> </a:t>
            </a:r>
            <a:r>
              <a:rPr lang="en-US" sz="4400" dirty="0" err="1" smtClean="0"/>
              <a:t>menjadi</a:t>
            </a:r>
            <a:r>
              <a:rPr lang="en-US" sz="4400" dirty="0" smtClean="0"/>
              <a:t> </a:t>
            </a:r>
            <a:r>
              <a:rPr lang="en-US" sz="4400" dirty="0" err="1" smtClean="0"/>
              <a:t>dua</a:t>
            </a:r>
            <a:r>
              <a:rPr lang="en-US" sz="4400" dirty="0" smtClean="0"/>
              <a:t> </a:t>
            </a:r>
            <a:r>
              <a:rPr lang="en-US" sz="4400" dirty="0" err="1" smtClean="0"/>
              <a:t>ukuran</a:t>
            </a:r>
            <a:r>
              <a:rPr lang="en-US" sz="4400" dirty="0" smtClean="0"/>
              <a:t> </a:t>
            </a:r>
            <a:r>
              <a:rPr lang="en-US" sz="4400" dirty="0" err="1" smtClean="0"/>
              <a:t>buku</a:t>
            </a:r>
            <a:r>
              <a:rPr lang="en-US" sz="4400" dirty="0" smtClean="0"/>
              <a:t>:</a:t>
            </a:r>
          </a:p>
          <a:p>
            <a:pPr marL="0" indent="0" algn="ctr">
              <a:buNone/>
            </a:pPr>
            <a:endParaRPr lang="en-US" sz="4400" dirty="0" smtClean="0"/>
          </a:p>
          <a:p>
            <a:pPr marL="0" indent="0" algn="ctr">
              <a:buNone/>
            </a:pPr>
            <a:r>
              <a:rPr lang="en-US" sz="4400" dirty="0" smtClean="0"/>
              <a:t>14.5 cm x 20.5 cm : </a:t>
            </a:r>
            <a:r>
              <a:rPr lang="en-US" sz="4400" dirty="0" err="1" smtClean="0"/>
              <a:t>puisi</a:t>
            </a:r>
            <a:r>
              <a:rPr lang="en-US" sz="4400" dirty="0" smtClean="0"/>
              <a:t>, </a:t>
            </a:r>
            <a:r>
              <a:rPr lang="en-US" sz="4400" dirty="0" err="1" smtClean="0"/>
              <a:t>cerpen</a:t>
            </a:r>
            <a:r>
              <a:rPr lang="en-US" sz="4400" dirty="0" smtClean="0"/>
              <a:t>, novel</a:t>
            </a:r>
          </a:p>
          <a:p>
            <a:pPr marL="0" indent="0" algn="ctr">
              <a:buNone/>
            </a:pPr>
            <a:r>
              <a:rPr lang="en-US" sz="4400" dirty="0" smtClean="0"/>
              <a:t>18 cm x 25 cm: </a:t>
            </a:r>
            <a:r>
              <a:rPr lang="en-US" sz="4400" dirty="0" err="1" smtClean="0"/>
              <a:t>buku</a:t>
            </a:r>
            <a:r>
              <a:rPr lang="en-US" sz="4400" dirty="0" smtClean="0"/>
              <a:t> </a:t>
            </a:r>
            <a:r>
              <a:rPr lang="en-US" sz="4400" dirty="0" err="1" smtClean="0"/>
              <a:t>pelajaran</a:t>
            </a:r>
            <a:r>
              <a:rPr lang="en-US" sz="4400" dirty="0" smtClean="0"/>
              <a:t>, </a:t>
            </a:r>
            <a:r>
              <a:rPr lang="en-US" sz="4400" dirty="0" err="1" smtClean="0"/>
              <a:t>buku</a:t>
            </a:r>
            <a:r>
              <a:rPr lang="en-US" sz="4400" dirty="0" smtClean="0"/>
              <a:t> </a:t>
            </a:r>
            <a:r>
              <a:rPr lang="en-US" sz="4400" dirty="0" err="1" smtClean="0"/>
              <a:t>teks</a:t>
            </a:r>
            <a:r>
              <a:rPr lang="en-US" sz="4400" dirty="0" smtClean="0"/>
              <a:t>, </a:t>
            </a:r>
            <a:r>
              <a:rPr lang="en-US" sz="4400" dirty="0" err="1" smtClean="0"/>
              <a:t>buku</a:t>
            </a:r>
            <a:r>
              <a:rPr lang="en-US" sz="4400" dirty="0" smtClean="0"/>
              <a:t> </a:t>
            </a:r>
            <a:r>
              <a:rPr lang="en-US" sz="4400" dirty="0" err="1" smtClean="0"/>
              <a:t>pengayaan</a:t>
            </a:r>
            <a:r>
              <a:rPr lang="en-US" sz="4400" dirty="0" smtClean="0"/>
              <a:t>, </a:t>
            </a:r>
            <a:r>
              <a:rPr lang="en-US" sz="4400" dirty="0" err="1" smtClean="0"/>
              <a:t>buku</a:t>
            </a:r>
            <a:r>
              <a:rPr lang="en-US" sz="4400" dirty="0" smtClean="0"/>
              <a:t> </a:t>
            </a:r>
            <a:r>
              <a:rPr lang="en-US" sz="4400" dirty="0" err="1" smtClean="0"/>
              <a:t>referensi</a:t>
            </a:r>
            <a:r>
              <a:rPr lang="en-US" sz="4400" dirty="0"/>
              <a:t>.</a:t>
            </a:r>
            <a:endParaRPr lang="en-US" sz="44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3663345"/>
              </p:ext>
            </p:extLst>
          </p:nvPr>
        </p:nvGraphicFramePr>
        <p:xfrm>
          <a:off x="0" y="5715793"/>
          <a:ext cx="12192000" cy="1192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90" name="CorelDRAW" r:id="rId3" imgW="11897833" imgH="1192420" progId="CorelDraw.Graphic.17">
                  <p:embed/>
                </p:oleObj>
              </mc:Choice>
              <mc:Fallback>
                <p:oleObj name="CorelDRAW" r:id="rId3" imgW="11897833" imgH="1192420" progId="CorelDraw.Graphic.17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5715793"/>
                        <a:ext cx="12192000" cy="1192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3554063"/>
              </p:ext>
            </p:extLst>
          </p:nvPr>
        </p:nvGraphicFramePr>
        <p:xfrm>
          <a:off x="0" y="1583532"/>
          <a:ext cx="12192000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91" name="CorelDRAW" r:id="rId5" imgW="8790316" imgH="349269" progId="CorelDraw.Graphic.17">
                  <p:embed/>
                </p:oleObj>
              </mc:Choice>
              <mc:Fallback>
                <p:oleObj name="CorelDRAW" r:id="rId5" imgW="8790316" imgH="349269" progId="CorelDraw.Graphic.17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1583532"/>
                        <a:ext cx="12192000" cy="349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76234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3663345"/>
              </p:ext>
            </p:extLst>
          </p:nvPr>
        </p:nvGraphicFramePr>
        <p:xfrm>
          <a:off x="0" y="5715793"/>
          <a:ext cx="12192000" cy="1192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12" name="CorelDRAW" r:id="rId3" imgW="11897833" imgH="1192420" progId="CorelDraw.Graphic.17">
                  <p:embed/>
                </p:oleObj>
              </mc:Choice>
              <mc:Fallback>
                <p:oleObj name="CorelDRAW" r:id="rId3" imgW="11897833" imgH="1192420" progId="CorelDraw.Graphic.17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5715793"/>
                        <a:ext cx="12192000" cy="1192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3554063"/>
              </p:ext>
            </p:extLst>
          </p:nvPr>
        </p:nvGraphicFramePr>
        <p:xfrm>
          <a:off x="0" y="1583532"/>
          <a:ext cx="12192000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13" name="CorelDRAW" r:id="rId5" imgW="8790316" imgH="349269" progId="CorelDraw.Graphic.17">
                  <p:embed/>
                </p:oleObj>
              </mc:Choice>
              <mc:Fallback>
                <p:oleObj name="CorelDRAW" r:id="rId5" imgW="8790316" imgH="349269" progId="CorelDraw.Graphic.17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1583532"/>
                        <a:ext cx="12192000" cy="349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4389" y="2005012"/>
            <a:ext cx="5105859" cy="244415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4389" y="4449170"/>
            <a:ext cx="2655414" cy="1640109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>
                <a:latin typeface="Source Sans Pro" panose="020B0503030403020204" pitchFamily="34" charset="0"/>
                <a:ea typeface="Source Sans Pro" panose="020B0503030403020204" pitchFamily="34" charset="0"/>
              </a:rPr>
              <a:t>PAGE SETUP LAYOUT NASKAH</a:t>
            </a:r>
            <a:endParaRPr lang="en-US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69010" y="2063056"/>
            <a:ext cx="5112721" cy="375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55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Source Sans Pro" panose="020B0503030403020204" pitchFamily="34" charset="0"/>
                <a:ea typeface="Source Sans Pro" panose="020B0503030403020204" pitchFamily="34" charset="0"/>
              </a:rPr>
              <a:t>BAGIAN ISI NASKAH</a:t>
            </a:r>
            <a:endParaRPr lang="en-US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838200" y="1932781"/>
            <a:ext cx="10515600" cy="4244181"/>
          </a:xfrm>
        </p:spPr>
        <p:txBody>
          <a:bodyPr>
            <a:normAutofit fontScale="92500" lnSpcReduction="10000"/>
          </a:bodyPr>
          <a:lstStyle/>
          <a:p>
            <a:r>
              <a:rPr lang="en-US" sz="4400" dirty="0" smtClean="0"/>
              <a:t>DEPAN: </a:t>
            </a:r>
            <a:r>
              <a:rPr lang="en-US" sz="4400" dirty="0" err="1" smtClean="0"/>
              <a:t>Judul</a:t>
            </a:r>
            <a:r>
              <a:rPr lang="en-US" sz="4400" dirty="0" smtClean="0"/>
              <a:t> </a:t>
            </a:r>
            <a:r>
              <a:rPr lang="en-US" sz="4400" dirty="0" err="1" smtClean="0"/>
              <a:t>Dalam</a:t>
            </a:r>
            <a:r>
              <a:rPr lang="en-US" sz="4400" dirty="0" smtClean="0"/>
              <a:t>, UU </a:t>
            </a:r>
            <a:r>
              <a:rPr lang="en-US" sz="4400" dirty="0" err="1" smtClean="0"/>
              <a:t>Hak</a:t>
            </a:r>
            <a:r>
              <a:rPr lang="en-US" sz="4400" dirty="0" smtClean="0"/>
              <a:t> </a:t>
            </a:r>
            <a:r>
              <a:rPr lang="en-US" sz="4400" dirty="0" err="1" smtClean="0"/>
              <a:t>Cipta</a:t>
            </a:r>
            <a:r>
              <a:rPr lang="en-US" sz="4400" dirty="0" smtClean="0"/>
              <a:t>, Cover </a:t>
            </a:r>
            <a:r>
              <a:rPr lang="en-US" sz="4400" dirty="0" err="1" smtClean="0"/>
              <a:t>Dalam</a:t>
            </a:r>
            <a:r>
              <a:rPr lang="en-US" sz="4400" dirty="0" smtClean="0"/>
              <a:t>, </a:t>
            </a:r>
            <a:r>
              <a:rPr lang="en-US" sz="4400" dirty="0" err="1" smtClean="0"/>
              <a:t>Halaman</a:t>
            </a:r>
            <a:r>
              <a:rPr lang="en-US" sz="4400" dirty="0" smtClean="0"/>
              <a:t> </a:t>
            </a:r>
            <a:r>
              <a:rPr lang="en-US" sz="4400" dirty="0" err="1" smtClean="0"/>
              <a:t>Hak</a:t>
            </a:r>
            <a:r>
              <a:rPr lang="en-US" sz="4400" dirty="0" smtClean="0"/>
              <a:t> </a:t>
            </a:r>
            <a:r>
              <a:rPr lang="en-US" sz="4400" dirty="0" err="1" smtClean="0"/>
              <a:t>Cipta</a:t>
            </a:r>
            <a:endParaRPr lang="en-US" sz="4400" dirty="0"/>
          </a:p>
          <a:p>
            <a:r>
              <a:rPr lang="en-US" sz="4400" dirty="0" smtClean="0"/>
              <a:t>PENGANTAR </a:t>
            </a:r>
            <a:r>
              <a:rPr lang="en-US" sz="4400" dirty="0" err="1" smtClean="0"/>
              <a:t>dan</a:t>
            </a:r>
            <a:r>
              <a:rPr lang="en-US" sz="4400" dirty="0" smtClean="0"/>
              <a:t> DAFTAR ISI</a:t>
            </a:r>
          </a:p>
          <a:p>
            <a:r>
              <a:rPr lang="en-US" sz="4400" dirty="0" smtClean="0"/>
              <a:t>ISI: Bab </a:t>
            </a:r>
            <a:r>
              <a:rPr lang="en-US" sz="4400" dirty="0" err="1" smtClean="0"/>
              <a:t>selalui</a:t>
            </a:r>
            <a:r>
              <a:rPr lang="en-US" sz="4400" dirty="0" smtClean="0"/>
              <a:t> </a:t>
            </a:r>
            <a:r>
              <a:rPr lang="en-US" sz="4400" dirty="0" err="1" smtClean="0"/>
              <a:t>diawali</a:t>
            </a:r>
            <a:r>
              <a:rPr lang="en-US" sz="4400" dirty="0" smtClean="0"/>
              <a:t> </a:t>
            </a:r>
            <a:r>
              <a:rPr lang="en-US" sz="4400" dirty="0" err="1" smtClean="0"/>
              <a:t>dengan</a:t>
            </a:r>
            <a:r>
              <a:rPr lang="en-US" sz="4400" dirty="0" smtClean="0"/>
              <a:t> </a:t>
            </a:r>
            <a:r>
              <a:rPr lang="en-US" sz="4400" dirty="0" err="1" smtClean="0"/>
              <a:t>halaman</a:t>
            </a:r>
            <a:r>
              <a:rPr lang="en-US" sz="4400" dirty="0" smtClean="0"/>
              <a:t> </a:t>
            </a:r>
            <a:r>
              <a:rPr lang="en-US" sz="4400" dirty="0" err="1" smtClean="0"/>
              <a:t>ganjil</a:t>
            </a:r>
            <a:r>
              <a:rPr lang="en-US" sz="4400" dirty="0" smtClean="0"/>
              <a:t>, </a:t>
            </a:r>
            <a:r>
              <a:rPr lang="en-US" sz="4400" dirty="0" err="1" smtClean="0"/>
              <a:t>jika</a:t>
            </a:r>
            <a:r>
              <a:rPr lang="en-US" sz="4400" dirty="0" smtClean="0"/>
              <a:t> </a:t>
            </a:r>
            <a:r>
              <a:rPr lang="en-US" sz="4400" dirty="0" err="1" smtClean="0"/>
              <a:t>bab</a:t>
            </a:r>
            <a:r>
              <a:rPr lang="en-US" sz="4400" dirty="0" smtClean="0"/>
              <a:t> </a:t>
            </a:r>
            <a:r>
              <a:rPr lang="en-US" sz="4400" dirty="0" err="1" smtClean="0"/>
              <a:t>baru</a:t>
            </a:r>
            <a:r>
              <a:rPr lang="en-US" sz="4400" dirty="0" smtClean="0"/>
              <a:t> </a:t>
            </a:r>
            <a:r>
              <a:rPr lang="en-US" sz="4400" dirty="0" err="1" smtClean="0"/>
              <a:t>tidak</a:t>
            </a:r>
            <a:r>
              <a:rPr lang="en-US" sz="4400" dirty="0" smtClean="0"/>
              <a:t> </a:t>
            </a:r>
            <a:r>
              <a:rPr lang="en-US" sz="4400" dirty="0" err="1" smtClean="0"/>
              <a:t>pada</a:t>
            </a:r>
            <a:r>
              <a:rPr lang="en-US" sz="4400" dirty="0" smtClean="0"/>
              <a:t> </a:t>
            </a:r>
            <a:r>
              <a:rPr lang="en-US" sz="4400" dirty="0" err="1" smtClean="0"/>
              <a:t>halaman</a:t>
            </a:r>
            <a:r>
              <a:rPr lang="en-US" sz="4400" dirty="0" smtClean="0"/>
              <a:t> </a:t>
            </a:r>
            <a:r>
              <a:rPr lang="en-US" sz="4400" dirty="0" err="1" smtClean="0"/>
              <a:t>ganjil</a:t>
            </a:r>
            <a:r>
              <a:rPr lang="en-US" sz="4400" dirty="0" smtClean="0"/>
              <a:t>, </a:t>
            </a:r>
            <a:r>
              <a:rPr lang="en-US" sz="4400" dirty="0" err="1" smtClean="0"/>
              <a:t>harus</a:t>
            </a:r>
            <a:r>
              <a:rPr lang="en-US" sz="4400" dirty="0" smtClean="0"/>
              <a:t> </a:t>
            </a:r>
            <a:r>
              <a:rPr lang="en-US" sz="4400" dirty="0" err="1" smtClean="0"/>
              <a:t>dilewati</a:t>
            </a:r>
            <a:r>
              <a:rPr lang="en-US" sz="4400" dirty="0" smtClean="0"/>
              <a:t> 1 </a:t>
            </a:r>
            <a:r>
              <a:rPr lang="en-US" sz="4400" dirty="0" err="1" smtClean="0"/>
              <a:t>halaman</a:t>
            </a:r>
            <a:r>
              <a:rPr lang="en-US" sz="4400" dirty="0" smtClean="0"/>
              <a:t>.</a:t>
            </a:r>
          </a:p>
          <a:p>
            <a:r>
              <a:rPr lang="en-US" sz="4400" dirty="0" smtClean="0"/>
              <a:t>PENUNJANG: </a:t>
            </a:r>
            <a:r>
              <a:rPr lang="en-US" sz="4400" dirty="0" err="1" smtClean="0"/>
              <a:t>Daftar</a:t>
            </a:r>
            <a:r>
              <a:rPr lang="en-US" sz="4400" dirty="0" smtClean="0"/>
              <a:t> </a:t>
            </a:r>
            <a:r>
              <a:rPr lang="en-US" sz="4400" dirty="0" err="1" smtClean="0"/>
              <a:t>Pustaka</a:t>
            </a:r>
            <a:r>
              <a:rPr lang="en-US" sz="4400" dirty="0" smtClean="0"/>
              <a:t> </a:t>
            </a:r>
            <a:r>
              <a:rPr lang="en-US" sz="4400" dirty="0" err="1" smtClean="0"/>
              <a:t>dan</a:t>
            </a:r>
            <a:r>
              <a:rPr lang="en-US" sz="4400" dirty="0" smtClean="0"/>
              <a:t> </a:t>
            </a:r>
            <a:r>
              <a:rPr lang="en-US" sz="4400" dirty="0" err="1" smtClean="0"/>
              <a:t>Profil</a:t>
            </a:r>
            <a:r>
              <a:rPr lang="en-US" sz="4400" dirty="0" smtClean="0"/>
              <a:t> </a:t>
            </a:r>
            <a:r>
              <a:rPr lang="en-US" sz="4400" dirty="0" err="1" smtClean="0"/>
              <a:t>Penulis</a:t>
            </a:r>
            <a:endParaRPr lang="en-US" sz="44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3663345"/>
              </p:ext>
            </p:extLst>
          </p:nvPr>
        </p:nvGraphicFramePr>
        <p:xfrm>
          <a:off x="0" y="5715793"/>
          <a:ext cx="12192000" cy="1192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34" name="CorelDRAW" r:id="rId3" imgW="11897833" imgH="1192420" progId="CorelDraw.Graphic.17">
                  <p:embed/>
                </p:oleObj>
              </mc:Choice>
              <mc:Fallback>
                <p:oleObj name="CorelDRAW" r:id="rId3" imgW="11897833" imgH="1192420" progId="CorelDraw.Graphic.17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5715793"/>
                        <a:ext cx="12192000" cy="1192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3554063"/>
              </p:ext>
            </p:extLst>
          </p:nvPr>
        </p:nvGraphicFramePr>
        <p:xfrm>
          <a:off x="0" y="1583532"/>
          <a:ext cx="12192000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35" name="CorelDRAW" r:id="rId5" imgW="8790316" imgH="349269" progId="CorelDraw.Graphic.17">
                  <p:embed/>
                </p:oleObj>
              </mc:Choice>
              <mc:Fallback>
                <p:oleObj name="CorelDRAW" r:id="rId5" imgW="8790316" imgH="349269" progId="CorelDraw.Graphic.17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1583532"/>
                        <a:ext cx="12192000" cy="349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8834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Source Sans Pro" panose="020B0503030403020204" pitchFamily="34" charset="0"/>
                <a:ea typeface="Source Sans Pro" panose="020B0503030403020204" pitchFamily="34" charset="0"/>
              </a:rPr>
              <a:t>PEMBERIAN HALAMAN</a:t>
            </a:r>
            <a:endParaRPr lang="en-US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838200" y="1932781"/>
            <a:ext cx="10515600" cy="4244181"/>
          </a:xfrm>
        </p:spPr>
        <p:txBody>
          <a:bodyPr>
            <a:normAutofit/>
          </a:bodyPr>
          <a:lstStyle/>
          <a:p>
            <a:r>
              <a:rPr lang="en-US" sz="4400" dirty="0" smtClean="0"/>
              <a:t>DEPAN: </a:t>
            </a:r>
            <a:r>
              <a:rPr lang="en-US" sz="4400" dirty="0" err="1" smtClean="0"/>
              <a:t>Tanpa</a:t>
            </a:r>
            <a:r>
              <a:rPr lang="en-US" sz="4400" dirty="0" smtClean="0"/>
              <a:t> </a:t>
            </a:r>
            <a:r>
              <a:rPr lang="en-US" sz="4400" dirty="0" err="1" smtClean="0"/>
              <a:t>Halaman</a:t>
            </a:r>
            <a:endParaRPr lang="en-US" sz="4400" dirty="0"/>
          </a:p>
          <a:p>
            <a:r>
              <a:rPr lang="en-US" sz="4400" dirty="0" smtClean="0"/>
              <a:t>PENGANTAR </a:t>
            </a:r>
            <a:r>
              <a:rPr lang="en-US" sz="4400" dirty="0" err="1" smtClean="0"/>
              <a:t>dan</a:t>
            </a:r>
            <a:r>
              <a:rPr lang="en-US" sz="4400" dirty="0" smtClean="0"/>
              <a:t> DAFTAR ISI: </a:t>
            </a:r>
            <a:r>
              <a:rPr lang="en-US" sz="4400" dirty="0" smtClean="0"/>
              <a:t>v-…</a:t>
            </a:r>
            <a:endParaRPr lang="en-US" sz="4400" dirty="0" smtClean="0"/>
          </a:p>
          <a:p>
            <a:r>
              <a:rPr lang="en-US" sz="4400" dirty="0" smtClean="0"/>
              <a:t>ISI: 1 - …</a:t>
            </a:r>
          </a:p>
          <a:p>
            <a:r>
              <a:rPr lang="en-US" sz="4400" dirty="0" smtClean="0"/>
              <a:t>PENUNJANG: </a:t>
            </a:r>
            <a:r>
              <a:rPr lang="en-US" sz="4400" dirty="0" err="1" smtClean="0"/>
              <a:t>lanjutan</a:t>
            </a:r>
            <a:r>
              <a:rPr lang="en-US" sz="4400" dirty="0" smtClean="0"/>
              <a:t> </a:t>
            </a:r>
            <a:r>
              <a:rPr lang="en-US" sz="4400" dirty="0" err="1" smtClean="0"/>
              <a:t>dari</a:t>
            </a:r>
            <a:r>
              <a:rPr lang="en-US" sz="4400" dirty="0" smtClean="0"/>
              <a:t> ISI</a:t>
            </a:r>
            <a:endParaRPr lang="en-US" sz="44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3663345"/>
              </p:ext>
            </p:extLst>
          </p:nvPr>
        </p:nvGraphicFramePr>
        <p:xfrm>
          <a:off x="0" y="5715793"/>
          <a:ext cx="12192000" cy="1192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54" name="CorelDRAW" r:id="rId3" imgW="11897833" imgH="1192420" progId="CorelDraw.Graphic.17">
                  <p:embed/>
                </p:oleObj>
              </mc:Choice>
              <mc:Fallback>
                <p:oleObj name="CorelDRAW" r:id="rId3" imgW="11897833" imgH="1192420" progId="CorelDraw.Graphic.17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5715793"/>
                        <a:ext cx="12192000" cy="1192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3554063"/>
              </p:ext>
            </p:extLst>
          </p:nvPr>
        </p:nvGraphicFramePr>
        <p:xfrm>
          <a:off x="0" y="1583532"/>
          <a:ext cx="12192000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55" name="CorelDRAW" r:id="rId5" imgW="8790316" imgH="349269" progId="CorelDraw.Graphic.17">
                  <p:embed/>
                </p:oleObj>
              </mc:Choice>
              <mc:Fallback>
                <p:oleObj name="CorelDRAW" r:id="rId5" imgW="8790316" imgH="349269" progId="CorelDraw.Graphic.17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1583532"/>
                        <a:ext cx="12192000" cy="349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1619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Source Sans Pro" panose="020B0503030403020204" pitchFamily="34" charset="0"/>
                <a:ea typeface="Source Sans Pro" panose="020B0503030403020204" pitchFamily="34" charset="0"/>
              </a:rPr>
              <a:t>PENYUNTINGAN</a:t>
            </a:r>
            <a:endParaRPr lang="en-US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838200" y="1932781"/>
            <a:ext cx="10515600" cy="4244181"/>
          </a:xfrm>
        </p:spPr>
        <p:txBody>
          <a:bodyPr>
            <a:normAutofit/>
          </a:bodyPr>
          <a:lstStyle/>
          <a:p>
            <a:r>
              <a:rPr lang="en-US" sz="4400" dirty="0" smtClean="0"/>
              <a:t>PENERBIT: </a:t>
            </a:r>
            <a:r>
              <a:rPr lang="en-US" sz="4400" dirty="0" err="1" smtClean="0"/>
              <a:t>menyuntin</a:t>
            </a:r>
            <a:r>
              <a:rPr lang="en-US" sz="4400" dirty="0" err="1" smtClean="0"/>
              <a:t>g</a:t>
            </a:r>
            <a:r>
              <a:rPr lang="en-US" sz="4400" dirty="0" smtClean="0"/>
              <a:t> </a:t>
            </a:r>
            <a:r>
              <a:rPr lang="en-US" sz="4400" dirty="0" err="1" smtClean="0"/>
              <a:t>isi</a:t>
            </a:r>
            <a:r>
              <a:rPr lang="en-US" sz="4400" dirty="0" smtClean="0"/>
              <a:t> </a:t>
            </a:r>
            <a:r>
              <a:rPr lang="en-US" sz="4400" dirty="0" err="1" smtClean="0"/>
              <a:t>naskah</a:t>
            </a:r>
            <a:r>
              <a:rPr lang="en-US" sz="4400" dirty="0" smtClean="0"/>
              <a:t> </a:t>
            </a:r>
            <a:r>
              <a:rPr lang="en-US" sz="4400" dirty="0" err="1" smtClean="0"/>
              <a:t>secara</a:t>
            </a:r>
            <a:r>
              <a:rPr lang="en-US" sz="4400" dirty="0" smtClean="0"/>
              <a:t> </a:t>
            </a:r>
            <a:r>
              <a:rPr lang="en-US" sz="4400" dirty="0" err="1" smtClean="0"/>
              <a:t>umum</a:t>
            </a:r>
            <a:endParaRPr lang="en-US" sz="4400" dirty="0" smtClean="0"/>
          </a:p>
          <a:p>
            <a:r>
              <a:rPr lang="en-US" sz="4400" dirty="0" smtClean="0"/>
              <a:t>PENULIS: </a:t>
            </a:r>
            <a:r>
              <a:rPr lang="en-US" sz="4400" dirty="0" err="1" smtClean="0"/>
              <a:t>menyunting</a:t>
            </a:r>
            <a:r>
              <a:rPr lang="en-US" sz="4400" dirty="0" smtClean="0"/>
              <a:t> </a:t>
            </a:r>
            <a:r>
              <a:rPr lang="en-US" sz="4400" dirty="0" err="1" smtClean="0"/>
              <a:t>isi</a:t>
            </a:r>
            <a:r>
              <a:rPr lang="en-US" sz="4400" dirty="0" smtClean="0"/>
              <a:t> </a:t>
            </a:r>
            <a:r>
              <a:rPr lang="en-US" sz="4400" dirty="0" err="1" smtClean="0"/>
              <a:t>naskah</a:t>
            </a:r>
            <a:r>
              <a:rPr lang="en-US" sz="4400" dirty="0" smtClean="0"/>
              <a:t>: </a:t>
            </a:r>
            <a:r>
              <a:rPr lang="en-US" sz="4400" dirty="0" err="1" smtClean="0"/>
              <a:t>teks</a:t>
            </a:r>
            <a:r>
              <a:rPr lang="en-US" sz="4400" dirty="0" smtClean="0"/>
              <a:t> </a:t>
            </a:r>
            <a:r>
              <a:rPr lang="en-US" sz="4400" dirty="0" err="1" smtClean="0"/>
              <a:t>dan</a:t>
            </a:r>
            <a:r>
              <a:rPr lang="en-US" sz="4400" dirty="0" smtClean="0"/>
              <a:t> </a:t>
            </a:r>
            <a:r>
              <a:rPr lang="en-US" sz="4400" dirty="0" err="1" smtClean="0"/>
              <a:t>konteks</a:t>
            </a:r>
            <a:endParaRPr lang="en-US" sz="4400" dirty="0" smtClean="0"/>
          </a:p>
          <a:p>
            <a:r>
              <a:rPr lang="en-US" sz="4400" dirty="0" smtClean="0"/>
              <a:t>PENYUNTING SEBAYA: </a:t>
            </a:r>
            <a:r>
              <a:rPr lang="en-US" sz="4400" dirty="0" err="1" smtClean="0"/>
              <a:t>menyu</a:t>
            </a:r>
            <a:r>
              <a:rPr lang="en-US" sz="4400" dirty="0" err="1" smtClean="0"/>
              <a:t>nting</a:t>
            </a:r>
            <a:r>
              <a:rPr lang="en-US" sz="4400" dirty="0" smtClean="0"/>
              <a:t> </a:t>
            </a:r>
            <a:r>
              <a:rPr lang="en-US" sz="4400" dirty="0" err="1" smtClean="0"/>
              <a:t>isi</a:t>
            </a:r>
            <a:r>
              <a:rPr lang="en-US" sz="4400" dirty="0" smtClean="0"/>
              <a:t> </a:t>
            </a:r>
            <a:r>
              <a:rPr lang="en-US" sz="4400" dirty="0" err="1" smtClean="0"/>
              <a:t>naskah</a:t>
            </a:r>
            <a:r>
              <a:rPr lang="en-US" sz="4400" dirty="0" smtClean="0"/>
              <a:t>: </a:t>
            </a:r>
            <a:r>
              <a:rPr lang="en-US" sz="4400" dirty="0" err="1" smtClean="0"/>
              <a:t>teks</a:t>
            </a:r>
            <a:r>
              <a:rPr lang="en-US" sz="4400" dirty="0" smtClean="0"/>
              <a:t> </a:t>
            </a:r>
            <a:r>
              <a:rPr lang="en-US" sz="4400" dirty="0" err="1" smtClean="0"/>
              <a:t>dan</a:t>
            </a:r>
            <a:r>
              <a:rPr lang="en-US" sz="4400" dirty="0" smtClean="0"/>
              <a:t> </a:t>
            </a:r>
            <a:r>
              <a:rPr lang="en-US" sz="4400" dirty="0" err="1" smtClean="0"/>
              <a:t>konteks</a:t>
            </a:r>
            <a:endParaRPr lang="en-US" sz="44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3663345"/>
              </p:ext>
            </p:extLst>
          </p:nvPr>
        </p:nvGraphicFramePr>
        <p:xfrm>
          <a:off x="0" y="5715793"/>
          <a:ext cx="12192000" cy="1192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78" name="CorelDRAW" r:id="rId3" imgW="11897833" imgH="1192420" progId="CorelDraw.Graphic.17">
                  <p:embed/>
                </p:oleObj>
              </mc:Choice>
              <mc:Fallback>
                <p:oleObj name="CorelDRAW" r:id="rId3" imgW="11897833" imgH="1192420" progId="CorelDraw.Graphic.17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5715793"/>
                        <a:ext cx="12192000" cy="1192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3554063"/>
              </p:ext>
            </p:extLst>
          </p:nvPr>
        </p:nvGraphicFramePr>
        <p:xfrm>
          <a:off x="0" y="1583532"/>
          <a:ext cx="12192000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79" name="CorelDRAW" r:id="rId5" imgW="8790316" imgH="349269" progId="CorelDraw.Graphic.17">
                  <p:embed/>
                </p:oleObj>
              </mc:Choice>
              <mc:Fallback>
                <p:oleObj name="CorelDRAW" r:id="rId5" imgW="8790316" imgH="349269" progId="CorelDraw.Graphic.17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1583532"/>
                        <a:ext cx="12192000" cy="349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60032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553</TotalTime>
  <Words>345</Words>
  <Application>Microsoft Office PowerPoint</Application>
  <PresentationFormat>Widescreen</PresentationFormat>
  <Paragraphs>66</Paragraphs>
  <Slides>17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Source Sans Pro</vt:lpstr>
      <vt:lpstr>Office Theme</vt:lpstr>
      <vt:lpstr>CorelDRAW</vt:lpstr>
      <vt:lpstr>PowerPoint Presentation</vt:lpstr>
      <vt:lpstr>PROSES SINGKAT PENERBITAN BUKU</vt:lpstr>
      <vt:lpstr>KIRIM NASKAH</vt:lpstr>
      <vt:lpstr>JENIS NASKAH</vt:lpstr>
      <vt:lpstr>LAYOUT NASKAH</vt:lpstr>
      <vt:lpstr>PAGE SETUP LAYOUT NASKAH</vt:lpstr>
      <vt:lpstr>BAGIAN ISI NASKAH</vt:lpstr>
      <vt:lpstr>PEMBERIAN HALAMAN</vt:lpstr>
      <vt:lpstr>PENYUNTINGAN</vt:lpstr>
      <vt:lpstr>PENGAJUAN ISBN</vt:lpstr>
      <vt:lpstr>SYARAT PENGAJUAN ISBN</vt:lpstr>
      <vt:lpstr>DURASI WAKTU</vt:lpstr>
      <vt:lpstr>BIAYA PENERBITAN DAN CETAK BUKU</vt:lpstr>
      <vt:lpstr>KERJASAMA</vt:lpstr>
      <vt:lpstr>TERIMA KASIH</vt:lpstr>
      <vt:lpstr>PERTANYAAN</vt:lpstr>
      <vt:lpstr>DAFTAR HADIR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68</cp:revision>
  <dcterms:created xsi:type="dcterms:W3CDTF">2020-01-05T08:34:00Z</dcterms:created>
  <dcterms:modified xsi:type="dcterms:W3CDTF">2020-01-18T13:30:02Z</dcterms:modified>
</cp:coreProperties>
</file>