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2288" r:id="rId3"/>
    <p:sldId id="2289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903815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980691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535048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59548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652597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712166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164395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49860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177530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968121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095448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7554397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3974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모든 나라들아 여호와를 찬양하며 너희 모든 백성들아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찬송할지어다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117</a:t>
            </a:r>
          </a:p>
        </p:txBody>
      </p:sp>
    </p:spTree>
    <p:extLst>
      <p:ext uri="{BB962C8B-B14F-4D97-AF65-F5344CB8AC3E}">
        <p14:creationId xmlns:p14="http://schemas.microsoft.com/office/powerpoint/2010/main" val="29527458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우리에게 향하신 여호와의 인자하심이 크시고 여호와의 진실하심이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영원함이로다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할렐루야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117</a:t>
            </a:r>
          </a:p>
        </p:txBody>
      </p:sp>
    </p:spTree>
    <p:extLst>
      <p:ext uri="{BB962C8B-B14F-4D97-AF65-F5344CB8AC3E}">
        <p14:creationId xmlns:p14="http://schemas.microsoft.com/office/powerpoint/2010/main" val="11154671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</TotalTime>
  <Words>25</Words>
  <Application>Microsoft Office PowerPoint</Application>
  <PresentationFormat>와이드스크린</PresentationFormat>
  <Paragraphs>4</Paragraphs>
  <Slides>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</vt:i4>
      </vt:variant>
    </vt:vector>
  </HeadingPairs>
  <TitlesOfParts>
    <vt:vector size="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2024-10-01T10:12:49Z</dcterms:modified>
</cp:coreProperties>
</file>