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288" r:id="rId3"/>
    <p:sldId id="228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038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806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50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954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525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1216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643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8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775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6812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9544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755439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9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모든 나라들아 여호와를 찬양하며 너희 모든 백성들아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찬송할지어다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117</a:t>
            </a:r>
          </a:p>
        </p:txBody>
      </p:sp>
    </p:spTree>
    <p:extLst>
      <p:ext uri="{BB962C8B-B14F-4D97-AF65-F5344CB8AC3E}">
        <p14:creationId xmlns:p14="http://schemas.microsoft.com/office/powerpoint/2010/main" val="2952745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우리에게 향하신 여호와의 인자하심이 크시고 여호와의 진실하심이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영원함이로다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할렐루야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117</a:t>
            </a:r>
          </a:p>
        </p:txBody>
      </p:sp>
    </p:spTree>
    <p:extLst>
      <p:ext uri="{BB962C8B-B14F-4D97-AF65-F5344CB8AC3E}">
        <p14:creationId xmlns:p14="http://schemas.microsoft.com/office/powerpoint/2010/main" val="1115467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25</Words>
  <Application>Microsoft Office PowerPoint</Application>
  <PresentationFormat>와이드스크린</PresentationFormat>
  <Paragraphs>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2024-10-01T10:12:49Z</dcterms:modified>
</cp:coreProperties>
</file>