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8" r:id="rId9"/>
    <p:sldId id="269" r:id="rId10"/>
    <p:sldId id="261" r:id="rId11"/>
    <p:sldId id="262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  <a:prstGeom prst="rect">
            <a:avLst/>
          </a:prstGeom>
        </p:spPr>
        <p:txBody>
          <a:bodyPr/>
          <a:lstStyle/>
          <a:p>
            <a:fld id="{B724C588-602F-4027-81C5-403252A41A9A}" type="datetimeFigureOut">
              <a:rPr lang="en-US" smtClean="0"/>
              <a:pPr/>
              <a:t>2/23/2012</a:t>
            </a:fld>
            <a:endParaRPr lang="en-PH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  <a:prstGeom prst="rect">
            <a:avLst/>
          </a:prstGeom>
        </p:spPr>
        <p:txBody>
          <a:bodyPr/>
          <a:lstStyle/>
          <a:p>
            <a:endParaRPr lang="en-PH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  <a:prstGeom prst="rect">
            <a:avLst/>
          </a:prstGeom>
        </p:spPr>
        <p:txBody>
          <a:bodyPr/>
          <a:lstStyle/>
          <a:p>
            <a:fld id="{DC0D2664-4080-48A5-A35E-6BF6727AAE0E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B724C588-602F-4027-81C5-403252A41A9A}" type="datetimeFigureOut">
              <a:rPr lang="en-US" smtClean="0"/>
              <a:pPr/>
              <a:t>2/23/2012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DC0D2664-4080-48A5-A35E-6BF6727AAE0E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B724C588-602F-4027-81C5-403252A41A9A}" type="datetimeFigureOut">
              <a:rPr lang="en-US" smtClean="0"/>
              <a:pPr/>
              <a:t>2/23/2012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DC0D2664-4080-48A5-A35E-6BF6727AAE0E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70104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905000" y="1600200"/>
            <a:ext cx="7010400" cy="48737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  <a:prstGeom prst="rect">
            <a:avLst/>
          </a:prstGeo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  <a:prstGeom prst="rect">
            <a:avLst/>
          </a:prstGeom>
        </p:spPr>
        <p:txBody>
          <a:bodyPr/>
          <a:lstStyle/>
          <a:p>
            <a:fld id="{B724C588-602F-4027-81C5-403252A41A9A}" type="datetimeFigureOut">
              <a:rPr lang="en-US" smtClean="0"/>
              <a:pPr/>
              <a:t>2/23/2012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  <a:prstGeom prst="rect">
            <a:avLst/>
          </a:prstGeom>
        </p:spPr>
        <p:txBody>
          <a:bodyPr/>
          <a:lstStyle/>
          <a:p>
            <a:endParaRPr lang="en-PH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  <a:prstGeom prst="rect">
            <a:avLst/>
          </a:prstGeom>
        </p:spPr>
        <p:txBody>
          <a:bodyPr/>
          <a:lstStyle/>
          <a:p>
            <a:fld id="{DC0D2664-4080-48A5-A35E-6BF6727AAE0E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B724C588-602F-4027-81C5-403252A41A9A}" type="datetimeFigureOut">
              <a:rPr lang="en-US" smtClean="0"/>
              <a:pPr/>
              <a:t>2/23/2012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DC0D2664-4080-48A5-A35E-6BF6727AAE0E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  <a:prstGeom prst="rect">
            <a:avLst/>
          </a:prstGeo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B724C588-602F-4027-81C5-403252A41A9A}" type="datetimeFigureOut">
              <a:rPr lang="en-US" smtClean="0"/>
              <a:pPr/>
              <a:t>2/23/2012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DC0D2664-4080-48A5-A35E-6BF6727AAE0E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rtlCol="0"/>
          <a:lstStyle/>
          <a:p>
            <a:fld id="{B724C588-602F-4027-81C5-403252A41A9A}" type="datetimeFigureOut">
              <a:rPr lang="en-US" smtClean="0"/>
              <a:pPr/>
              <a:t>2/23/2012</a:t>
            </a:fld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rtlCol="0"/>
          <a:lstStyle/>
          <a:p>
            <a:fld id="{DC0D2664-4080-48A5-A35E-6BF6727AAE0E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rtlCol="0"/>
          <a:lstStyle/>
          <a:p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B724C588-602F-4027-81C5-403252A41A9A}" type="datetimeFigureOut">
              <a:rPr lang="en-US" smtClean="0"/>
              <a:pPr/>
              <a:t>2/23/2012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DC0D2664-4080-48A5-A35E-6BF6727AAE0E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rtlCol="0"/>
          <a:lstStyle/>
          <a:p>
            <a:fld id="{B724C588-602F-4027-81C5-403252A41A9A}" type="datetimeFigureOut">
              <a:rPr lang="en-US" smtClean="0"/>
              <a:pPr/>
              <a:t>2/23/2012</a:t>
            </a:fld>
            <a:endParaRPr lang="en-PH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rtlCol="0"/>
          <a:lstStyle/>
          <a:p>
            <a:fld id="{DC0D2664-4080-48A5-A35E-6BF6727AAE0E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rtlCol="0"/>
          <a:lstStyle/>
          <a:p>
            <a:endParaRPr lang="en-P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prstGeom prst="rect">
            <a:avLst/>
          </a:prstGeo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rtlCol="0"/>
          <a:lstStyle/>
          <a:p>
            <a:fld id="{B724C588-602F-4027-81C5-403252A41A9A}" type="datetimeFigureOut">
              <a:rPr lang="en-US" smtClean="0"/>
              <a:pPr/>
              <a:t>2/23/2012</a:t>
            </a:fld>
            <a:endParaRPr lang="en-P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rtlCol="0"/>
          <a:lstStyle/>
          <a:p>
            <a:fld id="{DC0D2664-4080-48A5-A35E-6BF6727AAE0E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rtlCol="0"/>
          <a:lstStyle/>
          <a:p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 bwMode="auto">
          <a:xfrm rot="5400000">
            <a:off x="7763256" y="1170432"/>
            <a:ext cx="2286000" cy="381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724C588-602F-4027-81C5-403252A41A9A}" type="datetimeFigureOut">
              <a:rPr lang="en-US" smtClean="0"/>
              <a:pPr/>
              <a:t>2/23/2012</a:t>
            </a:fld>
            <a:endParaRPr lang="en-PH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 bwMode="auto">
          <a:xfrm rot="5400000">
            <a:off x="7077456" y="4178808"/>
            <a:ext cx="3657600" cy="3840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PH"/>
          </a:p>
        </p:txBody>
      </p:sp>
      <p:sp>
        <p:nvSpPr>
          <p:cNvPr id="20" name="Rectangle 19"/>
          <p:cNvSpPr/>
          <p:nvPr userDrawn="1"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solidFill>
                <a:schemeClr val="bg1"/>
              </a:solidFill>
            </a:endParaRPr>
          </a:p>
        </p:txBody>
      </p:sp>
      <p:sp>
        <p:nvSpPr>
          <p:cNvPr id="26" name="Straight Connector 25"/>
          <p:cNvSpPr>
            <a:spLocks noChangeShapeType="1"/>
          </p:cNvSpPr>
          <p:nvPr userDrawn="1"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>
              <a:solidFill>
                <a:schemeClr val="bg1"/>
              </a:solidFill>
            </a:endParaRPr>
          </a:p>
        </p:txBody>
      </p:sp>
      <p:sp>
        <p:nvSpPr>
          <p:cNvPr id="27" name="Straight Connector 26"/>
          <p:cNvSpPr>
            <a:spLocks noChangeShapeType="1"/>
          </p:cNvSpPr>
          <p:nvPr userDrawn="1"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>
              <a:solidFill>
                <a:schemeClr val="bg1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 userDrawn="1"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>
              <a:solidFill>
                <a:schemeClr val="bg1"/>
              </a:solidFill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 userDrawn="1"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>
              <a:solidFill>
                <a:schemeClr val="bg1"/>
              </a:solidFill>
            </a:endParaRPr>
          </a:p>
        </p:txBody>
      </p:sp>
      <p:sp>
        <p:nvSpPr>
          <p:cNvPr id="30" name="Straight Connector 29"/>
          <p:cNvSpPr>
            <a:spLocks noChangeShapeType="1"/>
          </p:cNvSpPr>
          <p:nvPr userDrawn="1"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>
              <a:solidFill>
                <a:schemeClr val="bg1"/>
              </a:solidFill>
            </a:endParaRPr>
          </a:p>
        </p:txBody>
      </p:sp>
      <p:sp>
        <p:nvSpPr>
          <p:cNvPr id="32" name="Oval 31"/>
          <p:cNvSpPr/>
          <p:nvPr userDrawn="1"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>
              <a:solidFill>
                <a:schemeClr val="bg1"/>
              </a:solidFill>
            </a:endParaRPr>
          </a:p>
        </p:txBody>
      </p:sp>
      <p:sp>
        <p:nvSpPr>
          <p:cNvPr id="33" name="Oval 32"/>
          <p:cNvSpPr/>
          <p:nvPr userDrawn="1"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>
              <a:solidFill>
                <a:schemeClr val="bg1"/>
              </a:solidFill>
            </a:endParaRPr>
          </a:p>
        </p:txBody>
      </p:sp>
      <p:sp>
        <p:nvSpPr>
          <p:cNvPr id="34" name="Oval 33"/>
          <p:cNvSpPr/>
          <p:nvPr userDrawn="1"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>
              <a:solidFill>
                <a:schemeClr val="bg1"/>
              </a:solidFill>
            </a:endParaRPr>
          </a:p>
        </p:txBody>
      </p:sp>
      <p:sp>
        <p:nvSpPr>
          <p:cNvPr id="35" name="Oval 34"/>
          <p:cNvSpPr/>
          <p:nvPr userDrawn="1"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/>
          <p:nvPr userDrawn="1"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>
              <a:solidFill>
                <a:schemeClr val="bg1"/>
              </a:solidFill>
            </a:endParaRPr>
          </a:p>
        </p:txBody>
      </p:sp>
      <p:sp>
        <p:nvSpPr>
          <p:cNvPr id="37" name="Straight Connector 36"/>
          <p:cNvSpPr>
            <a:spLocks noChangeShapeType="1"/>
          </p:cNvSpPr>
          <p:nvPr userDrawn="1"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>
              <a:solidFill>
                <a:schemeClr val="bg1"/>
              </a:solidFill>
            </a:endParaRPr>
          </a:p>
        </p:txBody>
      </p:sp>
      <p:sp>
        <p:nvSpPr>
          <p:cNvPr id="3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340616" y="4928702"/>
            <a:ext cx="609600" cy="5175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0D2664-4080-48A5-A35E-6BF6727AAE0E}" type="slidenum">
              <a:rPr lang="en-PH" smtClean="0"/>
              <a:pPr/>
              <a:t>‹#›</a:t>
            </a:fld>
            <a:endParaRPr lang="en-P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PH" sz="5400" dirty="0" smtClean="0"/>
              <a:t>LENS APPLICATIONS</a:t>
            </a:r>
            <a:endParaRPr lang="en-PH" sz="540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PH" dirty="0" smtClean="0"/>
              <a:t>VILLAMIEL – ANGELES – RAMOS – ZARATE – SANCHEZ – VENEZUELA – RAYMUNDO</a:t>
            </a:r>
            <a:endParaRPr lang="en-P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sz="4400" dirty="0" smtClean="0"/>
              <a:t>APPLICATION OF LENSES</a:t>
            </a:r>
            <a:endParaRPr lang="en-PH" sz="4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04800"/>
            <a:ext cx="6819527" cy="637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sz="6000" b="1" dirty="0" smtClean="0"/>
              <a:t>HAND LENS</a:t>
            </a:r>
            <a:endParaRPr lang="en-PH" sz="6000" b="1" dirty="0"/>
          </a:p>
        </p:txBody>
      </p:sp>
      <p:sp>
        <p:nvSpPr>
          <p:cNvPr id="9218" name="AutoShape 2" descr="data:image/jpeg;base64,/9j/4AAQSkZJRgABAQAAAQABAAD/2wCEAAkGBhASDxQUEhQVFBIUFBMSEhQVExQQFBkWGBUVFRYUFhYXHCYfHhkjGRQUIDAgIycpLCwsFR4xNTAqNSYrLCkBCQoKDgwOFA8PGikeHRgsKSkpKS0pKSorKSwpKSkpMiksKSkpKSkpKS4pKSksKSwpKTYuKSkpLCkpKSkpKSkpKf/AABEIAOAA4AMBIgACEQEDEQH/xAAcAAEAAQUBAQAAAAAAAAAAAAAAAQMEBQYHAgj/xABEEAACAQICBggDBQQHCQAAAAAAAQIDEQQxBQYSIUFRBxMiYXGBkaEyQlJicrHB0RQzQ/AVU2SCkrLhCBcjJTRjk6LT/8QAGAEBAQEBAQAAAAAAAAAAAAAAAAECAwT/xAAbEQEBAAIDAQAAAAAAAAAAAAAAARESAiExA//aAAwDAQACEQMRAD8A7iAAAAAAAAAAAAAAAAAAAAAAAAAAAAAAAAAAAAAAAAAAAAAAAAAAAAAAAAAAAAAAAAAAAAAAAAAAAAAAAAAAAAAAAAAAAAAAAAAAAAAAAAALgARckAAAAAAAAAAAAAAAAAAAAAAAAAAAAAAEMipNJNtpJb23uSNG1j6TqVJOGHtUnltv4F4L5vwA3HH6SpUYbdWahFcW7eSWbfgc/wBO9KMtq2GilH6ppSb8uCNB0vrDWrzcqs3J9+S7kskYqeIA3PR/+0GoV+rxFCUo7Wy5wShJO9r7De9ejOtaH07QxVPrKM1KOT4Si+Uoven4nzXOor3aV1xsr+pfaA1pq4OuqtJ34Th8s48Yy8efAD6VTJLTRWkYYihTrU3eFSKnHnZrJ96y8i7AAAAAAAAAAAACLk3AAi5NwAAAAAACLlhpbTuHw0NqtNRXBZyf3Y5sC/ua/rHrrhsImpPbq8KcWr/3n8poesvSfWq3hh06VPLa/itePy+W/vNFq1m97zb3vi/zA2DWTXbE4p2lLZp8Kcd0VyvzfezW51rlGrXUc35cSyq4xvLcvVgXVWulmWs8U3l7lBRuyvTw7YFF3eZVp0jKYXQs5cDbtXuj2rWa7LUb75y3JAbx0RSqf0ZFTyjUqKn92993dtOS8jdS10ZgIUKMKUFaMIqK/Xxbuy6AAAAAUsTiYU4Oc5KMIq8pSdklzbYFUtsZpClSjtVZxhHnKSivc5drh01xhengld5OrJbv7kf1OTaU09i8XNupOdWXe27eWSXsB3jS/TLo2jdQlKtJfRHs/wCJmm6R/wBoKo2+pw8Yrg5zcn7HOcFqpiatrRdnlZbXo3aPubPozocxlTfKD/vNr2SX4gTiOnDSkspU4fdp3/Etv99Glf66P/jibRh+gqp8zgvJP/M5F5HoJyvOHerQ/wDmBq2H6cdJRzlTl4wM9o7p9q3XXUIP7knF+9/wPeJ6CX8so+kX+DiYbGdCuKhvjZ25bX4NNe6A6Robpg0fXaUnKlJ/Wrr1X6G44THU6sdqnOM4vjFqS9j5g0hqdi6LW0rXeUl1avy2n2PdFTQensZhZOcKjpyh8spWUuds0/cD6i2jH6V0/h8Mr1ZqOVlnJ3dt0c8+Jx6XShi8TDZ63q5W3qKUL83tLeYT9i0hXXWQh80nCTq1I1XKm2tpzScYNuLttPhfkB0fTHScp7cMK1FRk4Oq49a7r6Yp2t33eZznSOkJVajlKrKrN5ykmn7v2LzRGLwyw1R1ZbNTZj1MNmXW9qO1tp2acusk3Jt8Hlc1qpidlya3yk2/BN3987AXNWrGKu3b+eRj6+Pb+HcvcpTbk7t3ZUwmBnUlaEXKXJK/rwSAt1FlelhG3ZJt8rbzc9A9GuIrWck7d25ec3+CR0PQ/RlRppdY8vlgrLzk97A5No3VarN2s7v5Urs3zQfRhUdnNKmvtb5eh0vA6Mo0VanCMfBb/XMurAYLRep2Fo27O3JfNPf6LIzijYmwAAAAAQwLfSGPp0acqlSWzCKvJv8AnM4Br3r/AFsdUcYtwoRdoQTzd82uLftwNi6WtaJVa37LTfYp/HbjPj6Xt6ll0fdG0sS+urrZoJ2iuMrZpPl3/wCoGras6iYnGy7MXsc3l33fHwXnY69q90TYajFdb22t6iktm/PK3595uuCwEKUFCnFRirKyVstyLkC0wejKVL93CMe9Lf6veXYAAAAAABb4rA06itOKku/9TStN9FGEqPbpwXHap3cIyumt+zZX4p7n38HvoA+aNZNTq2DqNxjPq1v375Rtn2lnu4u3HkUKGMlKDV3dq7SbSkubSdrrkfSeO0dCqu1mspL4l4HFdcdSpYXEPYjs059qk0uxt23xW7s3t8Pfu3ZBqFXEyyT8SjSw8pSUYpyk3ZRScpN8klvb7kZfRer1bF1406MbuW98FFcZSfBLf6Hb9UtR8PgYLZSnWa7dVrf3qH0x7vW4HO9Weh+vVSnin1Uc+rTTqP7zW5eC3950vQ+puEw8UoU1u5q+/nbn6mciiQPKjY9AAAAAAAAAAC00rjOqoVan9XTnPzjFte5dmv69z/5dXSzlBr22n7Jgcm1S1fljsW3Nuzm3Ulxst834u9r/AGjumHw0YQjCC2YxSjFLckluSNG6IcLFYSdT5nVnB893a/NehvqAkAAAAAAAAAAAAAMbp7RvX4epT3XlF7N8tpb4v1MkQ0ByLUeu6GmHTyjWjOLi+DlGFVLxUtpeZ11HIatRf09VlCyjTmsue1Sg/dyOvICQAAAAAAAAAAAAAweuKX7Nd/Cpx2vuyvB+0jOFlpnBKth6lN/PCUfO273A5/0W6Q6mvXwc3Z7XWU+9xSjK3jFQl5M6YjhWLlUU41qbccTQaUrZvZykubt6q64nVNUNcKWNopqyrRS62nyf1R5wftkwNiBFyQAAAAAAAAABDYE3MVrJpuGEw1StLOKtBfVN/Cv54Jl1pHSVKhTlUqyUIRV23+C5vuONaxaxS0lX2pdjCUr7MW8+bfe7em7ncK+qGHlOtScv3mJrxqN8erg3UbfjJXO0I5x0bYJ1a88TJWjGPV0llZOzXtv80dIAAAAAAAAAAAAAABEiQByrpB0JOhiVWpK0ano3e8qb5O7vF97XA1WjVltqvhZOnWi7yje2/imuD4ZWfE7jpjRcMRRlTmk1Jcd+/gcb1i1aq0Kkn2k4/wARb5JcOtS+KHKovNIDcdWelSlO1PGLqav1W7D72uHirrwN8o4iM4qUWpReUovaT8Gsz50r4xNWrxVuE12oPvUkXOjtKYnDvawteUV9Le1F+P8AqmB9Dg4/o/phxdOyr0Y1Es5R7D9rr/1M7humrAv95CrTfgpL8n7AdDBpkOlzRT/jNeMH+RNTpb0Uv4zfhBgbkDnuJ6bNHr4I1aj7opL1uYPH9NOIldYfDKP2qknJ+Nty9gOuOZqOsvSXg8NeMJdfWyUKbur98l+CuzlGlNZsfiv+ortQ+iHYj+j9DGUa9OO6lFzn3b/VgZ3TOmcRjZdbipqNKLbhSi9mK/n1POjcJPFTjCEbUr7l9XC7+yvf8KWitXp12m/3cXm98E+OXxy+zHzOuaq6sRopTkrP5U7bX3pd/KK3LxAzGg9Fxw9CFNcFeT5yebMgAAAAAAAAAAAAAAAAAALHSWioVlaW6S+Ga3SXg+XcXwA5ZrDqNsOTs4X39ZTjt0pc3UpcHzat5mjY3VerC8oxbX14eXWR86b7S8N59FOJhtIao4epvSdKf1U+z6xyA+d5VKqdtqErfLK9OXozzLFVF8VJ+TUjs2k9Qq7Vk6VePBVIpS9bWNbxWoUovtYKS76U5eyTYHOXjY8ac/8ABcj9tj/VT/wWN3nqX/Z8YvDal+RC1M/s+MflNfkBpaxs38NKXnZEqpXbteEPPbl5JG/YbUWTfZwVRv8A7s5W9HZGxaO1BxS4UcOvsxUpe36gcxweq1er2pKbj9VR9VDyWZt+gNT4yezCPXSydk6VCPi85HQcDqJh4u9VyrS+2+z6L82bDRoRglGKUYrJJWS8kBh9DatRpWlUanNfCkrQh3QjwM4iESAAAAAAAAAAAAAAAAAAAAAAAAAIsSAIsTYACLCxIAEEsovFQva+W5ktwslviqCjPFLZbW+xbQxMrtbTunbJKN+XPzJeUWcLV+SU6NTaVyoaZAAAAAAAAAAAAAAAAAAAAAAAAAAAAAEMwdd/8Sf3n+RlsTWtZLN38ks2WEqCd32k3vu2nnk3Hkcfr3MO/wArrc1So1bZ5Pc+Bc0t77PaeeSj4OT4lk002nmnZl7oxb2ceFu2tdvpJjaGIqyg4QUlHa2rzkrq64JXW9tvMulW2IrrJRvldbk/BeB4xslbZlTlOLzslK3ir38y0oUKkOrlJSko9YrfFKKbWx4tJW8z1yYeJko4iDtaSe1fZs73tnY8yxcEruSs7pb+KzXsY6lQnGUJbLtt1nsqzaU/hXt5XJw+FnajePw1KkpZbr7Vvx9yjIPGQultK7tZeOR4hjI2Tk4xvtJdq99l8P0KOHvCpNOMntz2lJK6tZKzfCzTKGGwslKleLtF1m8t13eLAyEsXBRUtpbLyd8/ApVsWtlODUltWdt+WfmWlHDTj1b2W9mVa8d1+03aSu+X+Y9YCDcW7fxqjfhvRL50s97XdevbZtxa9LpfmVVVje195bLDytzs4pfdTvcmSlfjulyVrGNq1iLlVo3tdHssqaurJfO3fhulcvUalyzZgABpAAAAAAAAAAAAABQxNHas1mr55NPNFrSwzu9zV9z2mnZclbMyIsZvGVqcrFvPA0222t7zzPVLCxj8KsVgXETNRYWJBURYWJAEWFiQBTq4eMlaSulvX4E06SirJWSyS3HsARYWJAHmMEsj0AB//9k="/>
          <p:cNvSpPr>
            <a:spLocks noChangeAspect="1" noChangeArrowheads="1"/>
          </p:cNvSpPr>
          <p:nvPr/>
        </p:nvSpPr>
        <p:spPr bwMode="auto">
          <a:xfrm>
            <a:off x="63500" y="-1033463"/>
            <a:ext cx="2133600" cy="2133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PH"/>
          </a:p>
        </p:txBody>
      </p:sp>
      <p:sp>
        <p:nvSpPr>
          <p:cNvPr id="9220" name="AutoShape 4" descr="data:image/jpeg;base64,/9j/4AAQSkZJRgABAQAAAQABAAD/2wCEAAkGBhASDxQUEhQVFBIUFBMSEhQVExQQFBkWGBUVFRYUFhYXHCYfHhkjGRQUIDAgIycpLCwsFR4xNTAqNSYrLCkBCQoKDgwOFA8PGikeHRgsKSkpKS0pKSorKSwpKSkpMiksKSkpKSkpKS4pKSksKSwpKTYuKSkpLCkpKSkpKSkpKf/AABEIAOAA4AMBIgACEQEDEQH/xAAcAAEAAQUBAQAAAAAAAAAAAAAAAQMEBQYHAgj/xABEEAACAQICBggDBQQHCQAAAAAAAQIDEQQxBQYSIUFRBxMiYXGBkaEyQlJicrHB0RQzQ/AVU2SCkrLhCBcjJTRjk6LT/8QAGAEBAQEBAQAAAAAAAAAAAAAAAAECAwT/xAAbEQEBAAIDAQAAAAAAAAAAAAAAARESAiExA//aAAwDAQACEQMRAD8A7iAAAAAAAAAAAAAAAAAAAAAAAAAAAAAAAAAAAAAAAAAAAAAAAAAAAAAAAAAAAAAAAAAAAAAAAAAAAAAAAAAAAAAAAAAAAAAAAAAAAAAAAAALgARckAAAAAAAAAAAAAAAAAAAAAAAAAAAAAAEMipNJNtpJb23uSNG1j6TqVJOGHtUnltv4F4L5vwA3HH6SpUYbdWahFcW7eSWbfgc/wBO9KMtq2GilH6ppSb8uCNB0vrDWrzcqs3J9+S7kskYqeIA3PR/+0GoV+rxFCUo7Wy5wShJO9r7De9ejOtaH07QxVPrKM1KOT4Si+Uoven4nzXOor3aV1xsr+pfaA1pq4OuqtJ34Th8s48Yy8efAD6VTJLTRWkYYihTrU3eFSKnHnZrJ96y8i7AAAAAAAAAAAACLk3AAi5NwAAAAAACLlhpbTuHw0NqtNRXBZyf3Y5sC/ua/rHrrhsImpPbq8KcWr/3n8poesvSfWq3hh06VPLa/itePy+W/vNFq1m97zb3vi/zA2DWTXbE4p2lLZp8Kcd0VyvzfezW51rlGrXUc35cSyq4xvLcvVgXVWulmWs8U3l7lBRuyvTw7YFF3eZVp0jKYXQs5cDbtXuj2rWa7LUb75y3JAbx0RSqf0ZFTyjUqKn92993dtOS8jdS10ZgIUKMKUFaMIqK/Xxbuy6AAAAAUsTiYU4Oc5KMIq8pSdklzbYFUtsZpClSjtVZxhHnKSivc5drh01xhengld5OrJbv7kf1OTaU09i8XNupOdWXe27eWSXsB3jS/TLo2jdQlKtJfRHs/wCJmm6R/wBoKo2+pw8Yrg5zcn7HOcFqpiatrRdnlZbXo3aPubPozocxlTfKD/vNr2SX4gTiOnDSkspU4fdp3/Etv99Glf66P/jibRh+gqp8zgvJP/M5F5HoJyvOHerQ/wDmBq2H6cdJRzlTl4wM9o7p9q3XXUIP7knF+9/wPeJ6CX8so+kX+DiYbGdCuKhvjZ25bX4NNe6A6Robpg0fXaUnKlJ/Wrr1X6G44THU6sdqnOM4vjFqS9j5g0hqdi6LW0rXeUl1avy2n2PdFTQensZhZOcKjpyh8spWUuds0/cD6i2jH6V0/h8Mr1ZqOVlnJ3dt0c8+Jx6XShi8TDZ63q5W3qKUL83tLeYT9i0hXXWQh80nCTq1I1XKm2tpzScYNuLttPhfkB0fTHScp7cMK1FRk4Oq49a7r6Yp2t33eZznSOkJVajlKrKrN5ykmn7v2LzRGLwyw1R1ZbNTZj1MNmXW9qO1tp2acusk3Jt8Hlc1qpidlya3yk2/BN3987AXNWrGKu3b+eRj6+Pb+HcvcpTbk7t3ZUwmBnUlaEXKXJK/rwSAt1FlelhG3ZJt8rbzc9A9GuIrWck7d25ec3+CR0PQ/RlRppdY8vlgrLzk97A5No3VarN2s7v5Urs3zQfRhUdnNKmvtb5eh0vA6Mo0VanCMfBb/XMurAYLRep2Fo27O3JfNPf6LIzijYmwAAAAAQwLfSGPp0acqlSWzCKvJv8AnM4Br3r/AFsdUcYtwoRdoQTzd82uLftwNi6WtaJVa37LTfYp/HbjPj6Xt6ll0fdG0sS+urrZoJ2iuMrZpPl3/wCoGras6iYnGy7MXsc3l33fHwXnY69q90TYajFdb22t6iktm/PK3595uuCwEKUFCnFRirKyVstyLkC0wejKVL93CMe9Lf6veXYAAAAAABb4rA06itOKku/9TStN9FGEqPbpwXHap3cIyumt+zZX4p7n38HvoA+aNZNTq2DqNxjPq1v375Rtn2lnu4u3HkUKGMlKDV3dq7SbSkubSdrrkfSeO0dCqu1mspL4l4HFdcdSpYXEPYjs059qk0uxt23xW7s3t8Pfu3ZBqFXEyyT8SjSw8pSUYpyk3ZRScpN8klvb7kZfRer1bF1406MbuW98FFcZSfBLf6Hb9UtR8PgYLZSnWa7dVrf3qH0x7vW4HO9Weh+vVSnin1Uc+rTTqP7zW5eC3950vQ+puEw8UoU1u5q+/nbn6mciiQPKjY9AAAAAAAAAAC00rjOqoVan9XTnPzjFte5dmv69z/5dXSzlBr22n7Jgcm1S1fljsW3Nuzm3Ulxst834u9r/AGjumHw0YQjCC2YxSjFLckluSNG6IcLFYSdT5nVnB893a/NehvqAkAAAAAAAAAAAAAMbp7RvX4epT3XlF7N8tpb4v1MkQ0ByLUeu6GmHTyjWjOLi+DlGFVLxUtpeZ11HIatRf09VlCyjTmsue1Sg/dyOvICQAAAAAAAAAAAAAweuKX7Nd/Cpx2vuyvB+0jOFlpnBKth6lN/PCUfO273A5/0W6Q6mvXwc3Z7XWU+9xSjK3jFQl5M6YjhWLlUU41qbccTQaUrZvZykubt6q64nVNUNcKWNopqyrRS62nyf1R5wftkwNiBFyQAAAAAAAAABDYE3MVrJpuGEw1StLOKtBfVN/Cv54Jl1pHSVKhTlUqyUIRV23+C5vuONaxaxS0lX2pdjCUr7MW8+bfe7em7ncK+qGHlOtScv3mJrxqN8erg3UbfjJXO0I5x0bYJ1a88TJWjGPV0llZOzXtv80dIAAAAAAAAAAAAAABEiQByrpB0JOhiVWpK0ano3e8qb5O7vF97XA1WjVltqvhZOnWi7yje2/imuD4ZWfE7jpjRcMRRlTmk1Jcd+/gcb1i1aq0Kkn2k4/wARb5JcOtS+KHKovNIDcdWelSlO1PGLqav1W7D72uHirrwN8o4iM4qUWpReUovaT8Gsz50r4xNWrxVuE12oPvUkXOjtKYnDvawteUV9Le1F+P8AqmB9Dg4/o/phxdOyr0Y1Es5R7D9rr/1M7humrAv95CrTfgpL8n7AdDBpkOlzRT/jNeMH+RNTpb0Uv4zfhBgbkDnuJ6bNHr4I1aj7opL1uYPH9NOIldYfDKP2qknJ+Nty9gOuOZqOsvSXg8NeMJdfWyUKbur98l+CuzlGlNZsfiv+ortQ+iHYj+j9DGUa9OO6lFzn3b/VgZ3TOmcRjZdbipqNKLbhSi9mK/n1POjcJPFTjCEbUr7l9XC7+yvf8KWitXp12m/3cXm98E+OXxy+zHzOuaq6sRopTkrP5U7bX3pd/KK3LxAzGg9Fxw9CFNcFeT5yebMgAAAAAAAAAAAAAAAAAALHSWioVlaW6S+Ga3SXg+XcXwA5ZrDqNsOTs4X39ZTjt0pc3UpcHzat5mjY3VerC8oxbX14eXWR86b7S8N59FOJhtIao4epvSdKf1U+z6xyA+d5VKqdtqErfLK9OXozzLFVF8VJ+TUjs2k9Qq7Vk6VePBVIpS9bWNbxWoUovtYKS76U5eyTYHOXjY8ac/8ABcj9tj/VT/wWN3nqX/Z8YvDal+RC1M/s+MflNfkBpaxs38NKXnZEqpXbteEPPbl5JG/YbUWTfZwVRv8A7s5W9HZGxaO1BxS4UcOvsxUpe36gcxweq1er2pKbj9VR9VDyWZt+gNT4yezCPXSydk6VCPi85HQcDqJh4u9VyrS+2+z6L82bDRoRglGKUYrJJWS8kBh9DatRpWlUanNfCkrQh3QjwM4iESAAAAAAAAAAAAAAAAAAAAAAAAAIsSAIsTYACLCxIAEEsovFQva+W5ktwslviqCjPFLZbW+xbQxMrtbTunbJKN+XPzJeUWcLV+SU6NTaVyoaZAAAAAAAAAAAAAAAAAAAAAAAAAAAAAEMwdd/8Sf3n+RlsTWtZLN38ks2WEqCd32k3vu2nnk3Hkcfr3MO/wArrc1So1bZ5Pc+Bc0t77PaeeSj4OT4lk002nmnZl7oxb2ceFu2tdvpJjaGIqyg4QUlHa2rzkrq64JXW9tvMulW2IrrJRvldbk/BeB4xslbZlTlOLzslK3ir38y0oUKkOrlJSko9YrfFKKbWx4tJW8z1yYeJko4iDtaSe1fZs73tnY8yxcEruSs7pb+KzXsY6lQnGUJbLtt1nsqzaU/hXt5XJw+FnajePw1KkpZbr7Vvx9yjIPGQultK7tZeOR4hjI2Tk4xvtJdq99l8P0KOHvCpNOMntz2lJK6tZKzfCzTKGGwslKleLtF1m8t13eLAyEsXBRUtpbLyd8/ApVsWtlODUltWdt+WfmWlHDTj1b2W9mVa8d1+03aSu+X+Y9YCDcW7fxqjfhvRL50s97XdevbZtxa9LpfmVVVje195bLDytzs4pfdTvcmSlfjulyVrGNq1iLlVo3tdHssqaurJfO3fhulcvUalyzZgABpAAAAAAAAAAAAABQxNHas1mr55NPNFrSwzu9zV9z2mnZclbMyIsZvGVqcrFvPA0222t7zzPVLCxj8KsVgXETNRYWJBURYWJAEWFiQBTq4eMlaSulvX4E06SirJWSyS3HsARYWJAHmMEsj0AB//9k="/>
          <p:cNvSpPr>
            <a:spLocks noChangeAspect="1" noChangeArrowheads="1"/>
          </p:cNvSpPr>
          <p:nvPr/>
        </p:nvSpPr>
        <p:spPr bwMode="auto">
          <a:xfrm>
            <a:off x="63500" y="-1033463"/>
            <a:ext cx="2133600" cy="2133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PH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676400"/>
            <a:ext cx="5029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sz="4800" b="1" dirty="0" smtClean="0"/>
              <a:t>Compound Microscope</a:t>
            </a:r>
            <a:endParaRPr lang="en-PH" sz="4800" b="1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219200"/>
            <a:ext cx="68201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sz="6000" b="1" dirty="0" smtClean="0"/>
              <a:t>BINOCULARS</a:t>
            </a:r>
            <a:endParaRPr lang="en-PH" sz="6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066800"/>
            <a:ext cx="5638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sz="6000" b="1" dirty="0" smtClean="0">
                <a:solidFill>
                  <a:schemeClr val="bg1"/>
                </a:solidFill>
              </a:rPr>
              <a:t>THE HUMAN EYE</a:t>
            </a:r>
            <a:endParaRPr lang="en-PH" sz="6000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PH" sz="4000" dirty="0" smtClean="0">
                <a:solidFill>
                  <a:schemeClr val="bg1"/>
                </a:solidFill>
              </a:rPr>
              <a:t>It is the most important application of lenses. The eyes are lenses made of living tissues. They are actually double-convex lenses which form a real image of objects on the retina.</a:t>
            </a:r>
            <a:endParaRPr lang="en-PH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sz="4800" b="1" dirty="0" smtClean="0"/>
              <a:t>PARTS OF THE EYES</a:t>
            </a:r>
            <a:endParaRPr lang="en-PH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05000" y="990600"/>
            <a:ext cx="7010400" cy="5483352"/>
          </a:xfrm>
        </p:spPr>
        <p:txBody>
          <a:bodyPr/>
          <a:lstStyle/>
          <a:p>
            <a:r>
              <a:rPr lang="en-PH" sz="2800" dirty="0" smtClean="0"/>
              <a:t>RETINA – an inner coat on the rear portion of the eyeball. It consists of a curtain of nerve filaments which act as a screen for the image formed by the lenses.</a:t>
            </a:r>
          </a:p>
          <a:p>
            <a:r>
              <a:rPr lang="en-PH" sz="2800" dirty="0" smtClean="0"/>
              <a:t>SCLERA – the tough outer coat which helps to retain the shape of the eyeball and protect the eye.</a:t>
            </a:r>
          </a:p>
          <a:p>
            <a:r>
              <a:rPr lang="en-PH" sz="2800" dirty="0" smtClean="0"/>
              <a:t>CORNEA – located in front of the sclera which admits light into the eye.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sz="4800" b="1" dirty="0" smtClean="0"/>
              <a:t>PARTS OF THE EYES</a:t>
            </a:r>
            <a:endParaRPr lang="en-PH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05000" y="990600"/>
            <a:ext cx="7010400" cy="5483352"/>
          </a:xfrm>
        </p:spPr>
        <p:txBody>
          <a:bodyPr/>
          <a:lstStyle/>
          <a:p>
            <a:r>
              <a:rPr lang="en-PH" sz="2800" dirty="0" smtClean="0"/>
              <a:t>CHOROID LAYER – middle coat which contains a black pigment. Its task is absorbs other unfocused light to prevent blurring of images.</a:t>
            </a:r>
          </a:p>
          <a:p>
            <a:r>
              <a:rPr lang="en-PH" sz="2800" dirty="0" smtClean="0"/>
              <a:t>IRIS – </a:t>
            </a:r>
            <a:r>
              <a:rPr lang="en-PH" sz="2800" dirty="0" err="1" smtClean="0"/>
              <a:t>colored</a:t>
            </a:r>
            <a:r>
              <a:rPr lang="en-PH" sz="2800" dirty="0" smtClean="0"/>
              <a:t> portion of the eye which acts as a diaphragm to control the amount of light that enters the inner eye.</a:t>
            </a:r>
          </a:p>
          <a:p>
            <a:r>
              <a:rPr lang="en-PH" sz="2800" dirty="0" smtClean="0"/>
              <a:t>PUPIL – located in the middle of the iris which contracts in bright sunlight to reduce the amount of light entering the eye, or expands when one enters a dark room to allow more light to enter.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sz="4400" b="1" dirty="0" smtClean="0"/>
              <a:t>THE EYE AND ITS PARTS</a:t>
            </a:r>
            <a:endParaRPr lang="en-PH" sz="4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9243" y="1447800"/>
            <a:ext cx="599223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sz="4400" b="1" dirty="0" smtClean="0"/>
              <a:t>THE EYE AND ITS PARTS</a:t>
            </a:r>
            <a:endParaRPr lang="en-PH" sz="4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796" y="1066800"/>
            <a:ext cx="6336936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sz="4400" b="1" dirty="0" smtClean="0"/>
              <a:t>THE EYE AND ITS PARTS</a:t>
            </a:r>
            <a:endParaRPr lang="en-PH" sz="4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0813" y="1137212"/>
            <a:ext cx="6209145" cy="518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4" y="193430"/>
            <a:ext cx="6124576" cy="6501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4" y="193430"/>
            <a:ext cx="6278217" cy="6664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132</TotalTime>
  <Words>239</Words>
  <Application>Microsoft Office PowerPoint</Application>
  <PresentationFormat>On-screen Show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Oriel</vt:lpstr>
      <vt:lpstr>LENS APPLICATIONS</vt:lpstr>
      <vt:lpstr>THE HUMAN EYE</vt:lpstr>
      <vt:lpstr>PARTS OF THE EYES</vt:lpstr>
      <vt:lpstr>PARTS OF THE EYES</vt:lpstr>
      <vt:lpstr>THE EYE AND ITS PARTS</vt:lpstr>
      <vt:lpstr>THE EYE AND ITS PARTS</vt:lpstr>
      <vt:lpstr>THE EYE AND ITS PARTS</vt:lpstr>
      <vt:lpstr>Slide 8</vt:lpstr>
      <vt:lpstr>Slide 9</vt:lpstr>
      <vt:lpstr>APPLICATION OF LENSES</vt:lpstr>
      <vt:lpstr>Slide 11</vt:lpstr>
      <vt:lpstr>HAND LENS</vt:lpstr>
      <vt:lpstr>Compound Microscope</vt:lpstr>
      <vt:lpstr>BINOCULARS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LENS APPLICATIONS</dc:title>
  <dc:creator>Estella Dhel B. Villamiel</dc:creator>
  <cp:lastModifiedBy>Estella Dhel B. Villamiel</cp:lastModifiedBy>
  <cp:revision>16</cp:revision>
  <dcterms:created xsi:type="dcterms:W3CDTF">2012-02-22T08:41:19Z</dcterms:created>
  <dcterms:modified xsi:type="dcterms:W3CDTF">2012-02-23T08:14:59Z</dcterms:modified>
</cp:coreProperties>
</file>