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9" r:id="rId2"/>
    <p:sldId id="270" r:id="rId3"/>
    <p:sldId id="258" r:id="rId4"/>
    <p:sldId id="265" r:id="rId5"/>
    <p:sldId id="263" r:id="rId6"/>
    <p:sldId id="266" r:id="rId7"/>
    <p:sldId id="262" r:id="rId8"/>
    <p:sldId id="267" r:id="rId9"/>
    <p:sldId id="260" r:id="rId10"/>
    <p:sldId id="268" r:id="rId11"/>
    <p:sldId id="264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2wWUp9uxjmpPJLM1CEjt6g==" hashData="tJPmVD/lZm1WIdJzyVQlcmutrOnhe+YGyBik2sIPelIKPO5wTbFe3l3XfwyT2Eu9WFSA/d7FzlfMt2BAsHcRfA=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035505"/>
    <a:srgbClr val="008000"/>
    <a:srgbClr val="009900"/>
    <a:srgbClr val="33CC33"/>
    <a:srgbClr val="FF0066"/>
    <a:srgbClr val="FF66CC"/>
    <a:srgbClr val="FF3399"/>
    <a:srgbClr val="FFCC00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DDC77A-A773-46E8-8276-1694A0E9A1EE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14761E-DA73-41EB-9882-8624DF254D5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64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4761E-DA73-41EB-9882-8624DF254D5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006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4750-8EC9-4C00-8BE8-672A087AC0AE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241F-A133-411F-80D5-0BC54EA6CF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4750-8EC9-4C00-8BE8-672A087AC0AE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241F-A133-411F-80D5-0BC54EA6CF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4750-8EC9-4C00-8BE8-672A087AC0AE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241F-A133-411F-80D5-0BC54EA6CF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4750-8EC9-4C00-8BE8-672A087AC0AE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241F-A133-411F-80D5-0BC54EA6CF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4750-8EC9-4C00-8BE8-672A087AC0AE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241F-A133-411F-80D5-0BC54EA6CF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4750-8EC9-4C00-8BE8-672A087AC0AE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241F-A133-411F-80D5-0BC54EA6CF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4750-8EC9-4C00-8BE8-672A087AC0AE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241F-A133-411F-80D5-0BC54EA6CF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4750-8EC9-4C00-8BE8-672A087AC0AE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241F-A133-411F-80D5-0BC54EA6CF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4750-8EC9-4C00-8BE8-672A087AC0AE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241F-A133-411F-80D5-0BC54EA6CF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4750-8EC9-4C00-8BE8-672A087AC0AE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241F-A133-411F-80D5-0BC54EA6CF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4750-8EC9-4C00-8BE8-672A087AC0AE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241F-A133-411F-80D5-0BC54EA6CF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4750-8EC9-4C00-8BE8-672A087AC0AE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5241F-A133-411F-80D5-0BC54EA6CF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gif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11" Type="http://schemas.openxmlformats.org/officeDocument/2006/relationships/image" Target="../media/image10.png"/><Relationship Id="rId5" Type="http://schemas.openxmlformats.org/officeDocument/2006/relationships/image" Target="../media/image4.gif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61.jpeg"/><Relationship Id="rId7" Type="http://schemas.openxmlformats.org/officeDocument/2006/relationships/image" Target="../media/image65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9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0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jpe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slide" Target="slide2.xml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16.png"/><Relationship Id="rId4" Type="http://schemas.openxmlformats.org/officeDocument/2006/relationships/image" Target="../media/image7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8.png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slide" Target="slide3.xml"/><Relationship Id="rId5" Type="http://schemas.openxmlformats.org/officeDocument/2006/relationships/slide" Target="slide7.xml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0.png"/><Relationship Id="rId7" Type="http://schemas.openxmlformats.org/officeDocument/2006/relationships/image" Target="../media/image23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5.gif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10" Type="http://schemas.openxmlformats.org/officeDocument/2006/relationships/slide" Target="slide2.xml"/><Relationship Id="rId4" Type="http://schemas.openxmlformats.org/officeDocument/2006/relationships/image" Target="../media/image26.jpe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jpeg"/><Relationship Id="rId7" Type="http://schemas.openxmlformats.org/officeDocument/2006/relationships/image" Target="../media/image3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20.png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8.jpeg"/><Relationship Id="rId7" Type="http://schemas.openxmlformats.org/officeDocument/2006/relationships/image" Target="../media/image40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13.png"/><Relationship Id="rId4" Type="http://schemas.openxmlformats.org/officeDocument/2006/relationships/image" Target="../media/image3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9.jpeg"/><Relationship Id="rId7" Type="http://schemas.openxmlformats.org/officeDocument/2006/relationships/image" Target="../media/image14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10" Type="http://schemas.openxmlformats.org/officeDocument/2006/relationships/image" Target="../media/image6.gif"/><Relationship Id="rId4" Type="http://schemas.openxmlformats.org/officeDocument/2006/relationships/image" Target="../media/image50.jpeg"/><Relationship Id="rId9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5.jpeg"/><Relationship Id="rId7" Type="http://schemas.openxmlformats.org/officeDocument/2006/relationships/image" Target="../media/image20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10" Type="http://schemas.openxmlformats.org/officeDocument/2006/relationships/image" Target="../media/image6.gif"/><Relationship Id="rId4" Type="http://schemas.openxmlformats.org/officeDocument/2006/relationships/image" Target="../media/image4.gif"/><Relationship Id="rId9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svije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صورة 4" descr="صورة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466210">
            <a:off x="-457200" y="338107"/>
            <a:ext cx="9601200" cy="618178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</p:pic>
      <p:sp>
        <p:nvSpPr>
          <p:cNvPr id="20" name="مستطيل 19"/>
          <p:cNvSpPr/>
          <p:nvPr/>
        </p:nvSpPr>
        <p:spPr>
          <a:xfrm>
            <a:off x="2362200" y="1219200"/>
            <a:ext cx="4114800" cy="4419600"/>
          </a:xfrm>
          <a:prstGeom prst="rect">
            <a:avLst/>
          </a:prstGeom>
          <a:solidFill>
            <a:srgbClr val="0070C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صورة 14" descr="India_Grunge_Flag_by_think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0" y="4953000"/>
            <a:ext cx="1905000" cy="1309710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glow rad="101600">
              <a:srgbClr val="0070C0">
                <a:alpha val="60000"/>
              </a:srgbClr>
            </a:glow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6" name="صورة 15" descr="Japan-Flag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48400" y="1905000"/>
            <a:ext cx="1905000" cy="1318334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glow rad="101600">
              <a:srgbClr val="0070C0">
                <a:alpha val="60000"/>
              </a:srgbClr>
            </a:glow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7" name="صورة 16" descr="ايران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2000" y="3352800"/>
            <a:ext cx="1905000" cy="1295400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glow rad="101600">
              <a:srgbClr val="0070C0">
                <a:alpha val="60000"/>
              </a:srgb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5" name="صورة 24" descr="1197816h87h11f3eh[1].gif"/>
          <p:cNvPicPr/>
          <p:nvPr/>
        </p:nvPicPr>
        <p:blipFill>
          <a:blip r:embed="rId7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362200" y="228601"/>
            <a:ext cx="4114800" cy="990600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</p:pic>
      <p:pic>
        <p:nvPicPr>
          <p:cNvPr id="14" name="صورة 13" descr="CH-T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2000" y="1828800"/>
            <a:ext cx="1904999" cy="1251796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glow rad="101600">
              <a:srgbClr val="0070C0">
                <a:alpha val="60000"/>
              </a:srgb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صورة 25" descr="100978_1324463479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638800" y="3810000"/>
            <a:ext cx="2743200" cy="2728913"/>
          </a:xfrm>
          <a:prstGeom prst="ellipse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9" name="صورة 18" descr="tumblr_static_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20303602">
            <a:off x="7760478" y="3319604"/>
            <a:ext cx="1040670" cy="2060732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  <p:pic>
        <p:nvPicPr>
          <p:cNvPr id="21" name="صورة 20" descr="jj;;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321381" y="1349260"/>
            <a:ext cx="4132747" cy="4205893"/>
          </a:xfrm>
          <a:prstGeom prst="rect">
            <a:avLst/>
          </a:prstGeom>
        </p:spPr>
      </p:pic>
      <p:pic>
        <p:nvPicPr>
          <p:cNvPr id="13" name="صورة 12" descr="134305194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248400" y="304800"/>
            <a:ext cx="1981200" cy="1295400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glow rad="101600">
              <a:srgbClr val="0070C0">
                <a:alpha val="60000"/>
              </a:srgb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529259" y="5587396"/>
            <a:ext cx="30480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OM" sz="24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إعداد الطالبة: </a:t>
            </a:r>
            <a:r>
              <a:rPr lang="ar-OM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مارية البادي  </a:t>
            </a:r>
          </a:p>
          <a:p>
            <a:pPr algn="r" rtl="1"/>
            <a:r>
              <a:rPr lang="ar-OM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الصف 2/9</a:t>
            </a:r>
          </a:p>
          <a:p>
            <a:pPr algn="r" rtl="1"/>
            <a:r>
              <a:rPr lang="ar-OM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إشراف :أ. نعيمة الغيثي</a:t>
            </a:r>
            <a:endParaRPr lang="ar-OM" sz="2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abstract-flowers-meadow-1600x1200-hd-wallpap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ستطيل مستدير الزوايا 2"/>
          <p:cNvSpPr/>
          <p:nvPr/>
        </p:nvSpPr>
        <p:spPr>
          <a:xfrm>
            <a:off x="1905000" y="228600"/>
            <a:ext cx="7086600" cy="4495800"/>
          </a:xfrm>
          <a:prstGeom prst="roundRect">
            <a:avLst/>
          </a:prstGeom>
          <a:solidFill>
            <a:srgbClr val="00B0F0">
              <a:alpha val="50000"/>
            </a:srgbClr>
          </a:solidFill>
          <a:ln w="38100">
            <a:solidFill>
              <a:srgbClr val="00B0F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صورة 3" descr="جبل-فوجى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3048000"/>
            <a:ext cx="1752600" cy="1371600"/>
          </a:xfrm>
          <a:prstGeom prst="roundRect">
            <a:avLst/>
          </a:prstGeom>
          <a:ln w="28575">
            <a:solidFill>
              <a:srgbClr val="0070C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5" name="صورة 4" descr="pink-park-japan-photos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67200" y="4953000"/>
            <a:ext cx="1715096" cy="1600200"/>
          </a:xfrm>
          <a:prstGeom prst="roundRect">
            <a:avLst/>
          </a:prstGeom>
          <a:ln w="28575">
            <a:solidFill>
              <a:srgbClr val="0070C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6" name="صورة 5" descr="Japan-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72200" y="4343400"/>
            <a:ext cx="2514600" cy="2252134"/>
          </a:xfrm>
          <a:prstGeom prst="roundRect">
            <a:avLst/>
          </a:prstGeom>
          <a:ln w="28575">
            <a:solidFill>
              <a:srgbClr val="0070C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" name="صورة 6" descr="untitle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4800" y="685800"/>
            <a:ext cx="2522411" cy="2133600"/>
          </a:xfrm>
          <a:prstGeom prst="roundRect">
            <a:avLst/>
          </a:prstGeom>
          <a:ln w="28575">
            <a:solidFill>
              <a:srgbClr val="0070C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" name="صورة 11" descr="منة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4600" y="304800"/>
            <a:ext cx="6324600" cy="4724399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6" name="صورة 15" descr="250px-Japan_(orthographic_projection)_svg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3400" y="4724400"/>
            <a:ext cx="1981200" cy="1905000"/>
          </a:xfrm>
          <a:prstGeom prst="ellipse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0" name="مستطيل 9">
            <a:hlinkClick r:id="rId9" action="ppaction://hlinksldjump"/>
          </p:cNvPr>
          <p:cNvSpPr/>
          <p:nvPr/>
        </p:nvSpPr>
        <p:spPr>
          <a:xfrm>
            <a:off x="1066800" y="5638800"/>
            <a:ext cx="10182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OM" sz="4800" b="1" cap="all" dirty="0" smtClean="0">
                <a:ln/>
                <a:solidFill>
                  <a:schemeClr val="accent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60000" endA="900" endPos="58000" dir="5400000" sy="-100000" algn="bl" rotWithShape="0"/>
                </a:effectLst>
                <a:cs typeface="AGA Dimnah Regular" pitchFamily="2" charset="-78"/>
              </a:rPr>
              <a:t>عودة</a:t>
            </a:r>
            <a:endParaRPr lang="ar-SA" sz="4800" b="1" cap="all" dirty="0">
              <a:ln/>
              <a:solidFill>
                <a:schemeClr val="accent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6350" stA="60000" endA="900" endPos="58000" dir="5400000" sy="-100000" algn="bl" rotWithShape="0"/>
              </a:effectLst>
              <a:cs typeface="AGA Dimnah Regular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 descr="background23_b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4876800" y="1828800"/>
            <a:ext cx="3962400" cy="4724400"/>
          </a:xfrm>
          <a:prstGeom prst="rect">
            <a:avLst/>
          </a:prstGeom>
          <a:solidFill>
            <a:schemeClr val="accent2">
              <a:lumMod val="50000"/>
              <a:alpha val="58000"/>
            </a:schemeClr>
          </a:solidFill>
          <a:ln w="38100"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4876800" y="685800"/>
            <a:ext cx="3962400" cy="9906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صورة 11" descr="صورة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276600"/>
            <a:ext cx="3261091" cy="3334237"/>
          </a:xfrm>
          <a:prstGeom prst="rect">
            <a:avLst/>
          </a:prstGeom>
        </p:spPr>
      </p:pic>
      <p:pic>
        <p:nvPicPr>
          <p:cNvPr id="13" name="صورة 12" descr="jj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34200" y="3352800"/>
            <a:ext cx="2072469" cy="3248900"/>
          </a:xfrm>
          <a:prstGeom prst="rect">
            <a:avLst/>
          </a:prstGeom>
        </p:spPr>
      </p:pic>
      <p:pic>
        <p:nvPicPr>
          <p:cNvPr id="14" name="صورة 13" descr="13430519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7400" y="1981200"/>
            <a:ext cx="2057400" cy="1219200"/>
          </a:xfrm>
          <a:prstGeom prst="rect">
            <a:avLst/>
          </a:prstGeom>
          <a:ln w="28575">
            <a:solidFill>
              <a:schemeClr val="accent2">
                <a:lumMod val="50000"/>
              </a:schemeClr>
            </a:solidFill>
          </a:ln>
          <a:effectLst>
            <a:glow rad="101600">
              <a:schemeClr val="accent2">
                <a:lumMod val="50000"/>
                <a:alpha val="60000"/>
              </a:schemeClr>
            </a:glow>
            <a:reflection blurRad="6350" stA="52000" endA="300" endPos="35000" dir="5400000" sy="-100000" algn="bl" rotWithShape="0"/>
          </a:effectLst>
        </p:spPr>
      </p:pic>
      <p:pic>
        <p:nvPicPr>
          <p:cNvPr id="16" name="صورة 15" descr="image_thumb[2]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" y="762000"/>
            <a:ext cx="4419600" cy="5810721"/>
          </a:xfrm>
          <a:prstGeom prst="rect">
            <a:avLst/>
          </a:prstGeom>
          <a:ln w="28575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glow rad="101600">
              <a:schemeClr val="accent2">
                <a:lumMod val="75000"/>
                <a:alpha val="6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صورة 10" descr="ن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00600" y="533400"/>
            <a:ext cx="3962400" cy="1401964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white_abstract_background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مستطيل مستدير الزوايا 3"/>
          <p:cNvSpPr/>
          <p:nvPr/>
        </p:nvSpPr>
        <p:spPr>
          <a:xfrm>
            <a:off x="3581400" y="457200"/>
            <a:ext cx="4953000" cy="5334000"/>
          </a:xfrm>
          <a:prstGeom prst="roundRect">
            <a:avLst/>
          </a:prstGeom>
          <a:solidFill>
            <a:srgbClr val="33CC33">
              <a:alpha val="73000"/>
            </a:srgbClr>
          </a:solidFill>
          <a:ln w="38100">
            <a:solidFill>
              <a:srgbClr val="33CC3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صورة 4" descr="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990600"/>
            <a:ext cx="2819400" cy="2439237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glow rad="101600">
              <a:srgbClr val="009900">
                <a:alpha val="60000"/>
              </a:srgb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6" name="صورة 5" descr="831a20ff-f59f-41d6-936a-1da4c3aa495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3657600"/>
            <a:ext cx="2895600" cy="2514600"/>
          </a:xfrm>
          <a:prstGeom prst="rect">
            <a:avLst/>
          </a:prstGeom>
          <a:ln w="38100" cap="sq">
            <a:solidFill>
              <a:srgbClr val="009900"/>
            </a:solidFill>
            <a:prstDash val="solid"/>
            <a:miter lim="800000"/>
          </a:ln>
          <a:effectLst>
            <a:glow rad="101600">
              <a:srgbClr val="009900">
                <a:alpha val="60000"/>
              </a:srgbClr>
            </a:glow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8" name="صورة 7" descr="250px-Malaysia_(orthographic_projection)_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34200" y="4800600"/>
            <a:ext cx="1828800" cy="1828800"/>
          </a:xfrm>
          <a:prstGeom prst="ellipse">
            <a:avLst/>
          </a:prstGeom>
          <a:ln w="38100">
            <a:solidFill>
              <a:srgbClr val="00B050"/>
            </a:solidFill>
          </a:ln>
          <a:effectLst>
            <a:glow rad="101600">
              <a:srgbClr val="00B050">
                <a:alpha val="60000"/>
              </a:srgb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9" name="صورة 8" descr="ii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29000" y="685800"/>
            <a:ext cx="5193363" cy="4571622"/>
          </a:xfrm>
          <a:prstGeom prst="rect">
            <a:avLst/>
          </a:prstGeom>
        </p:spPr>
      </p:pic>
      <p:sp>
        <p:nvSpPr>
          <p:cNvPr id="11" name="مستطيل 10">
            <a:hlinkClick r:id="rId7" action="ppaction://hlinksldjump"/>
          </p:cNvPr>
          <p:cNvSpPr/>
          <p:nvPr/>
        </p:nvSpPr>
        <p:spPr>
          <a:xfrm>
            <a:off x="7391400" y="5715000"/>
            <a:ext cx="10182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OM" sz="4800" b="1" dirty="0" smtClean="0">
                <a:ln/>
                <a:solidFill>
                  <a:schemeClr val="accent3"/>
                </a:solidFill>
                <a:effectLst>
                  <a:glow rad="101600">
                    <a:schemeClr val="tx1">
                      <a:alpha val="60000"/>
                    </a:schemeClr>
                  </a:glow>
                  <a:reflection blurRad="6350" stA="60000" endA="900" endPos="58000" dir="5400000" sy="-100000" algn="bl" rotWithShape="0"/>
                </a:effectLst>
                <a:cs typeface="AGA Dimnah Regular" pitchFamily="2" charset="-78"/>
              </a:rPr>
              <a:t>عودة</a:t>
            </a:r>
            <a:endParaRPr lang="ar-SA" sz="4800" b="1" dirty="0">
              <a:ln/>
              <a:solidFill>
                <a:schemeClr val="accent3"/>
              </a:solidFill>
              <a:effectLst>
                <a:glow rad="101600">
                  <a:schemeClr val="tx1">
                    <a:alpha val="60000"/>
                  </a:schemeClr>
                </a:glow>
                <a:reflection blurRad="6350" stA="60000" endA="900" endPos="58000" dir="5400000" sy="-100000" algn="bl" rotWithShape="0"/>
              </a:effectLst>
              <a:cs typeface="AGA Dimnah Regular" pitchFamily="2" charset="-78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صورة 11" descr="Stunning-retro-graphic-powerpoint-design-background-1000x7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صورة 5" descr="220px-India_(orthographic_projection)_svg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2800" y="990600"/>
            <a:ext cx="2209800" cy="2209800"/>
          </a:xfrm>
          <a:prstGeom prst="ellipse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glow rad="101600">
              <a:srgbClr val="C00000">
                <a:alpha val="60000"/>
              </a:srgb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صورة 6" descr="220px-People's_Republic_of_China_(no_claimed_territories)_svg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4400" y="1066800"/>
            <a:ext cx="2209800" cy="2209800"/>
          </a:xfrm>
          <a:prstGeom prst="ellipse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glow rad="101600">
              <a:srgbClr val="FFC000">
                <a:alpha val="60000"/>
              </a:srgb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صورة 7" descr="250px-Japan_(orthographic_projection)_svg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24400" y="3810000"/>
            <a:ext cx="2209800" cy="2209800"/>
          </a:xfrm>
          <a:prstGeom prst="ellipse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glow rad="101600">
              <a:srgbClr val="00B050">
                <a:alpha val="60000"/>
              </a:srgb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صورة 8" descr="250px-Malaysia_(orthographic_projection)_svg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286000" y="3733800"/>
            <a:ext cx="2209800" cy="2209800"/>
          </a:xfrm>
          <a:prstGeom prst="ellipse">
            <a:avLst/>
          </a:prstGeom>
          <a:ln w="38100" cap="sq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glow rad="101600">
              <a:schemeClr val="bg1">
                <a:lumMod val="50000"/>
                <a:alpha val="6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صورة 9" descr="-Iran_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867400" y="1066800"/>
            <a:ext cx="2217675" cy="2210955"/>
          </a:xfrm>
          <a:prstGeom prst="ellipse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مستطيل 13"/>
          <p:cNvSpPr/>
          <p:nvPr/>
        </p:nvSpPr>
        <p:spPr>
          <a:xfrm>
            <a:off x="5181600" y="4495800"/>
            <a:ext cx="1295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OM" sz="5400" b="1" dirty="0" smtClean="0">
                <a:ln/>
                <a:solidFill>
                  <a:schemeClr val="accent3"/>
                </a:solidFill>
                <a:effectLst>
                  <a:glow rad="101600">
                    <a:schemeClr val="tx1">
                      <a:alpha val="60000"/>
                    </a:schemeClr>
                  </a:glow>
                  <a:reflection blurRad="6350" stA="60000" endA="900" endPos="58000" dir="5400000" sy="-100000" algn="bl" rotWithShape="0"/>
                </a:effectLst>
                <a:cs typeface="AGA Dimnah Regular" pitchFamily="2" charset="-78"/>
              </a:rPr>
              <a:t>اليابان</a:t>
            </a:r>
            <a:endParaRPr lang="ar-SA" sz="5400" b="1" dirty="0">
              <a:ln/>
              <a:solidFill>
                <a:schemeClr val="accent3"/>
              </a:solidFill>
              <a:effectLst>
                <a:glow rad="101600">
                  <a:schemeClr val="tx1">
                    <a:alpha val="60000"/>
                  </a:schemeClr>
                </a:glow>
                <a:reflection blurRad="6350" stA="60000" endA="900" endPos="58000" dir="5400000" sy="-100000" algn="bl" rotWithShape="0"/>
              </a:effectLst>
              <a:cs typeface="AGA Dimnah Regular" pitchFamily="2" charset="-7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3962400" y="1828800"/>
            <a:ext cx="10470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OM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cs typeface="AGA Dimnah Regular" pitchFamily="2" charset="-78"/>
              </a:rPr>
              <a:t>الهند</a:t>
            </a:r>
            <a:endParaRPr lang="ar-SA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58000" dir="5400000" sy="-100000" algn="bl" rotWithShape="0"/>
              </a:effectLst>
              <a:cs typeface="AGA Dimnah Regular" pitchFamily="2" charset="-7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447800" y="1676400"/>
            <a:ext cx="12362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OM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tx1">
                      <a:alpha val="6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  <a:cs typeface="AGA Dimnah Regular" pitchFamily="2" charset="-78"/>
              </a:rPr>
              <a:t>الصين</a:t>
            </a:r>
            <a:endParaRPr lang="ar-SA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tx1">
                    <a:alpha val="6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60000" endA="900" endPos="58000" dir="5400000" sy="-100000" algn="bl" rotWithShape="0"/>
              </a:effectLst>
              <a:cs typeface="AGA Dimnah Regular" pitchFamily="2" charset="-78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2667000" y="4343400"/>
            <a:ext cx="144142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OM" sz="60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AGA Dimnah Regular" pitchFamily="2" charset="-78"/>
              </a:rPr>
              <a:t>ماليزيا</a:t>
            </a:r>
            <a:endParaRPr lang="ar-SA" sz="6000" b="1" dirty="0">
              <a:ln w="50800"/>
              <a:solidFill>
                <a:schemeClr val="bg1">
                  <a:shade val="50000"/>
                </a:schemeClr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AGA Dimnah Regular" pitchFamily="2" charset="-78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6477000" y="1752600"/>
            <a:ext cx="1142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OM" sz="5400" b="1" cap="all" dirty="0" smtClean="0">
                <a:ln/>
                <a:solidFill>
                  <a:schemeClr val="accent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60000" endA="900" endPos="58000" dir="5400000" sy="-100000" algn="bl" rotWithShape="0"/>
                </a:effectLst>
                <a:cs typeface="AGA Dimnah Regular" pitchFamily="2" charset="-78"/>
              </a:rPr>
              <a:t>إيران</a:t>
            </a:r>
            <a:endParaRPr lang="ar-SA" sz="5400" b="1" cap="all" dirty="0">
              <a:ln/>
              <a:solidFill>
                <a:schemeClr val="accent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6350" stA="60000" endA="900" endPos="58000" dir="5400000" sy="-100000" algn="bl" rotWithShape="0"/>
              </a:effectLst>
              <a:cs typeface="AGA Dimnah Regular" pitchFamily="2" charset="-78"/>
            </a:endParaRPr>
          </a:p>
        </p:txBody>
      </p:sp>
      <p:pic>
        <p:nvPicPr>
          <p:cNvPr id="19" name="صورة 18" descr="tumblr_static_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19672633" flipH="1">
            <a:off x="334929" y="3342985"/>
            <a:ext cx="1832602" cy="3507026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 descr="animated-nature-flower-backgrounds-for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4800600" y="1828800"/>
            <a:ext cx="3810000" cy="4648200"/>
          </a:xfrm>
          <a:prstGeom prst="rect">
            <a:avLst/>
          </a:prstGeom>
          <a:solidFill>
            <a:srgbClr val="FFFF00">
              <a:alpha val="49000"/>
            </a:srgbClr>
          </a:solidFill>
          <a:ln w="38100">
            <a:solidFill>
              <a:srgbClr val="FFFF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4826358" y="685800"/>
            <a:ext cx="3810000" cy="978794"/>
          </a:xfrm>
          <a:prstGeom prst="roundRect">
            <a:avLst/>
          </a:prstGeom>
          <a:solidFill>
            <a:srgbClr val="FFCC00"/>
          </a:solidFill>
          <a:ln>
            <a:solidFill>
              <a:srgbClr val="FFCC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صورة 12" descr="jj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0" y="3276600"/>
            <a:ext cx="2072469" cy="3248900"/>
          </a:xfrm>
          <a:prstGeom prst="rect">
            <a:avLst/>
          </a:prstGeom>
        </p:spPr>
      </p:pic>
      <p:pic>
        <p:nvPicPr>
          <p:cNvPr id="14" name="صورة 13" descr="صورة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3276600"/>
            <a:ext cx="2395530" cy="3273282"/>
          </a:xfrm>
          <a:prstGeom prst="rect">
            <a:avLst/>
          </a:prstGeom>
        </p:spPr>
      </p:pic>
      <p:pic>
        <p:nvPicPr>
          <p:cNvPr id="15" name="صورة 14" descr="ايران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34200" y="2133600"/>
            <a:ext cx="1524000" cy="990600"/>
          </a:xfrm>
          <a:prstGeom prst="rect">
            <a:avLst/>
          </a:prstGeom>
          <a:ln>
            <a:solidFill>
              <a:srgbClr val="FFCC00"/>
            </a:solidFill>
          </a:ln>
          <a:effectLst>
            <a:glow rad="101600">
              <a:srgbClr val="FFCC00">
                <a:alpha val="60000"/>
              </a:srgbClr>
            </a:glow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7" name="صورة 16" descr="صورة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24400" y="685800"/>
            <a:ext cx="4038600" cy="883847"/>
          </a:xfrm>
          <a:prstGeom prst="rect">
            <a:avLst/>
          </a:prstGeom>
        </p:spPr>
      </p:pic>
      <p:pic>
        <p:nvPicPr>
          <p:cNvPr id="10" name="صورة 9" descr="iran_s1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57800" y="2057400"/>
            <a:ext cx="1226207" cy="1066800"/>
          </a:xfrm>
          <a:prstGeom prst="rect">
            <a:avLst/>
          </a:prstGeom>
          <a:effectLst>
            <a:glow rad="101600">
              <a:srgbClr val="FFC000">
                <a:alpha val="60000"/>
              </a:srgbClr>
            </a:glow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2" name="صورة 11" descr="Ø§Ù‚Ù„ÙŠØ§Øª Ø§ÙŠØ±Ø§Ù†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81000" y="762000"/>
            <a:ext cx="4114800" cy="5638800"/>
          </a:xfrm>
          <a:prstGeom prst="rect">
            <a:avLst/>
          </a:prstGeom>
          <a:ln w="28575" cap="sq">
            <a:solidFill>
              <a:srgbClr val="FFCC00"/>
            </a:solidFill>
            <a:prstDash val="solid"/>
            <a:miter lim="800000"/>
          </a:ln>
          <a:effectLst>
            <a:glow rad="101600">
              <a:srgbClr val="FFC000">
                <a:alpha val="60000"/>
              </a:srgb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048 X 1536- New_iPad- Display- Backgroun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مستطيل مستدير الزوايا 5"/>
          <p:cNvSpPr/>
          <p:nvPr/>
        </p:nvSpPr>
        <p:spPr>
          <a:xfrm>
            <a:off x="3048000" y="152400"/>
            <a:ext cx="5486400" cy="5791200"/>
          </a:xfrm>
          <a:prstGeom prst="roundRect">
            <a:avLst/>
          </a:prstGeom>
          <a:solidFill>
            <a:srgbClr val="0070C0">
              <a:alpha val="66000"/>
            </a:srgbClr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dvd4arab1iran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984765">
            <a:off x="600155" y="552122"/>
            <a:ext cx="2016264" cy="1842017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glow rad="101600">
              <a:srgbClr val="0070C0">
                <a:alpha val="60000"/>
              </a:srgb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صورة 4" descr="ايران-المعمارية-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421598">
            <a:off x="653393" y="2566820"/>
            <a:ext cx="2058618" cy="1741934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glow rad="101600">
              <a:srgbClr val="0070C0">
                <a:alpha val="60000"/>
              </a:srgb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صورة 6" descr="MARDAN-PALACE-HOTEL-TEHRAN-IRAN-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268173">
            <a:off x="661631" y="4426575"/>
            <a:ext cx="2019645" cy="1881813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glow rad="101600">
              <a:srgbClr val="0070C0">
                <a:alpha val="60000"/>
              </a:srgb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صورة 9" descr="صورة1ت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48000" y="2971800"/>
            <a:ext cx="5334000" cy="2590800"/>
          </a:xfrm>
          <a:prstGeom prst="rect">
            <a:avLst/>
          </a:prstGeom>
        </p:spPr>
      </p:pic>
      <p:pic>
        <p:nvPicPr>
          <p:cNvPr id="11" name="صورة 10" descr="ءئئ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24200" y="304800"/>
            <a:ext cx="5181600" cy="3048000"/>
          </a:xfrm>
          <a:prstGeom prst="rect">
            <a:avLst/>
          </a:prstGeom>
        </p:spPr>
      </p:pic>
      <p:pic>
        <p:nvPicPr>
          <p:cNvPr id="9" name="صورة 8" descr="-Iran_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858000" y="4800600"/>
            <a:ext cx="1905000" cy="1899227"/>
          </a:xfrm>
          <a:prstGeom prst="ellipse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glow rad="101600">
              <a:srgbClr val="0070C0">
                <a:alpha val="60000"/>
              </a:srgb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2" name="مستطيل 11">
            <a:hlinkClick r:id="rId10" action="ppaction://hlinksldjump"/>
          </p:cNvPr>
          <p:cNvSpPr/>
          <p:nvPr/>
        </p:nvSpPr>
        <p:spPr>
          <a:xfrm>
            <a:off x="7391400" y="5715000"/>
            <a:ext cx="10182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OM" sz="4800" b="1" cap="all" dirty="0" smtClean="0">
                <a:ln/>
                <a:solidFill>
                  <a:schemeClr val="accent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60000" endA="900" endPos="58000" dir="5400000" sy="-100000" algn="bl" rotWithShape="0"/>
                </a:effectLst>
                <a:cs typeface="AGA Dimnah Regular" pitchFamily="2" charset="-78"/>
              </a:rPr>
              <a:t>عودة</a:t>
            </a:r>
            <a:endParaRPr lang="ar-SA" sz="4800" b="1" cap="all" dirty="0">
              <a:ln/>
              <a:solidFill>
                <a:schemeClr val="accent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6350" stA="60000" endA="900" endPos="58000" dir="5400000" sy="-100000" algn="bl" rotWithShape="0"/>
              </a:effectLst>
              <a:cs typeface="AGA Dimnah Regular" pitchFamily="2" charset="-78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Village-summer-landscape-backgroun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4876800" y="1905000"/>
            <a:ext cx="3886200" cy="4648200"/>
          </a:xfrm>
          <a:prstGeom prst="rect">
            <a:avLst/>
          </a:prstGeom>
          <a:solidFill>
            <a:srgbClr val="00B050">
              <a:alpha val="65000"/>
            </a:srgbClr>
          </a:solidFill>
          <a:ln w="38100">
            <a:solidFill>
              <a:srgbClr val="00B05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5105400" y="685800"/>
            <a:ext cx="3505200" cy="990600"/>
          </a:xfrm>
          <a:prstGeom prst="roundRect">
            <a:avLst/>
          </a:prstGeom>
          <a:solidFill>
            <a:srgbClr val="33CC33"/>
          </a:solidFill>
          <a:ln>
            <a:solidFill>
              <a:srgbClr val="33CC33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صورة 4" descr="38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457200"/>
            <a:ext cx="4343400" cy="6172200"/>
          </a:xfrm>
          <a:prstGeom prst="rect">
            <a:avLst/>
          </a:prstGeom>
          <a:ln w="38100">
            <a:solidFill>
              <a:srgbClr val="33CC33"/>
            </a:solidFill>
          </a:ln>
          <a:effectLst>
            <a:glow rad="101600">
              <a:srgbClr val="009900">
                <a:alpha val="60000"/>
              </a:srgbClr>
            </a:glow>
          </a:effectLst>
        </p:spPr>
      </p:pic>
      <p:pic>
        <p:nvPicPr>
          <p:cNvPr id="7" name="صورة 6" descr="صورة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400" y="3505200"/>
            <a:ext cx="2688114" cy="33528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8" name="صورة 7" descr="jj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0" y="3505200"/>
            <a:ext cx="2072469" cy="3352800"/>
          </a:xfrm>
          <a:prstGeom prst="rect">
            <a:avLst/>
          </a:prstGeom>
        </p:spPr>
      </p:pic>
      <p:pic>
        <p:nvPicPr>
          <p:cNvPr id="9" name="صورة 8" descr="India_Grunge_Flag_by_think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34200" y="2286000"/>
            <a:ext cx="1600200" cy="1067775"/>
          </a:xfrm>
          <a:prstGeom prst="rect">
            <a:avLst/>
          </a:prstGeom>
          <a:ln>
            <a:solidFill>
              <a:srgbClr val="33CC33"/>
            </a:solidFill>
          </a:ln>
          <a:effectLst>
            <a:glow rad="101600">
              <a:srgbClr val="009900">
                <a:alpha val="60000"/>
              </a:srgbClr>
            </a:glow>
            <a:reflection blurRad="6350" stA="52000" endA="300" endPos="35000" dir="5400000" sy="-100000" algn="bl" rotWithShape="0"/>
          </a:effectLst>
        </p:spPr>
      </p:pic>
      <p:pic>
        <p:nvPicPr>
          <p:cNvPr id="12" name="صورة 11" descr="صورة3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29200" y="2362200"/>
            <a:ext cx="1968845" cy="1456824"/>
          </a:xfrm>
          <a:prstGeom prst="rect">
            <a:avLst/>
          </a:prstGeom>
        </p:spPr>
      </p:pic>
      <p:pic>
        <p:nvPicPr>
          <p:cNvPr id="13" name="صورة 12" descr="صورة4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05400" y="533400"/>
            <a:ext cx="3581400" cy="152400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black_white_vectors_wallpaper_by_alekzis - Cop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مستطيل ذو زوايا قطرية مستديرة 5"/>
          <p:cNvSpPr/>
          <p:nvPr/>
        </p:nvSpPr>
        <p:spPr>
          <a:xfrm>
            <a:off x="533400" y="457200"/>
            <a:ext cx="4953000" cy="5638800"/>
          </a:xfrm>
          <a:prstGeom prst="round2DiagRect">
            <a:avLst/>
          </a:prstGeom>
          <a:solidFill>
            <a:schemeClr val="bg1">
              <a:alpha val="68000"/>
            </a:schemeClr>
          </a:solidFill>
          <a:ln>
            <a:solidFill>
              <a:schemeClr val="bg1"/>
            </a:solidFill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صورة 6" descr="الهند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7400" y="990600"/>
            <a:ext cx="2819400" cy="2428240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9" name="صورة 8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1200" y="3733800"/>
            <a:ext cx="2971800" cy="2438400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15" name="صورة 14" descr="220px-India_(orthographic_projection)_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4800" y="4724400"/>
            <a:ext cx="1905000" cy="1981200"/>
          </a:xfrm>
          <a:prstGeom prst="ellipse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glow rad="101600">
              <a:schemeClr val="bg1">
                <a:alpha val="6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صورة 15" descr="صورة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67000" y="4876800"/>
            <a:ext cx="1968845" cy="1456824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pic>
        <p:nvPicPr>
          <p:cNvPr id="17" name="صورة 16" descr="من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3400" y="609600"/>
            <a:ext cx="4937352" cy="4419600"/>
          </a:xfrm>
          <a:prstGeom prst="rect">
            <a:avLst/>
          </a:prstGeom>
        </p:spPr>
      </p:pic>
      <p:sp>
        <p:nvSpPr>
          <p:cNvPr id="10" name="مستطيل 9">
            <a:hlinkClick r:id="rId8" action="ppaction://hlinksldjump"/>
          </p:cNvPr>
          <p:cNvSpPr/>
          <p:nvPr/>
        </p:nvSpPr>
        <p:spPr>
          <a:xfrm>
            <a:off x="762000" y="5791200"/>
            <a:ext cx="10182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OM" sz="4800" b="1" dirty="0" smtClean="0">
                <a:ln/>
                <a:solidFill>
                  <a:schemeClr val="accent3"/>
                </a:solidFill>
                <a:effectLst>
                  <a:glow rad="101600">
                    <a:schemeClr val="tx1">
                      <a:alpha val="60000"/>
                    </a:schemeClr>
                  </a:glow>
                  <a:reflection blurRad="6350" stA="60000" endA="900" endPos="58000" dir="5400000" sy="-100000" algn="bl" rotWithShape="0"/>
                </a:effectLst>
                <a:cs typeface="AGA Dimnah Regular" pitchFamily="2" charset="-78"/>
              </a:rPr>
              <a:t>عودة</a:t>
            </a:r>
            <a:endParaRPr lang="ar-SA" sz="4800" b="1" dirty="0">
              <a:ln/>
              <a:solidFill>
                <a:schemeClr val="accent3"/>
              </a:solidFill>
              <a:effectLst>
                <a:glow rad="101600">
                  <a:schemeClr val="tx1">
                    <a:alpha val="60000"/>
                  </a:schemeClr>
                </a:glow>
                <a:reflection blurRad="6350" stA="60000" endA="900" endPos="58000" dir="5400000" sy="-100000" algn="bl" rotWithShape="0"/>
              </a:effectLst>
              <a:cs typeface="AGA Dimnah Regular" pitchFamily="2" charset="-78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PIC-687-13303709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5029200" y="2057400"/>
            <a:ext cx="3810000" cy="4419600"/>
          </a:xfrm>
          <a:prstGeom prst="rect">
            <a:avLst/>
          </a:prstGeom>
          <a:solidFill>
            <a:srgbClr val="FF0066">
              <a:alpha val="51000"/>
            </a:srgbClr>
          </a:solidFill>
          <a:ln w="38100">
            <a:solidFill>
              <a:srgbClr val="FF0066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خطط انسيابي: معالجة متعاقبة 4"/>
          <p:cNvSpPr/>
          <p:nvPr/>
        </p:nvSpPr>
        <p:spPr>
          <a:xfrm>
            <a:off x="5105400" y="762000"/>
            <a:ext cx="3886200" cy="1066800"/>
          </a:xfrm>
          <a:prstGeom prst="flowChartAlternateProcess">
            <a:avLst/>
          </a:prstGeom>
          <a:solidFill>
            <a:srgbClr val="FF3399"/>
          </a:solidFill>
          <a:ln>
            <a:solidFill>
              <a:srgbClr val="FF3399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glow rad="101600">
                  <a:srgbClr val="FF3399">
                    <a:alpha val="60000"/>
                  </a:srgbClr>
                </a:glow>
              </a:effectLst>
            </a:endParaRPr>
          </a:p>
        </p:txBody>
      </p:sp>
      <p:pic>
        <p:nvPicPr>
          <p:cNvPr id="8" name="صورة 7" descr="CH-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34200" y="2362200"/>
            <a:ext cx="1482620" cy="990600"/>
          </a:xfrm>
          <a:prstGeom prst="rect">
            <a:avLst/>
          </a:prstGeom>
          <a:ln>
            <a:solidFill>
              <a:srgbClr val="CC0066"/>
            </a:solidFill>
          </a:ln>
          <a:effectLst>
            <a:glow rad="101600">
              <a:srgbClr val="CC0066">
                <a:alpha val="60000"/>
              </a:srgbClr>
            </a:glow>
            <a:reflection blurRad="6350" stA="52000" endA="300" endPos="35000" dir="5400000" sy="-100000" algn="bl" rotWithShape="0"/>
          </a:effectLst>
        </p:spPr>
      </p:pic>
      <p:pic>
        <p:nvPicPr>
          <p:cNvPr id="11" name="صورة 10" descr="تت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81600" y="685800"/>
            <a:ext cx="3962400" cy="1432351"/>
          </a:xfrm>
          <a:prstGeom prst="rect">
            <a:avLst/>
          </a:prstGeom>
        </p:spPr>
      </p:pic>
      <p:pic>
        <p:nvPicPr>
          <p:cNvPr id="12" name="صورة 11" descr="تن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0" y="3352800"/>
            <a:ext cx="2054182" cy="3236709"/>
          </a:xfrm>
          <a:prstGeom prst="rect">
            <a:avLst/>
          </a:prstGeom>
        </p:spPr>
      </p:pic>
      <p:pic>
        <p:nvPicPr>
          <p:cNvPr id="13" name="صورة 12" descr="لل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53000" y="3352800"/>
            <a:ext cx="2468676" cy="3261091"/>
          </a:xfrm>
          <a:prstGeom prst="rect">
            <a:avLst/>
          </a:prstGeom>
        </p:spPr>
      </p:pic>
      <p:pic>
        <p:nvPicPr>
          <p:cNvPr id="14" name="صورة 13" descr="صورة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05400" y="2362200"/>
            <a:ext cx="1822553" cy="1670166"/>
          </a:xfrm>
          <a:prstGeom prst="rect">
            <a:avLst/>
          </a:prstGeom>
        </p:spPr>
      </p:pic>
      <p:pic>
        <p:nvPicPr>
          <p:cNvPr id="10" name="صورة 9" descr="1816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4800" y="838200"/>
            <a:ext cx="4495800" cy="5638800"/>
          </a:xfrm>
          <a:prstGeom prst="rect">
            <a:avLst/>
          </a:prstGeom>
          <a:ln w="28575" cap="sq">
            <a:solidFill>
              <a:srgbClr val="FF3399"/>
            </a:solidFill>
            <a:prstDash val="solid"/>
            <a:miter lim="800000"/>
          </a:ln>
          <a:effectLst>
            <a:glow rad="101600">
              <a:srgbClr val="FF0066">
                <a:alpha val="60000"/>
              </a:srgb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background01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مستطيل 9"/>
          <p:cNvSpPr/>
          <p:nvPr/>
        </p:nvSpPr>
        <p:spPr>
          <a:xfrm>
            <a:off x="2286000" y="1066800"/>
            <a:ext cx="4800600" cy="5181600"/>
          </a:xfrm>
          <a:prstGeom prst="rect">
            <a:avLst/>
          </a:prstGeom>
          <a:solidFill>
            <a:schemeClr val="accent6">
              <a:lumMod val="75000"/>
              <a:alpha val="46000"/>
            </a:schemeClr>
          </a:solidFill>
          <a:ln w="38100"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lumMod val="60000"/>
                <a:lumOff val="40000"/>
                <a:alpha val="6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صورة 4" descr="travel_tours_images_1340034896_8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419352">
            <a:off x="280605" y="513177"/>
            <a:ext cx="2185011" cy="2037649"/>
          </a:xfrm>
          <a:prstGeom prst="flowChartDecision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6" name="صورة 5" descr="source_693_chin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2209800"/>
            <a:ext cx="2247466" cy="1981200"/>
          </a:xfrm>
          <a:prstGeom prst="flowChartDecision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4" name="صورة 3" descr="lo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1800" y="4419600"/>
            <a:ext cx="2223645" cy="2057400"/>
          </a:xfrm>
          <a:prstGeom prst="flowChartDecision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7" name="صورة 6" descr="Chengyang-Bridge-China-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8000" y="2819400"/>
            <a:ext cx="2115726" cy="2055404"/>
          </a:xfrm>
          <a:prstGeom prst="flowChartDecision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4" name="صورة 13" descr="220px-People's_Republic_of_China_(no_claimed_territories)_sv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66800" y="4572000"/>
            <a:ext cx="2057400" cy="2057400"/>
          </a:xfrm>
          <a:prstGeom prst="ellipse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3" name="صورة 12" descr="نوم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438400" y="1295400"/>
            <a:ext cx="4495800" cy="4492552"/>
          </a:xfrm>
          <a:prstGeom prst="rect">
            <a:avLst/>
          </a:prstGeom>
        </p:spPr>
      </p:pic>
      <p:sp>
        <p:nvSpPr>
          <p:cNvPr id="11" name="مستطيل 10">
            <a:hlinkClick r:id="rId9" action="ppaction://hlinksldjump"/>
          </p:cNvPr>
          <p:cNvSpPr/>
          <p:nvPr/>
        </p:nvSpPr>
        <p:spPr>
          <a:xfrm>
            <a:off x="1600200" y="5638800"/>
            <a:ext cx="10182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OM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tx1">
                      <a:alpha val="6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  <a:cs typeface="AGA Dimnah Regular" pitchFamily="2" charset="-78"/>
              </a:rPr>
              <a:t>عودة</a:t>
            </a:r>
            <a:endParaRPr lang="ar-SA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tx1">
                    <a:alpha val="6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60000" endA="900" endPos="58000" dir="5400000" sy="-100000" algn="bl" rotWithShape="0"/>
              </a:effectLst>
              <a:cs typeface="AGA Dimnah Regular" pitchFamily="2" charset="-78"/>
            </a:endParaRPr>
          </a:p>
        </p:txBody>
      </p:sp>
      <p:pic>
        <p:nvPicPr>
          <p:cNvPr id="12" name="صورة 11" descr="1197816h87h11f3eh[1].gif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6000" y="152400"/>
            <a:ext cx="4800600" cy="892507"/>
          </a:xfrm>
          <a:prstGeom prst="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990600" y="762000"/>
            <a:ext cx="7772400" cy="5867400"/>
          </a:xfrm>
          <a:prstGeom prst="rect">
            <a:avLst/>
          </a:prstGeom>
          <a:solidFill>
            <a:schemeClr val="lt1">
              <a:alpha val="0"/>
            </a:schemeClr>
          </a:solidFill>
          <a:ln w="76200"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صورة 2" descr="abstract-windows-wallpaper-original-vector-bright-desktop-desig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accent1"/>
            </a:solidFill>
          </a:ln>
          <a:effectLst/>
        </p:spPr>
      </p:pic>
      <p:pic>
        <p:nvPicPr>
          <p:cNvPr id="4" name="صورة 3" descr="6352211502398575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533400"/>
            <a:ext cx="4191000" cy="6019800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2" name="Rounded Rectangle 3"/>
          <p:cNvSpPr/>
          <p:nvPr/>
        </p:nvSpPr>
        <p:spPr>
          <a:xfrm>
            <a:off x="4724400" y="2133600"/>
            <a:ext cx="3733800" cy="4419600"/>
          </a:xfrm>
          <a:prstGeom prst="rect">
            <a:avLst/>
          </a:prstGeom>
          <a:solidFill>
            <a:srgbClr val="00B0F0">
              <a:alpha val="60000"/>
            </a:srgbClr>
          </a:solidFill>
          <a:ln w="38100">
            <a:solidFill>
              <a:srgbClr val="0070C0">
                <a:alpha val="26000"/>
              </a:srgbClr>
            </a:solidFill>
          </a:ln>
          <a:effectLst>
            <a:outerShdw dist="88900" dir="5640000" sx="41000" sy="41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OM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10" name="صورة 9" descr="Japan-Flag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05600" y="2514600"/>
            <a:ext cx="1447800" cy="1001377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صورة 15" descr="1194985043937533239paint_roller_banner_gera_01.svg.me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53000" y="457200"/>
            <a:ext cx="4038600" cy="1153662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3" name="صورة 12" descr="صورة1jj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34000" y="381000"/>
            <a:ext cx="2121233" cy="1511683"/>
          </a:xfrm>
          <a:prstGeom prst="rect">
            <a:avLst/>
          </a:prstGeom>
        </p:spPr>
      </p:pic>
      <p:pic>
        <p:nvPicPr>
          <p:cNvPr id="17" name="صورة 16" descr="jj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24600" y="3609100"/>
            <a:ext cx="2072469" cy="3248900"/>
          </a:xfrm>
          <a:prstGeom prst="rect">
            <a:avLst/>
          </a:prstGeom>
        </p:spPr>
      </p:pic>
      <p:pic>
        <p:nvPicPr>
          <p:cNvPr id="18" name="صورة 17" descr="jjjjjj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48200" y="3603005"/>
            <a:ext cx="2237047" cy="3254995"/>
          </a:xfrm>
          <a:prstGeom prst="rect">
            <a:avLst/>
          </a:prstGeom>
        </p:spPr>
      </p:pic>
      <p:pic>
        <p:nvPicPr>
          <p:cNvPr id="19" name="صورة 18" descr="hhhhhh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24400" y="2514600"/>
            <a:ext cx="2072469" cy="1798171"/>
          </a:xfrm>
          <a:prstGeom prst="rect">
            <a:avLst/>
          </a:prstGeom>
        </p:spPr>
      </p:pic>
      <p:pic>
        <p:nvPicPr>
          <p:cNvPr id="14" name="صورة 13" descr="1197816h87h11f3eh[1].gif"/>
          <p:cNvPicPr/>
          <p:nvPr/>
        </p:nvPicPr>
        <p:blipFill>
          <a:blip r:embed="rId10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724400" y="1295400"/>
            <a:ext cx="3733800" cy="892507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24</Words>
  <Application>Microsoft Office PowerPoint</Application>
  <PresentationFormat>On-screen Show (4:3)</PresentationFormat>
  <Paragraphs>14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AGA Dimnah Regular</vt:lpstr>
      <vt:lpstr>Arial</vt:lpstr>
      <vt:lpstr>Calibri</vt:lpstr>
      <vt:lpstr>Times New Roman</vt:lpstr>
      <vt:lpstr>سمة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ALBADI</dc:creator>
  <cp:lastModifiedBy>N N</cp:lastModifiedBy>
  <cp:revision>87</cp:revision>
  <dcterms:created xsi:type="dcterms:W3CDTF">2014-02-28T15:31:07Z</dcterms:created>
  <dcterms:modified xsi:type="dcterms:W3CDTF">2014-04-13T13:38:20Z</dcterms:modified>
  <cp:contentStatus/>
</cp:coreProperties>
</file>