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88" r:id="rId3"/>
    <p:sldId id="789" r:id="rId4"/>
    <p:sldId id="790" r:id="rId5"/>
    <p:sldId id="791" r:id="rId6"/>
    <p:sldId id="792" r:id="rId7"/>
    <p:sldId id="793" r:id="rId8"/>
    <p:sldId id="794" r:id="rId9"/>
    <p:sldId id="795" r:id="rId10"/>
    <p:sldId id="796" r:id="rId11"/>
    <p:sldId id="797" r:id="rId12"/>
    <p:sldId id="798" r:id="rId13"/>
    <p:sldId id="799" r:id="rId14"/>
    <p:sldId id="800" r:id="rId15"/>
    <p:sldId id="801" r:id="rId16"/>
    <p:sldId id="802" r:id="rId17"/>
    <p:sldId id="803" r:id="rId18"/>
    <p:sldId id="804" r:id="rId19"/>
    <p:sldId id="805" r:id="rId20"/>
    <p:sldId id="806" r:id="rId21"/>
    <p:sldId id="80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362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478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802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632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495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390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103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8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706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67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742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883887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72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조상들과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누우매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조상들과 함께 다윗 성에 장사되고 그의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346905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배반하여 유다의 지배하에서 벗어났더니 오늘까지 그러하였으며 그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립나도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배반하여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지배 하에서 벗어났으니 이는 그가 그의 조상들의 하나님 여호와를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버렸음이더라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456011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유다 여러 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산당을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세워 예루살렘 주민으로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음행하게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또 유다를 미혹하게 하였으므로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696309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선지자 엘리야가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글을 보내어 이르되 왕의 조상 다윗의 하나님 여호와께서 이같이 말씀하시기를 네가 네 아비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길과 유다 왕 아사의 길로 행하지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053942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이스라엘 왕들의 길로 행하여 유다와 예루살렘 주민들이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음행하게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음행하듯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하며 또 네 아비 집에서 너보다 착한 아우들을 죽였으니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028127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여호와가 네 백성과 네 자녀들과 네 아내들과 네 모든 재물을 큰 재앙으로 치시리라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656161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너는 창자에 중병이 들고 그 병이 날로 중하여 창자가 빠져나오리라 하셨다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118172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블레셋 사람들과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가까운 아라비아 사람들의 마음을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격동시키사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치게 하셨으므로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811421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올라와서 유다를 침략하여 왕궁의 모든 재물과 그의 아들들과 아내들을 탈취하였으므로 막내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외에는 한 아들도 남지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9432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모든 일 후에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치사 능히 고치지 못할 병이 그 창자에 들게 하셨으므로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15734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여러 날 후 이 년 만에 그의 창자가 그 병으로 말미암아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빠져나오매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그 심한 병으로 죽으니 백성이 그들의 조상들에게 분향하던 것 같이 그에게 분향하지 아니하였으며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65088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아우들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여히엘과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미가엘과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여호사밧의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031343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삼십이 세에 즉위하고 예루살렘에서 팔 년 동안 다스리다가 아끼는 자 없이 세상을 떠났으며 무리가 그를 다윗 성에 장사하였으나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묘실에는 두지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09513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아버지가 그들에게는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보물과 유다 견고한 성읍들을 선물로 후히 주었고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장자이므로 왕위를 주었더니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659442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아버지의 왕국을 다스리게 되어 세력을 얻은 후에 그의 모든 아우들과 이스라엘 방백들 중 몇 사람을 칼로 죽였더라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95988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왕위에 오를 때에 나이가 삼십이 세라 예루살렘에서 팔 년 동안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96496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이스라엘 왕들의 길로 행하여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집과 같이 하였으니 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아합의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딸이 그의 아내가 되었음이라 그가 여호와 보시기에 악을 행하였으나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121453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다윗의 집을 멸하기를 즐겨하지 아니하셨음은 이전에 다윗과 더불어 언약을 세우시고 또 다윗과 그의 자손에게 항상 등불을 주겠다고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말씀하셨음이더라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037827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배반하여 유다의 지배하에서 벗어나 자기 위에 왕을 세우므로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752122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여호람이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지휘관들과 모든 병거를 거느리고 출정하였더니 밤에 일어나서 자기를 에워싼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그 병거의 지휘관들을 쳤더라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426917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410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2024-10-01T09:57:25Z</dcterms:modified>
</cp:coreProperties>
</file>