
<file path=[Content_Types].xml><?xml version="1.0" encoding="utf-8"?>
<Types xmlns="http://schemas.openxmlformats.org/package/2006/content-types">
  <Default Extension="jpeg" ContentType="image/jpeg"/>
  <Default Extension="tiff" ContentType="image/tif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10.xml" ContentType="application/vnd.openxmlformats-officedocument.drawingml.diagramColors+xml"/>
  <Override PartName="/ppt/diagrams/colors11.xml" ContentType="application/vnd.openxmlformats-officedocument.drawingml.diagramColors+xml"/>
  <Override PartName="/ppt/diagrams/colors12.xml" ContentType="application/vnd.openxmlformats-officedocument.drawingml.diagramColors+xml"/>
  <Override PartName="/ppt/diagrams/colors13.xml" ContentType="application/vnd.openxmlformats-officedocument.drawingml.diagramColors+xml"/>
  <Override PartName="/ppt/diagrams/colors14.xml" ContentType="application/vnd.openxmlformats-officedocument.drawingml.diagramColors+xml"/>
  <Override PartName="/ppt/diagrams/colors15.xml" ContentType="application/vnd.openxmlformats-officedocument.drawingml.diagramColors+xml"/>
  <Override PartName="/ppt/diagrams/colors16.xml" ContentType="application/vnd.openxmlformats-officedocument.drawingml.diagramColors+xml"/>
  <Override PartName="/ppt/diagrams/colors17.xml" ContentType="application/vnd.openxmlformats-officedocument.drawingml.diagramColors+xml"/>
  <Override PartName="/ppt/diagrams/colors18.xml" ContentType="application/vnd.openxmlformats-officedocument.drawingml.diagramColors+xml"/>
  <Override PartName="/ppt/diagrams/colors19.xml" ContentType="application/vnd.openxmlformats-officedocument.drawingml.diagramColors+xml"/>
  <Override PartName="/ppt/diagrams/colors2.xml" ContentType="application/vnd.openxmlformats-officedocument.drawingml.diagramColors+xml"/>
  <Override PartName="/ppt/diagrams/colors20.xml" ContentType="application/vnd.openxmlformats-officedocument.drawingml.diagramColors+xml"/>
  <Override PartName="/ppt/diagrams/colors21.xml" ContentType="application/vnd.openxmlformats-officedocument.drawingml.diagramColors+xml"/>
  <Override PartName="/ppt/diagrams/colors22.xml" ContentType="application/vnd.openxmlformats-officedocument.drawingml.diagramColors+xml"/>
  <Override PartName="/ppt/diagrams/colors23.xml" ContentType="application/vnd.openxmlformats-officedocument.drawingml.diagramColors+xml"/>
  <Override PartName="/ppt/diagrams/colors24.xml" ContentType="application/vnd.openxmlformats-officedocument.drawingml.diagramColors+xml"/>
  <Override PartName="/ppt/diagrams/colors25.xml" ContentType="application/vnd.openxmlformats-officedocument.drawingml.diagramColors+xml"/>
  <Override PartName="/ppt/diagrams/colors26.xml" ContentType="application/vnd.openxmlformats-officedocument.drawingml.diagramColors+xml"/>
  <Override PartName="/ppt/diagrams/colors27.xml" ContentType="application/vnd.openxmlformats-officedocument.drawingml.diagramColors+xml"/>
  <Override PartName="/ppt/diagrams/colors28.xml" ContentType="application/vnd.openxmlformats-officedocument.drawingml.diagramColors+xml"/>
  <Override PartName="/ppt/diagrams/colors29.xml" ContentType="application/vnd.openxmlformats-officedocument.drawingml.diagramColors+xml"/>
  <Override PartName="/ppt/diagrams/colors3.xml" ContentType="application/vnd.openxmlformats-officedocument.drawingml.diagramColors+xml"/>
  <Override PartName="/ppt/diagrams/colors30.xml" ContentType="application/vnd.openxmlformats-officedocument.drawingml.diagramColors+xml"/>
  <Override PartName="/ppt/diagrams/colors31.xml" ContentType="application/vnd.openxmlformats-officedocument.drawingml.diagramColors+xml"/>
  <Override PartName="/ppt/diagrams/colors32.xml" ContentType="application/vnd.openxmlformats-officedocument.drawingml.diagramColors+xml"/>
  <Override PartName="/ppt/diagrams/colors33.xml" ContentType="application/vnd.openxmlformats-officedocument.drawingml.diagramColors+xml"/>
  <Override PartName="/ppt/diagrams/colors34.xml" ContentType="application/vnd.openxmlformats-officedocument.drawingml.diagramColors+xml"/>
  <Override PartName="/ppt/diagrams/colors35.xml" ContentType="application/vnd.openxmlformats-officedocument.drawingml.diagramColors+xml"/>
  <Override PartName="/ppt/diagrams/colors36.xml" ContentType="application/vnd.openxmlformats-officedocument.drawingml.diagramColors+xml"/>
  <Override PartName="/ppt/diagrams/colors37.xml" ContentType="application/vnd.openxmlformats-officedocument.drawingml.diagramColors+xml"/>
  <Override PartName="/ppt/diagrams/colors38.xml" ContentType="application/vnd.openxmlformats-officedocument.drawingml.diagramColors+xml"/>
  <Override PartName="/ppt/diagrams/colors39.xml" ContentType="application/vnd.openxmlformats-officedocument.drawingml.diagramColors+xml"/>
  <Override PartName="/ppt/diagrams/colors4.xml" ContentType="application/vnd.openxmlformats-officedocument.drawingml.diagramColors+xml"/>
  <Override PartName="/ppt/diagrams/colors40.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colors7.xml" ContentType="application/vnd.openxmlformats-officedocument.drawingml.diagramColors+xml"/>
  <Override PartName="/ppt/diagrams/colors8.xml" ContentType="application/vnd.openxmlformats-officedocument.drawingml.diagramColors+xml"/>
  <Override PartName="/ppt/diagrams/colors9.xml" ContentType="application/vnd.openxmlformats-officedocument.drawingml.diagramColors+xml"/>
  <Override PartName="/ppt/diagrams/data1.xml" ContentType="application/vnd.openxmlformats-officedocument.drawingml.diagramData+xml"/>
  <Override PartName="/ppt/diagrams/data10.xml" ContentType="application/vnd.openxmlformats-officedocument.drawingml.diagramData+xml"/>
  <Override PartName="/ppt/diagrams/data11.xml" ContentType="application/vnd.openxmlformats-officedocument.drawingml.diagramData+xml"/>
  <Override PartName="/ppt/diagrams/data12.xml" ContentType="application/vnd.openxmlformats-officedocument.drawingml.diagramData+xml"/>
  <Override PartName="/ppt/diagrams/data13.xml" ContentType="application/vnd.openxmlformats-officedocument.drawingml.diagramData+xml"/>
  <Override PartName="/ppt/diagrams/data14.xml" ContentType="application/vnd.openxmlformats-officedocument.drawingml.diagramData+xml"/>
  <Override PartName="/ppt/diagrams/data15.xml" ContentType="application/vnd.openxmlformats-officedocument.drawingml.diagramData+xml"/>
  <Override PartName="/ppt/diagrams/data16.xml" ContentType="application/vnd.openxmlformats-officedocument.drawingml.diagramData+xml"/>
  <Override PartName="/ppt/diagrams/data17.xml" ContentType="application/vnd.openxmlformats-officedocument.drawingml.diagramData+xml"/>
  <Override PartName="/ppt/diagrams/data18.xml" ContentType="application/vnd.openxmlformats-officedocument.drawingml.diagramData+xml"/>
  <Override PartName="/ppt/diagrams/data19.xml" ContentType="application/vnd.openxmlformats-officedocument.drawingml.diagramData+xml"/>
  <Override PartName="/ppt/diagrams/data2.xml" ContentType="application/vnd.openxmlformats-officedocument.drawingml.diagramData+xml"/>
  <Override PartName="/ppt/diagrams/data20.xml" ContentType="application/vnd.openxmlformats-officedocument.drawingml.diagramData+xml"/>
  <Override PartName="/ppt/diagrams/data21.xml" ContentType="application/vnd.openxmlformats-officedocument.drawingml.diagramData+xml"/>
  <Override PartName="/ppt/diagrams/data22.xml" ContentType="application/vnd.openxmlformats-officedocument.drawingml.diagramData+xml"/>
  <Override PartName="/ppt/diagrams/data23.xml" ContentType="application/vnd.openxmlformats-officedocument.drawingml.diagramData+xml"/>
  <Override PartName="/ppt/diagrams/data24.xml" ContentType="application/vnd.openxmlformats-officedocument.drawingml.diagramData+xml"/>
  <Override PartName="/ppt/diagrams/data25.xml" ContentType="application/vnd.openxmlformats-officedocument.drawingml.diagramData+xml"/>
  <Override PartName="/ppt/diagrams/data26.xml" ContentType="application/vnd.openxmlformats-officedocument.drawingml.diagramData+xml"/>
  <Override PartName="/ppt/diagrams/data27.xml" ContentType="application/vnd.openxmlformats-officedocument.drawingml.diagramData+xml"/>
  <Override PartName="/ppt/diagrams/data28.xml" ContentType="application/vnd.openxmlformats-officedocument.drawingml.diagramData+xml"/>
  <Override PartName="/ppt/diagrams/data29.xml" ContentType="application/vnd.openxmlformats-officedocument.drawingml.diagramData+xml"/>
  <Override PartName="/ppt/diagrams/data3.xml" ContentType="application/vnd.openxmlformats-officedocument.drawingml.diagramData+xml"/>
  <Override PartName="/ppt/diagrams/data30.xml" ContentType="application/vnd.openxmlformats-officedocument.drawingml.diagramData+xml"/>
  <Override PartName="/ppt/diagrams/data31.xml" ContentType="application/vnd.openxmlformats-officedocument.drawingml.diagramData+xml"/>
  <Override PartName="/ppt/diagrams/data32.xml" ContentType="application/vnd.openxmlformats-officedocument.drawingml.diagramData+xml"/>
  <Override PartName="/ppt/diagrams/data33.xml" ContentType="application/vnd.openxmlformats-officedocument.drawingml.diagramData+xml"/>
  <Override PartName="/ppt/diagrams/data34.xml" ContentType="application/vnd.openxmlformats-officedocument.drawingml.diagramData+xml"/>
  <Override PartName="/ppt/diagrams/data35.xml" ContentType="application/vnd.openxmlformats-officedocument.drawingml.diagramData+xml"/>
  <Override PartName="/ppt/diagrams/data36.xml" ContentType="application/vnd.openxmlformats-officedocument.drawingml.diagramData+xml"/>
  <Override PartName="/ppt/diagrams/data37.xml" ContentType="application/vnd.openxmlformats-officedocument.drawingml.diagramData+xml"/>
  <Override PartName="/ppt/diagrams/data38.xml" ContentType="application/vnd.openxmlformats-officedocument.drawingml.diagramData+xml"/>
  <Override PartName="/ppt/diagrams/data39.xml" ContentType="application/vnd.openxmlformats-officedocument.drawingml.diagramData+xml"/>
  <Override PartName="/ppt/diagrams/data4.xml" ContentType="application/vnd.openxmlformats-officedocument.drawingml.diagramData+xml"/>
  <Override PartName="/ppt/diagrams/data40.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ata7.xml" ContentType="application/vnd.openxmlformats-officedocument.drawingml.diagramData+xml"/>
  <Override PartName="/ppt/diagrams/data8.xml" ContentType="application/vnd.openxmlformats-officedocument.drawingml.diagramData+xml"/>
  <Override PartName="/ppt/diagrams/data9.xml" ContentType="application/vnd.openxmlformats-officedocument.drawingml.diagramData+xml"/>
  <Override PartName="/ppt/diagrams/drawing1.xml" ContentType="application/vnd.ms-office.drawingml.diagramDrawing+xml"/>
  <Override PartName="/ppt/diagrams/drawing10.xml" ContentType="application/vnd.ms-office.drawingml.diagramDrawing+xml"/>
  <Override PartName="/ppt/diagrams/drawing11.xml" ContentType="application/vnd.ms-office.drawingml.diagramDrawing+xml"/>
  <Override PartName="/ppt/diagrams/drawing12.xml" ContentType="application/vnd.ms-office.drawingml.diagramDrawing+xml"/>
  <Override PartName="/ppt/diagrams/drawing13.xml" ContentType="application/vnd.ms-office.drawingml.diagramDrawing+xml"/>
  <Override PartName="/ppt/diagrams/drawing14.xml" ContentType="application/vnd.ms-office.drawingml.diagramDrawing+xml"/>
  <Override PartName="/ppt/diagrams/drawing15.xml" ContentType="application/vnd.ms-office.drawingml.diagramDrawing+xml"/>
  <Override PartName="/ppt/diagrams/drawing16.xml" ContentType="application/vnd.ms-office.drawingml.diagramDrawing+xml"/>
  <Override PartName="/ppt/diagrams/drawing17.xml" ContentType="application/vnd.ms-office.drawingml.diagramDrawing+xml"/>
  <Override PartName="/ppt/diagrams/drawing18.xml" ContentType="application/vnd.ms-office.drawingml.diagramDrawing+xml"/>
  <Override PartName="/ppt/diagrams/drawing19.xml" ContentType="application/vnd.ms-office.drawingml.diagramDrawing+xml"/>
  <Override PartName="/ppt/diagrams/drawing2.xml" ContentType="application/vnd.ms-office.drawingml.diagramDrawing+xml"/>
  <Override PartName="/ppt/diagrams/drawing20.xml" ContentType="application/vnd.ms-office.drawingml.diagramDrawing+xml"/>
  <Override PartName="/ppt/diagrams/drawing21.xml" ContentType="application/vnd.ms-office.drawingml.diagramDrawing+xml"/>
  <Override PartName="/ppt/diagrams/drawing22.xml" ContentType="application/vnd.ms-office.drawingml.diagramDrawing+xml"/>
  <Override PartName="/ppt/diagrams/drawing23.xml" ContentType="application/vnd.ms-office.drawingml.diagramDrawing+xml"/>
  <Override PartName="/ppt/diagrams/drawing24.xml" ContentType="application/vnd.ms-office.drawingml.diagramDrawing+xml"/>
  <Override PartName="/ppt/diagrams/drawing25.xml" ContentType="application/vnd.ms-office.drawingml.diagramDrawing+xml"/>
  <Override PartName="/ppt/diagrams/drawing26.xml" ContentType="application/vnd.ms-office.drawingml.diagramDrawing+xml"/>
  <Override PartName="/ppt/diagrams/drawing27.xml" ContentType="application/vnd.ms-office.drawingml.diagramDrawing+xml"/>
  <Override PartName="/ppt/diagrams/drawing28.xml" ContentType="application/vnd.ms-office.drawingml.diagramDrawing+xml"/>
  <Override PartName="/ppt/diagrams/drawing29.xml" ContentType="application/vnd.ms-office.drawingml.diagramDrawing+xml"/>
  <Override PartName="/ppt/diagrams/drawing3.xml" ContentType="application/vnd.ms-office.drawingml.diagramDrawing+xml"/>
  <Override PartName="/ppt/diagrams/drawing30.xml" ContentType="application/vnd.ms-office.drawingml.diagramDrawing+xml"/>
  <Override PartName="/ppt/diagrams/drawing31.xml" ContentType="application/vnd.ms-office.drawingml.diagramDrawing+xml"/>
  <Override PartName="/ppt/diagrams/drawing32.xml" ContentType="application/vnd.ms-office.drawingml.diagramDrawing+xml"/>
  <Override PartName="/ppt/diagrams/drawing33.xml" ContentType="application/vnd.ms-office.drawingml.diagramDrawing+xml"/>
  <Override PartName="/ppt/diagrams/drawing34.xml" ContentType="application/vnd.ms-office.drawingml.diagramDrawing+xml"/>
  <Override PartName="/ppt/diagrams/drawing35.xml" ContentType="application/vnd.ms-office.drawingml.diagramDrawing+xml"/>
  <Override PartName="/ppt/diagrams/drawing36.xml" ContentType="application/vnd.ms-office.drawingml.diagramDrawing+xml"/>
  <Override PartName="/ppt/diagrams/drawing37.xml" ContentType="application/vnd.ms-office.drawingml.diagramDrawing+xml"/>
  <Override PartName="/ppt/diagrams/drawing38.xml" ContentType="application/vnd.ms-office.drawingml.diagramDrawing+xml"/>
  <Override PartName="/ppt/diagrams/drawing39.xml" ContentType="application/vnd.ms-office.drawingml.diagramDrawing+xml"/>
  <Override PartName="/ppt/diagrams/drawing4.xml" ContentType="application/vnd.ms-office.drawingml.diagramDrawing+xml"/>
  <Override PartName="/ppt/diagrams/drawing40.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drawing7.xml" ContentType="application/vnd.ms-office.drawingml.diagramDrawing+xml"/>
  <Override PartName="/ppt/diagrams/drawing8.xml" ContentType="application/vnd.ms-office.drawingml.diagramDrawing+xml"/>
  <Override PartName="/ppt/diagrams/drawing9.xml" ContentType="application/vnd.ms-office.drawingml.diagramDrawing+xml"/>
  <Override PartName="/ppt/diagrams/layout1.xml" ContentType="application/vnd.openxmlformats-officedocument.drawingml.diagramLayout+xml"/>
  <Override PartName="/ppt/diagrams/layout10.xml" ContentType="application/vnd.openxmlformats-officedocument.drawingml.diagramLayout+xml"/>
  <Override PartName="/ppt/diagrams/layout11.xml" ContentType="application/vnd.openxmlformats-officedocument.drawingml.diagramLayout+xml"/>
  <Override PartName="/ppt/diagrams/layout12.xml" ContentType="application/vnd.openxmlformats-officedocument.drawingml.diagramLayout+xml"/>
  <Override PartName="/ppt/diagrams/layout13.xml" ContentType="application/vnd.openxmlformats-officedocument.drawingml.diagramLayout+xml"/>
  <Override PartName="/ppt/diagrams/layout14.xml" ContentType="application/vnd.openxmlformats-officedocument.drawingml.diagramLayout+xml"/>
  <Override PartName="/ppt/diagrams/layout15.xml" ContentType="application/vnd.openxmlformats-officedocument.drawingml.diagramLayout+xml"/>
  <Override PartName="/ppt/diagrams/layout16.xml" ContentType="application/vnd.openxmlformats-officedocument.drawingml.diagramLayout+xml"/>
  <Override PartName="/ppt/diagrams/layout17.xml" ContentType="application/vnd.openxmlformats-officedocument.drawingml.diagramLayout+xml"/>
  <Override PartName="/ppt/diagrams/layout18.xml" ContentType="application/vnd.openxmlformats-officedocument.drawingml.diagramLayout+xml"/>
  <Override PartName="/ppt/diagrams/layout19.xml" ContentType="application/vnd.openxmlformats-officedocument.drawingml.diagramLayout+xml"/>
  <Override PartName="/ppt/diagrams/layout2.xml" ContentType="application/vnd.openxmlformats-officedocument.drawingml.diagramLayout+xml"/>
  <Override PartName="/ppt/diagrams/layout20.xml" ContentType="application/vnd.openxmlformats-officedocument.drawingml.diagramLayout+xml"/>
  <Override PartName="/ppt/diagrams/layout21.xml" ContentType="application/vnd.openxmlformats-officedocument.drawingml.diagramLayout+xml"/>
  <Override PartName="/ppt/diagrams/layout22.xml" ContentType="application/vnd.openxmlformats-officedocument.drawingml.diagramLayout+xml"/>
  <Override PartName="/ppt/diagrams/layout23.xml" ContentType="application/vnd.openxmlformats-officedocument.drawingml.diagramLayout+xml"/>
  <Override PartName="/ppt/diagrams/layout24.xml" ContentType="application/vnd.openxmlformats-officedocument.drawingml.diagramLayout+xml"/>
  <Override PartName="/ppt/diagrams/layout25.xml" ContentType="application/vnd.openxmlformats-officedocument.drawingml.diagramLayout+xml"/>
  <Override PartName="/ppt/diagrams/layout26.xml" ContentType="application/vnd.openxmlformats-officedocument.drawingml.diagramLayout+xml"/>
  <Override PartName="/ppt/diagrams/layout27.xml" ContentType="application/vnd.openxmlformats-officedocument.drawingml.diagramLayout+xml"/>
  <Override PartName="/ppt/diagrams/layout28.xml" ContentType="application/vnd.openxmlformats-officedocument.drawingml.diagramLayout+xml"/>
  <Override PartName="/ppt/diagrams/layout29.xml" ContentType="application/vnd.openxmlformats-officedocument.drawingml.diagramLayout+xml"/>
  <Override PartName="/ppt/diagrams/layout3.xml" ContentType="application/vnd.openxmlformats-officedocument.drawingml.diagramLayout+xml"/>
  <Override PartName="/ppt/diagrams/layout30.xml" ContentType="application/vnd.openxmlformats-officedocument.drawingml.diagramLayout+xml"/>
  <Override PartName="/ppt/diagrams/layout31.xml" ContentType="application/vnd.openxmlformats-officedocument.drawingml.diagramLayout+xml"/>
  <Override PartName="/ppt/diagrams/layout32.xml" ContentType="application/vnd.openxmlformats-officedocument.drawingml.diagramLayout+xml"/>
  <Override PartName="/ppt/diagrams/layout33.xml" ContentType="application/vnd.openxmlformats-officedocument.drawingml.diagramLayout+xml"/>
  <Override PartName="/ppt/diagrams/layout34.xml" ContentType="application/vnd.openxmlformats-officedocument.drawingml.diagramLayout+xml"/>
  <Override PartName="/ppt/diagrams/layout35.xml" ContentType="application/vnd.openxmlformats-officedocument.drawingml.diagramLayout+xml"/>
  <Override PartName="/ppt/diagrams/layout36.xml" ContentType="application/vnd.openxmlformats-officedocument.drawingml.diagramLayout+xml"/>
  <Override PartName="/ppt/diagrams/layout37.xml" ContentType="application/vnd.openxmlformats-officedocument.drawingml.diagramLayout+xml"/>
  <Override PartName="/ppt/diagrams/layout38.xml" ContentType="application/vnd.openxmlformats-officedocument.drawingml.diagramLayout+xml"/>
  <Override PartName="/ppt/diagrams/layout39.xml" ContentType="application/vnd.openxmlformats-officedocument.drawingml.diagramLayout+xml"/>
  <Override PartName="/ppt/diagrams/layout4.xml" ContentType="application/vnd.openxmlformats-officedocument.drawingml.diagramLayout+xml"/>
  <Override PartName="/ppt/diagrams/layout40.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layout7.xml" ContentType="application/vnd.openxmlformats-officedocument.drawingml.diagramLayout+xml"/>
  <Override PartName="/ppt/diagrams/layout8.xml" ContentType="application/vnd.openxmlformats-officedocument.drawingml.diagramLayout+xml"/>
  <Override PartName="/ppt/diagrams/layout9.xml" ContentType="application/vnd.openxmlformats-officedocument.drawingml.diagramLayout+xml"/>
  <Override PartName="/ppt/diagrams/quickStyle1.xml" ContentType="application/vnd.openxmlformats-officedocument.drawingml.diagramStyle+xml"/>
  <Override PartName="/ppt/diagrams/quickStyle10.xml" ContentType="application/vnd.openxmlformats-officedocument.drawingml.diagramStyle+xml"/>
  <Override PartName="/ppt/diagrams/quickStyle11.xml" ContentType="application/vnd.openxmlformats-officedocument.drawingml.diagramStyle+xml"/>
  <Override PartName="/ppt/diagrams/quickStyle12.xml" ContentType="application/vnd.openxmlformats-officedocument.drawingml.diagramStyle+xml"/>
  <Override PartName="/ppt/diagrams/quickStyle13.xml" ContentType="application/vnd.openxmlformats-officedocument.drawingml.diagramStyle+xml"/>
  <Override PartName="/ppt/diagrams/quickStyle14.xml" ContentType="application/vnd.openxmlformats-officedocument.drawingml.diagramStyle+xml"/>
  <Override PartName="/ppt/diagrams/quickStyle15.xml" ContentType="application/vnd.openxmlformats-officedocument.drawingml.diagramStyle+xml"/>
  <Override PartName="/ppt/diagrams/quickStyle16.xml" ContentType="application/vnd.openxmlformats-officedocument.drawingml.diagramStyle+xml"/>
  <Override PartName="/ppt/diagrams/quickStyle17.xml" ContentType="application/vnd.openxmlformats-officedocument.drawingml.diagramStyle+xml"/>
  <Override PartName="/ppt/diagrams/quickStyle18.xml" ContentType="application/vnd.openxmlformats-officedocument.drawingml.diagramStyle+xml"/>
  <Override PartName="/ppt/diagrams/quickStyle19.xml" ContentType="application/vnd.openxmlformats-officedocument.drawingml.diagramStyle+xml"/>
  <Override PartName="/ppt/diagrams/quickStyle2.xml" ContentType="application/vnd.openxmlformats-officedocument.drawingml.diagramStyle+xml"/>
  <Override PartName="/ppt/diagrams/quickStyle20.xml" ContentType="application/vnd.openxmlformats-officedocument.drawingml.diagramStyle+xml"/>
  <Override PartName="/ppt/diagrams/quickStyle21.xml" ContentType="application/vnd.openxmlformats-officedocument.drawingml.diagramStyle+xml"/>
  <Override PartName="/ppt/diagrams/quickStyle22.xml" ContentType="application/vnd.openxmlformats-officedocument.drawingml.diagramStyle+xml"/>
  <Override PartName="/ppt/diagrams/quickStyle23.xml" ContentType="application/vnd.openxmlformats-officedocument.drawingml.diagramStyle+xml"/>
  <Override PartName="/ppt/diagrams/quickStyle24.xml" ContentType="application/vnd.openxmlformats-officedocument.drawingml.diagramStyle+xml"/>
  <Override PartName="/ppt/diagrams/quickStyle25.xml" ContentType="application/vnd.openxmlformats-officedocument.drawingml.diagramStyle+xml"/>
  <Override PartName="/ppt/diagrams/quickStyle26.xml" ContentType="application/vnd.openxmlformats-officedocument.drawingml.diagramStyle+xml"/>
  <Override PartName="/ppt/diagrams/quickStyle27.xml" ContentType="application/vnd.openxmlformats-officedocument.drawingml.diagramStyle+xml"/>
  <Override PartName="/ppt/diagrams/quickStyle28.xml" ContentType="application/vnd.openxmlformats-officedocument.drawingml.diagramStyle+xml"/>
  <Override PartName="/ppt/diagrams/quickStyle29.xml" ContentType="application/vnd.openxmlformats-officedocument.drawingml.diagramStyle+xml"/>
  <Override PartName="/ppt/diagrams/quickStyle3.xml" ContentType="application/vnd.openxmlformats-officedocument.drawingml.diagramStyle+xml"/>
  <Override PartName="/ppt/diagrams/quickStyle30.xml" ContentType="application/vnd.openxmlformats-officedocument.drawingml.diagramStyle+xml"/>
  <Override PartName="/ppt/diagrams/quickStyle31.xml" ContentType="application/vnd.openxmlformats-officedocument.drawingml.diagramStyle+xml"/>
  <Override PartName="/ppt/diagrams/quickStyle32.xml" ContentType="application/vnd.openxmlformats-officedocument.drawingml.diagramStyle+xml"/>
  <Override PartName="/ppt/diagrams/quickStyle33.xml" ContentType="application/vnd.openxmlformats-officedocument.drawingml.diagramStyle+xml"/>
  <Override PartName="/ppt/diagrams/quickStyle34.xml" ContentType="application/vnd.openxmlformats-officedocument.drawingml.diagramStyle+xml"/>
  <Override PartName="/ppt/diagrams/quickStyle35.xml" ContentType="application/vnd.openxmlformats-officedocument.drawingml.diagramStyle+xml"/>
  <Override PartName="/ppt/diagrams/quickStyle36.xml" ContentType="application/vnd.openxmlformats-officedocument.drawingml.diagramStyle+xml"/>
  <Override PartName="/ppt/diagrams/quickStyle37.xml" ContentType="application/vnd.openxmlformats-officedocument.drawingml.diagramStyle+xml"/>
  <Override PartName="/ppt/diagrams/quickStyle38.xml" ContentType="application/vnd.openxmlformats-officedocument.drawingml.diagramStyle+xml"/>
  <Override PartName="/ppt/diagrams/quickStyle39.xml" ContentType="application/vnd.openxmlformats-officedocument.drawingml.diagramStyle+xml"/>
  <Override PartName="/ppt/diagrams/quickStyle4.xml" ContentType="application/vnd.openxmlformats-officedocument.drawingml.diagramStyle+xml"/>
  <Override PartName="/ppt/diagrams/quickStyle40.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diagrams/quickStyle7.xml" ContentType="application/vnd.openxmlformats-officedocument.drawingml.diagramStyle+xml"/>
  <Override PartName="/ppt/diagrams/quickStyle8.xml" ContentType="application/vnd.openxmlformats-officedocument.drawingml.diagramStyle+xml"/>
  <Override PartName="/ppt/diagrams/quickStyle9.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sldIdLst>
    <p:sldId id="279" r:id="rId3"/>
    <p:sldId id="281" r:id="rId4"/>
    <p:sldId id="282" r:id="rId5"/>
    <p:sldId id="278" r:id="rId6"/>
    <p:sldId id="258" r:id="rId7"/>
    <p:sldId id="270" r:id="rId8"/>
    <p:sldId id="271" r:id="rId9"/>
    <p:sldId id="260" r:id="rId10"/>
    <p:sldId id="261" r:id="rId11"/>
    <p:sldId id="272" r:id="rId12"/>
    <p:sldId id="263" r:id="rId13"/>
    <p:sldId id="264" r:id="rId14"/>
    <p:sldId id="265" r:id="rId15"/>
    <p:sldId id="266" r:id="rId16"/>
    <p:sldId id="274" r:id="rId17"/>
    <p:sldId id="267" r:id="rId18"/>
    <p:sldId id="276" r:id="rId19"/>
    <p:sldId id="269" r:id="rId21"/>
    <p:sldId id="300" r:id="rId22"/>
    <p:sldId id="301" r:id="rId23"/>
    <p:sldId id="302" r:id="rId24"/>
    <p:sldId id="303" r:id="rId25"/>
    <p:sldId id="304" r:id="rId26"/>
    <p:sldId id="305" r:id="rId27"/>
    <p:sldId id="306" r:id="rId28"/>
    <p:sldId id="307" r:id="rId29"/>
    <p:sldId id="308" r:id="rId30"/>
    <p:sldId id="309" r:id="rId31"/>
    <p:sldId id="310" r:id="rId32"/>
    <p:sldId id="311" r:id="rId33"/>
    <p:sldId id="339" r:id="rId34"/>
    <p:sldId id="313" r:id="rId35"/>
    <p:sldId id="314" r:id="rId36"/>
    <p:sldId id="315" r:id="rId37"/>
    <p:sldId id="316" r:id="rId38"/>
    <p:sldId id="317" r:id="rId39"/>
    <p:sldId id="318" r:id="rId40"/>
    <p:sldId id="319" r:id="rId41"/>
    <p:sldId id="320" r:id="rId42"/>
    <p:sldId id="321" r:id="rId43"/>
    <p:sldId id="322" r:id="rId44"/>
    <p:sldId id="323" r:id="rId45"/>
    <p:sldId id="324" r:id="rId46"/>
    <p:sldId id="325" r:id="rId47"/>
    <p:sldId id="326" r:id="rId48"/>
    <p:sldId id="327" r:id="rId49"/>
    <p:sldId id="328" r:id="rId50"/>
    <p:sldId id="329" r:id="rId51"/>
    <p:sldId id="330" r:id="rId52"/>
    <p:sldId id="331" r:id="rId53"/>
    <p:sldId id="332" r:id="rId54"/>
    <p:sldId id="333" r:id="rId55"/>
    <p:sldId id="334" r:id="rId56"/>
    <p:sldId id="335" r:id="rId57"/>
    <p:sldId id="336" r:id="rId58"/>
    <p:sldId id="337" r:id="rId59"/>
  </p:sldIdLst>
  <p:sldSz cx="10692130" cy="7559675"/>
  <p:notesSz cx="7104380" cy="10234930"/>
  <p:defaultTextStyle>
    <a:defPPr>
      <a:defRPr lang="en-US"/>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mn-ea"/>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mn-ea"/>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mn-ea"/>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mn-ea"/>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mn-ea"/>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mn-ea"/>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mn-ea"/>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mn-ea"/>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982"/>
    <p:restoredTop sz="94660"/>
  </p:normalViewPr>
  <p:slideViewPr>
    <p:cSldViewPr snapToGrid="0" showGuides="1">
      <p:cViewPr varScale="1">
        <p:scale>
          <a:sx n="68" d="100"/>
          <a:sy n="68" d="100"/>
        </p:scale>
        <p:origin x="-1098" y="-96"/>
      </p:cViewPr>
      <p:guideLst>
        <p:guide orient="horz" pos="2381"/>
        <p:guide pos="3368"/>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2" Type="http://schemas.openxmlformats.org/officeDocument/2006/relationships/tableStyles" Target="tableStyles.xml"/><Relationship Id="rId61" Type="http://schemas.openxmlformats.org/officeDocument/2006/relationships/viewProps" Target="viewProps.xml"/><Relationship Id="rId60" Type="http://schemas.openxmlformats.org/officeDocument/2006/relationships/presProps" Target="presProps.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notesMaster" Target="notesMasters/notesMaster1.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iagrams/_rels/data13.xml.rels><?xml version="1.0" encoding="UTF-8" standalone="yes"?>
<Relationships xmlns="http://schemas.openxmlformats.org/package/2006/relationships"><Relationship Id="rId1" Type="http://schemas.openxmlformats.org/officeDocument/2006/relationships/image" Target="../media/image15.jpeg"/></Relationships>
</file>

<file path=ppt/diagrams/_rels/data14.xml.rels><?xml version="1.0" encoding="UTF-8" standalone="yes"?>
<Relationships xmlns="http://schemas.openxmlformats.org/package/2006/relationships"><Relationship Id="rId1" Type="http://schemas.openxmlformats.org/officeDocument/2006/relationships/image" Target="../media/image15.jpeg"/></Relationships>
</file>

<file path=ppt/diagrams/_rels/data2.xml.rels><?xml version="1.0" encoding="UTF-8" standalone="yes"?>
<Relationships xmlns="http://schemas.openxmlformats.org/package/2006/relationships"><Relationship Id="rId1" Type="http://schemas.openxmlformats.org/officeDocument/2006/relationships/image" Target="../media/image14.jpeg"/></Relationships>
</file>

<file path=ppt/diagrams/_rels/data21.xml.rels><?xml version="1.0" encoding="UTF-8" standalone="yes"?>
<Relationships xmlns="http://schemas.openxmlformats.org/package/2006/relationships"><Relationship Id="rId1" Type="http://schemas.openxmlformats.org/officeDocument/2006/relationships/image" Target="../media/image16.jpeg"/></Relationships>
</file>

<file path=ppt/diagrams/_rels/data27.xml.rels><?xml version="1.0" encoding="UTF-8" standalone="yes"?>
<Relationships xmlns="http://schemas.openxmlformats.org/package/2006/relationships"><Relationship Id="rId1" Type="http://schemas.openxmlformats.org/officeDocument/2006/relationships/image" Target="../media/image17.jpeg"/></Relationships>
</file>

<file path=ppt/diagrams/_rels/data28.xml.rels><?xml version="1.0" encoding="UTF-8" standalone="yes"?>
<Relationships xmlns="http://schemas.openxmlformats.org/package/2006/relationships"><Relationship Id="rId1" Type="http://schemas.openxmlformats.org/officeDocument/2006/relationships/image" Target="../media/image18.jpeg"/></Relationships>
</file>

<file path=ppt/diagrams/_rels/drawing1.xml.rels><?xml version="1.0" encoding="UTF-8" standalone="yes"?>
<Relationships xmlns="http://schemas.openxmlformats.org/package/2006/relationships"><Relationship Id="rId1" Type="http://schemas.openxmlformats.org/officeDocument/2006/relationships/image" Target="../media/image14.jpeg"/></Relationships>
</file>

<file path=ppt/diagrams/_rels/drawing13.xml.rels><?xml version="1.0" encoding="UTF-8" standalone="yes"?>
<Relationships xmlns="http://schemas.openxmlformats.org/package/2006/relationships"><Relationship Id="rId1" Type="http://schemas.openxmlformats.org/officeDocument/2006/relationships/image" Target="../media/image15.jpeg"/></Relationships>
</file>

<file path=ppt/diagrams/_rels/drawing14.xml.rels><?xml version="1.0" encoding="UTF-8" standalone="yes"?>
<Relationships xmlns="http://schemas.openxmlformats.org/package/2006/relationships"><Relationship Id="rId1" Type="http://schemas.openxmlformats.org/officeDocument/2006/relationships/image" Target="../media/image15.jpeg"/></Relationships>
</file>

<file path=ppt/diagrams/_rels/drawing21.xml.rels><?xml version="1.0" encoding="UTF-8" standalone="yes"?>
<Relationships xmlns="http://schemas.openxmlformats.org/package/2006/relationships"><Relationship Id="rId1" Type="http://schemas.openxmlformats.org/officeDocument/2006/relationships/image" Target="../media/image16.jpeg"/></Relationships>
</file>

<file path=ppt/diagrams/_rels/drawing27.xml.rels><?xml version="1.0" encoding="UTF-8" standalone="yes"?>
<Relationships xmlns="http://schemas.openxmlformats.org/package/2006/relationships"><Relationship Id="rId1" Type="http://schemas.openxmlformats.org/officeDocument/2006/relationships/image" Target="../media/image17.jpeg"/></Relationships>
</file>

<file path=ppt/diagrams/_rels/drawing28.xml.rels><?xml version="1.0" encoding="UTF-8" standalone="yes"?>
<Relationships xmlns="http://schemas.openxmlformats.org/package/2006/relationships"><Relationship Id="rId1" Type="http://schemas.openxmlformats.org/officeDocument/2006/relationships/image" Target="../media/image18.jpeg"/></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3#2">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2_2#1">
  <dgm:title val=""/>
  <dgm:desc val=""/>
  <dgm:catLst>
    <dgm:cat type="accent2" pri="11200"/>
  </dgm:catLst>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4_4#1">
  <dgm:title val=""/>
  <dgm:desc val=""/>
  <dgm:catLst>
    <dgm:cat type="accent4" pri="11400"/>
  </dgm:catLst>
  <dgm:styleLbl name="align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align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align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4">
        <a:shade val="50000"/>
      </a:schemeClr>
      <a:schemeClr val="accent4">
        <a:tint val="55000"/>
      </a:schemeClr>
    </dgm:fillClrLst>
    <dgm:linClrLst meth="cycle">
      <a:schemeClr val="accent4">
        <a:shade val="50000"/>
      </a:schemeClr>
      <a:schemeClr val="accent4">
        <a:tint val="55000"/>
      </a:schemeClr>
    </dgm:linClrLst>
    <dgm:effectClrLst/>
    <dgm:txLinClrLst/>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0000"/>
      </a:schemeClr>
    </dgm:fillClrLst>
    <dgm:linClrLst meth="repeat">
      <a:schemeClr val="lt1"/>
    </dgm:linClrLst>
    <dgm:effectClrLst/>
    <dgm:txLinClrLst/>
    <dgm:txFillClrLst/>
    <dgm:txEffectClrLst/>
  </dgm:styleLbl>
  <dgm:styleLbl name="asst3">
    <dgm:fillClrLst>
      <a:schemeClr val="accent4">
        <a:tint val="70000"/>
      </a:schemeClr>
    </dgm:fillClrLst>
    <dgm:linClrLst meth="repeat">
      <a:schemeClr val="lt1"/>
    </dgm:linClrLst>
    <dgm:effectClrLst/>
    <dgm:txLinClrLst/>
    <dgm:txFillClrLst/>
    <dgm:txEffectClrLst/>
  </dgm:styleLbl>
  <dgm:styleLbl name="asst4">
    <dgm:fillClrLst>
      <a:schemeClr val="accent4">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bgAccFollowNode1">
    <dgm:fillClrLst meth="repeat">
      <a:schemeClr val="accent4">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fg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f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ln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node0">
    <dgm:fillClrLst meth="cycle">
      <a:schemeClr val="accent4">
        <a:shade val="60000"/>
      </a:schemeClr>
    </dgm:fillClrLst>
    <dgm:linClrLst meth="repeat">
      <a:schemeClr val="lt1"/>
    </dgm:linClrLst>
    <dgm:effectClrLst/>
    <dgm:txLinClrLst/>
    <dgm:txFillClrLst/>
    <dgm:txEffectClrLst/>
  </dgm:styleLbl>
  <dgm:styleLbl name="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node2">
    <dgm:fillClrLst>
      <a:schemeClr val="accent4">
        <a:shade val="80000"/>
      </a:schemeClr>
    </dgm:fillClrLst>
    <dgm:linClrLst meth="repeat">
      <a:schemeClr val="lt1"/>
    </dgm:linClrLst>
    <dgm:effectClrLst/>
    <dgm:txLinClrLst/>
    <dgm:txFillClrLst/>
    <dgm:txEffectClrLst/>
  </dgm:styleLbl>
  <dgm:styleLbl name="node3">
    <dgm:fillClrLst>
      <a:schemeClr val="accent4">
        <a:tint val="99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parChTrans2D1">
    <dgm:fillClrLst meth="repeat">
      <a:schemeClr val="accent4">
        <a:tint val="6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meth="repeat">
      <a:schemeClr val="tx1"/>
    </dgm:txFillClrLst>
    <dgm:txEffectClrLst/>
  </dgm:styleLbl>
  <dgm:styleLbl name="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55000"/>
      </a:schemeClr>
    </dgm:fillClrLst>
    <dgm:linClrLst meth="repeat">
      <a:schemeClr val="accent4"/>
    </dgm:linClrLst>
    <dgm:effectClrLst/>
    <dgm:txLinClrLst/>
    <dgm:txFillClrLst meth="repeat">
      <a:schemeClr val="lt1"/>
    </dgm:txFillClrLst>
    <dgm:txEffectClrLst/>
  </dgm:styleLbl>
  <dgm:styleLbl name="vennNode1">
    <dgm:fillClrLst meth="cycle">
      <a:schemeClr val="accent4">
        <a:shade val="80000"/>
        <a:alpha val="50000"/>
      </a:schemeClr>
      <a:schemeClr val="accent4">
        <a:tint val="50000"/>
        <a:alpha val="50000"/>
      </a:schemeClr>
    </dgm:fillClrLst>
    <dgm:linClrLst meth="repeat">
      <a:schemeClr val="lt1"/>
    </dgm:linClrLst>
    <dgm:effectClrLst/>
    <dgm:txLinClrLst/>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5#1">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5#2">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5#3">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colorful3#1">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colorful3#2">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1">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colorful5#1">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colorful5#2">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colorful2#1">
  <dgm:title val=""/>
  <dgm:desc val=""/>
  <dgm:catLst>
    <dgm:cat type="colorful" pri="10200"/>
  </dgm:catLst>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colorful5#3">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colorful3#1">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colorful2#1">
  <dgm:title val=""/>
  <dgm:desc val=""/>
  <dgm:catLst>
    <dgm:cat type="colorful" pri="10200"/>
  </dgm:catLst>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2#1">
  <dgm:title val=""/>
  <dgm:desc val=""/>
  <dgm:catLst>
    <dgm:cat type="accent3" pri="11200"/>
  </dgm:catLst>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2_1#1">
  <dgm:title val=""/>
  <dgm:desc val=""/>
  <dgm:catLst>
    <dgm:cat type="accent2" pri="11100"/>
  </dgm:catLst>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colorful2#2">
  <dgm:title val=""/>
  <dgm:desc val=""/>
  <dgm:catLst>
    <dgm:cat type="colorful" pri="10200"/>
  </dgm:catLst>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colorful2#3">
  <dgm:title val=""/>
  <dgm:desc val=""/>
  <dgm:catLst>
    <dgm:cat type="colorful" pri="10200"/>
  </dgm:catLst>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colorful2#4">
  <dgm:title val=""/>
  <dgm:desc val=""/>
  <dgm:catLst>
    <dgm:cat type="colorful" pri="10200"/>
  </dgm:catLst>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colorful2#5">
  <dgm:title val=""/>
  <dgm:desc val=""/>
  <dgm:catLst>
    <dgm:cat type="colorful" pri="10200"/>
  </dgm:catLst>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colorful2#6">
  <dgm:title val=""/>
  <dgm:desc val=""/>
  <dgm:catLst>
    <dgm:cat type="colorful" pri="10200"/>
  </dgm:catLst>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colorsDef>
</file>

<file path=ppt/diagrams/colors36.xml><?xml version="1.0" encoding="utf-8"?>
<dgm:colorsDef xmlns:dgm="http://schemas.openxmlformats.org/drawingml/2006/diagram" xmlns:a="http://schemas.openxmlformats.org/drawingml/2006/main" uniqueId="urn:microsoft.com/office/officeart/2005/8/colors/colorful2#7">
  <dgm:title val=""/>
  <dgm:desc val=""/>
  <dgm:catLst>
    <dgm:cat type="colorful" pri="10200"/>
  </dgm:catLst>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colorsDef>
</file>

<file path=ppt/diagrams/colors37.xml><?xml version="1.0" encoding="utf-8"?>
<dgm:colorsDef xmlns:dgm="http://schemas.openxmlformats.org/drawingml/2006/diagram" xmlns:a="http://schemas.openxmlformats.org/drawingml/2006/main" uniqueId="urn:microsoft.com/office/officeart/2005/8/colors/colorful2#8">
  <dgm:title val=""/>
  <dgm:desc val=""/>
  <dgm:catLst>
    <dgm:cat type="colorful" pri="10200"/>
  </dgm:catLst>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colorsDef>
</file>

<file path=ppt/diagrams/colors38.xml><?xml version="1.0" encoding="utf-8"?>
<dgm:colorsDef xmlns:dgm="http://schemas.openxmlformats.org/drawingml/2006/diagram" xmlns:a="http://schemas.openxmlformats.org/drawingml/2006/main" uniqueId="urn:microsoft.com/office/officeart/2005/8/colors/colorful2#9">
  <dgm:title val=""/>
  <dgm:desc val=""/>
  <dgm:catLst>
    <dgm:cat type="colorful" pri="10200"/>
  </dgm:catLst>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colorsDef>
</file>

<file path=ppt/diagrams/colors39.xml><?xml version="1.0" encoding="utf-8"?>
<dgm:colorsDef xmlns:dgm="http://schemas.openxmlformats.org/drawingml/2006/diagram" xmlns:a="http://schemas.openxmlformats.org/drawingml/2006/main" uniqueId="urn:microsoft.com/office/officeart/2005/8/colors/colorful2#10">
  <dgm:title val=""/>
  <dgm:desc val=""/>
  <dgm:catLst>
    <dgm:cat type="colorful" pri="10200"/>
  </dgm:catLst>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0.xml><?xml version="1.0" encoding="utf-8"?>
<dgm:colorsDef xmlns:dgm="http://schemas.openxmlformats.org/drawingml/2006/diagram" xmlns:a="http://schemas.openxmlformats.org/drawingml/2006/main" uniqueId="urn:microsoft.com/office/officeart/2005/8/colors/colorful2#11">
  <dgm:title val=""/>
  <dgm:desc val=""/>
  <dgm:catLst>
    <dgm:cat type="colorful" pri="10200"/>
  </dgm:catLst>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1">
  <dgm:title val=""/>
  <dgm:desc val=""/>
  <dgm:catLst>
    <dgm:cat type="colorful" pri="10200"/>
  </dgm:catLst>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1">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6_3#1">
  <dgm:title val=""/>
  <dgm:desc val=""/>
  <dgm:catLst>
    <dgm:cat type="accent6" pri="11300"/>
  </dgm:catLst>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C6D67B49-D0FB-40B3-85AB-E7545ACC1C2C}" type="doc">
      <dgm:prSet loTypeId="urn:microsoft.com/office/officeart/2005/8/layout/chevron2" loCatId="process" qsTypeId="urn:microsoft.com/office/officeart/2005/8/quickstyle/simple1" qsCatId="simple" csTypeId="urn:microsoft.com/office/officeart/2005/8/colors/colorful2" csCatId="colorful" phldr="1"/>
      <dgm:spPr/>
      <dgm:t>
        <a:bodyPr/>
        <a:lstStyle/>
        <a:p>
          <a:endParaRPr lang="id-ID"/>
        </a:p>
      </dgm:t>
    </dgm:pt>
    <dgm:pt modelId="{08897BEE-E03F-4D9D-8DA8-D74121660C69}">
      <dgm:prSet phldrT="[Text]"/>
      <dgm:spPr/>
      <dgm:t>
        <a:bodyPr/>
        <a:lstStyle/>
        <a:p>
          <a:endParaRPr lang="id-ID" dirty="0"/>
        </a:p>
      </dgm:t>
    </dgm:pt>
    <dgm:pt modelId="{5A510999-0820-4234-9141-C9CDB3C74C38}" cxnId="{5BD07A62-AFA5-4B27-A1FF-6C481BBBD156}" type="parTrans">
      <dgm:prSet/>
      <dgm:spPr/>
      <dgm:t>
        <a:bodyPr/>
        <a:lstStyle/>
        <a:p>
          <a:endParaRPr lang="id-ID"/>
        </a:p>
      </dgm:t>
    </dgm:pt>
    <dgm:pt modelId="{7CE0B317-5DCC-4500-88CC-AC1A15DEEFDF}" cxnId="{5BD07A62-AFA5-4B27-A1FF-6C481BBBD156}" type="sibTrans">
      <dgm:prSet/>
      <dgm:spPr/>
      <dgm:t>
        <a:bodyPr/>
        <a:lstStyle/>
        <a:p>
          <a:endParaRPr lang="id-ID"/>
        </a:p>
      </dgm:t>
    </dgm:pt>
    <dgm:pt modelId="{BA0E4ABB-DF23-47BC-B9EA-F2D32EAA2D85}">
      <dgm:prSet phldrT="[Text]">
        <dgm:style>
          <a:lnRef idx="1">
            <a:schemeClr val="accent2"/>
          </a:lnRef>
          <a:fillRef idx="2">
            <a:schemeClr val="accent2"/>
          </a:fillRef>
          <a:effectRef idx="1">
            <a:schemeClr val="accent2"/>
          </a:effectRef>
          <a:fontRef idx="minor">
            <a:schemeClr val="dk1"/>
          </a:fontRef>
        </dgm:style>
      </dgm:prSet>
      <dgm:spPr/>
      <dgm:t>
        <a:bodyPr/>
        <a:lstStyle/>
        <a:p>
          <a:endParaRPr lang="id-ID" dirty="0"/>
        </a:p>
      </dgm:t>
    </dgm:pt>
    <dgm:pt modelId="{CCBF280F-FD18-43D2-B380-7554EA339366}" cxnId="{AAFE628A-8488-4273-B443-B9AA1AC58929}" type="parTrans">
      <dgm:prSet/>
      <dgm:spPr/>
      <dgm:t>
        <a:bodyPr/>
        <a:lstStyle/>
        <a:p>
          <a:endParaRPr lang="id-ID"/>
        </a:p>
      </dgm:t>
    </dgm:pt>
    <dgm:pt modelId="{E754C66C-E6BA-4102-AB77-48F5E2928F06}" cxnId="{AAFE628A-8488-4273-B443-B9AA1AC58929}" type="sibTrans">
      <dgm:prSet/>
      <dgm:spPr/>
      <dgm:t>
        <a:bodyPr/>
        <a:lstStyle/>
        <a:p>
          <a:endParaRPr lang="id-ID"/>
        </a:p>
      </dgm:t>
    </dgm:pt>
    <dgm:pt modelId="{4A2E875D-EABD-4A01-9E7A-F19E06BCCDF6}">
      <dgm:prSet phldrT="[Text]">
        <dgm:style>
          <a:lnRef idx="1">
            <a:schemeClr val="accent2"/>
          </a:lnRef>
          <a:fillRef idx="2">
            <a:schemeClr val="accent2"/>
          </a:fillRef>
          <a:effectRef idx="1">
            <a:schemeClr val="accent2"/>
          </a:effectRef>
          <a:fontRef idx="minor">
            <a:schemeClr val="dk1"/>
          </a:fontRef>
        </dgm:style>
      </dgm:prSet>
      <dgm:spPr/>
      <dgm:t>
        <a:bodyPr/>
        <a:lstStyle/>
        <a:p>
          <a:endParaRPr lang="id-ID" dirty="0"/>
        </a:p>
      </dgm:t>
    </dgm:pt>
    <dgm:pt modelId="{6495F494-4BA1-49EB-B1D2-8F3700541B35}" cxnId="{FB382F63-40F2-4073-8CB3-BEB4D83AA4C1}" type="parTrans">
      <dgm:prSet/>
      <dgm:spPr/>
      <dgm:t>
        <a:bodyPr/>
        <a:lstStyle/>
        <a:p>
          <a:endParaRPr lang="id-ID"/>
        </a:p>
      </dgm:t>
    </dgm:pt>
    <dgm:pt modelId="{AF869AE1-247C-4EA6-A8ED-EFEC7BD1AD27}" cxnId="{FB382F63-40F2-4073-8CB3-BEB4D83AA4C1}" type="sibTrans">
      <dgm:prSet/>
      <dgm:spPr/>
      <dgm:t>
        <a:bodyPr/>
        <a:lstStyle/>
        <a:p>
          <a:endParaRPr lang="id-ID"/>
        </a:p>
      </dgm:t>
    </dgm:pt>
    <dgm:pt modelId="{92A907DE-4C11-4792-B97A-3E08E6BF81AF}">
      <dgm:prSet phldrT="[Text]"/>
      <dgm:spPr/>
      <dgm:t>
        <a:bodyPr/>
        <a:lstStyle/>
        <a:p>
          <a:endParaRPr lang="id-ID" dirty="0"/>
        </a:p>
      </dgm:t>
    </dgm:pt>
    <dgm:pt modelId="{5EFA92F9-AED6-4CA7-84F2-E5B46261D717}" cxnId="{AF608CBB-4CE0-4610-8824-261B9729F79A}" type="parTrans">
      <dgm:prSet/>
      <dgm:spPr/>
      <dgm:t>
        <a:bodyPr/>
        <a:lstStyle/>
        <a:p>
          <a:endParaRPr lang="id-ID"/>
        </a:p>
      </dgm:t>
    </dgm:pt>
    <dgm:pt modelId="{B2C4FF82-4428-42AD-8E73-17F7334C8BE7}" cxnId="{AF608CBB-4CE0-4610-8824-261B9729F79A}" type="sibTrans">
      <dgm:prSet/>
      <dgm:spPr/>
      <dgm:t>
        <a:bodyPr/>
        <a:lstStyle/>
        <a:p>
          <a:endParaRPr lang="id-ID"/>
        </a:p>
      </dgm:t>
    </dgm:pt>
    <dgm:pt modelId="{9AB82449-7F4B-48FA-8CCC-C6EB028F946F}">
      <dgm:prSet phldrT="[Text]">
        <dgm:style>
          <a:lnRef idx="1">
            <a:schemeClr val="accent2"/>
          </a:lnRef>
          <a:fillRef idx="2">
            <a:schemeClr val="accent2"/>
          </a:fillRef>
          <a:effectRef idx="1">
            <a:schemeClr val="accent2"/>
          </a:effectRef>
          <a:fontRef idx="minor">
            <a:schemeClr val="dk1"/>
          </a:fontRef>
        </dgm:style>
      </dgm:prSet>
      <dgm:spPr/>
      <dgm:t>
        <a:bodyPr/>
        <a:lstStyle/>
        <a:p>
          <a:endParaRPr lang="id-ID" dirty="0"/>
        </a:p>
      </dgm:t>
    </dgm:pt>
    <dgm:pt modelId="{82550A1A-50EA-47C3-94B2-E8983C35C404}" cxnId="{D2226ED2-CADD-4AE1-840A-4775D6A191E5}" type="parTrans">
      <dgm:prSet/>
      <dgm:spPr/>
      <dgm:t>
        <a:bodyPr/>
        <a:lstStyle/>
        <a:p>
          <a:endParaRPr lang="id-ID"/>
        </a:p>
      </dgm:t>
    </dgm:pt>
    <dgm:pt modelId="{136D629A-8033-4F9C-BA22-AE29D557AC31}" cxnId="{D2226ED2-CADD-4AE1-840A-4775D6A191E5}" type="sibTrans">
      <dgm:prSet/>
      <dgm:spPr/>
      <dgm:t>
        <a:bodyPr/>
        <a:lstStyle/>
        <a:p>
          <a:endParaRPr lang="id-ID"/>
        </a:p>
      </dgm:t>
    </dgm:pt>
    <dgm:pt modelId="{3D0A7049-7169-4050-9C9B-E4F9FB326A71}">
      <dgm:prSet phldrT="[Text]">
        <dgm:style>
          <a:lnRef idx="1">
            <a:schemeClr val="accent2"/>
          </a:lnRef>
          <a:fillRef idx="2">
            <a:schemeClr val="accent2"/>
          </a:fillRef>
          <a:effectRef idx="1">
            <a:schemeClr val="accent2"/>
          </a:effectRef>
          <a:fontRef idx="minor">
            <a:schemeClr val="dk1"/>
          </a:fontRef>
        </dgm:style>
      </dgm:prSet>
      <dgm:spPr/>
      <dgm:t>
        <a:bodyPr/>
        <a:lstStyle/>
        <a:p>
          <a:endParaRPr lang="id-ID" dirty="0"/>
        </a:p>
      </dgm:t>
    </dgm:pt>
    <dgm:pt modelId="{7C0AFFFE-AB79-4DE4-8BE7-9BCC8F9A0F27}" cxnId="{72C3F0DE-4E35-47B8-BEDA-9835C931B392}" type="parTrans">
      <dgm:prSet/>
      <dgm:spPr/>
      <dgm:t>
        <a:bodyPr/>
        <a:lstStyle/>
        <a:p>
          <a:endParaRPr lang="id-ID"/>
        </a:p>
      </dgm:t>
    </dgm:pt>
    <dgm:pt modelId="{8400EA2F-7A36-4997-B267-AEF433F5BF16}" cxnId="{72C3F0DE-4E35-47B8-BEDA-9835C931B392}" type="sibTrans">
      <dgm:prSet/>
      <dgm:spPr/>
      <dgm:t>
        <a:bodyPr/>
        <a:lstStyle/>
        <a:p>
          <a:endParaRPr lang="id-ID"/>
        </a:p>
      </dgm:t>
    </dgm:pt>
    <dgm:pt modelId="{EB992F6C-0DF9-46AF-88AD-60A83A1CA71F}">
      <dgm:prSet phldrT="[Text]"/>
      <dgm:spPr/>
      <dgm:t>
        <a:bodyPr/>
        <a:lstStyle/>
        <a:p>
          <a:endParaRPr lang="id-ID" dirty="0"/>
        </a:p>
      </dgm:t>
    </dgm:pt>
    <dgm:pt modelId="{265AEEA1-D430-49D2-B38D-B1554E573F58}" cxnId="{DE43846D-7047-4562-BE9F-A44851C43356}" type="parTrans">
      <dgm:prSet/>
      <dgm:spPr/>
      <dgm:t>
        <a:bodyPr/>
        <a:lstStyle/>
        <a:p>
          <a:endParaRPr lang="id-ID"/>
        </a:p>
      </dgm:t>
    </dgm:pt>
    <dgm:pt modelId="{3BD3FE88-A9D3-48E6-A93E-1914C7C5C62F}" cxnId="{DE43846D-7047-4562-BE9F-A44851C43356}" type="sibTrans">
      <dgm:prSet/>
      <dgm:spPr/>
      <dgm:t>
        <a:bodyPr/>
        <a:lstStyle/>
        <a:p>
          <a:endParaRPr lang="id-ID"/>
        </a:p>
      </dgm:t>
    </dgm:pt>
    <dgm:pt modelId="{78FEB1F3-DD90-4162-9473-34CEDD20B583}">
      <dgm:prSet phldrT="[Text]">
        <dgm:style>
          <a:lnRef idx="1">
            <a:schemeClr val="accent2"/>
          </a:lnRef>
          <a:fillRef idx="2">
            <a:schemeClr val="accent2"/>
          </a:fillRef>
          <a:effectRef idx="1">
            <a:schemeClr val="accent2"/>
          </a:effectRef>
          <a:fontRef idx="minor">
            <a:schemeClr val="dk1"/>
          </a:fontRef>
        </dgm:style>
      </dgm:prSet>
      <dgm:spPr/>
      <dgm:t>
        <a:bodyPr/>
        <a:lstStyle/>
        <a:p>
          <a:endParaRPr lang="id-ID" dirty="0"/>
        </a:p>
      </dgm:t>
    </dgm:pt>
    <dgm:pt modelId="{F4E76A8B-5789-4B19-96E4-0098A09751FD}" cxnId="{CDF6FA44-839F-43EB-B82B-BE85A33E4A65}" type="parTrans">
      <dgm:prSet/>
      <dgm:spPr/>
      <dgm:t>
        <a:bodyPr/>
        <a:lstStyle/>
        <a:p>
          <a:endParaRPr lang="id-ID"/>
        </a:p>
      </dgm:t>
    </dgm:pt>
    <dgm:pt modelId="{0380F009-C779-4805-9792-397E1D79E6BA}" cxnId="{CDF6FA44-839F-43EB-B82B-BE85A33E4A65}" type="sibTrans">
      <dgm:prSet/>
      <dgm:spPr/>
      <dgm:t>
        <a:bodyPr/>
        <a:lstStyle/>
        <a:p>
          <a:endParaRPr lang="id-ID"/>
        </a:p>
      </dgm:t>
    </dgm:pt>
    <dgm:pt modelId="{4FE0DAA6-3F42-4397-A7DF-7AC06022D31F}">
      <dgm:prSet/>
      <dgm:spPr/>
      <dgm:t>
        <a:bodyPr/>
        <a:lstStyle/>
        <a:p>
          <a:endParaRPr lang="id-ID" dirty="0"/>
        </a:p>
      </dgm:t>
    </dgm:pt>
    <dgm:pt modelId="{B6E34146-7A58-4F9B-94D1-3A4635AC9078}" cxnId="{0035DD47-8D37-4116-8A6C-7849C27078FB}" type="parTrans">
      <dgm:prSet/>
      <dgm:spPr/>
      <dgm:t>
        <a:bodyPr/>
        <a:lstStyle/>
        <a:p>
          <a:endParaRPr lang="id-ID"/>
        </a:p>
      </dgm:t>
    </dgm:pt>
    <dgm:pt modelId="{658A6AB8-DDC3-4D18-8F04-431C63BF3CF4}" cxnId="{0035DD47-8D37-4116-8A6C-7849C27078FB}" type="sibTrans">
      <dgm:prSet/>
      <dgm:spPr/>
      <dgm:t>
        <a:bodyPr/>
        <a:lstStyle/>
        <a:p>
          <a:endParaRPr lang="id-ID"/>
        </a:p>
      </dgm:t>
    </dgm:pt>
    <dgm:pt modelId="{A06D5FBA-F9AF-4999-B70C-EBE44C465F90}" type="pres">
      <dgm:prSet presAssocID="{C6D67B49-D0FB-40B3-85AB-E7545ACC1C2C}" presName="linearFlow" presStyleCnt="0">
        <dgm:presLayoutVars>
          <dgm:dir/>
          <dgm:animLvl val="lvl"/>
          <dgm:resizeHandles val="exact"/>
        </dgm:presLayoutVars>
      </dgm:prSet>
      <dgm:spPr/>
      <dgm:t>
        <a:bodyPr/>
        <a:lstStyle/>
        <a:p>
          <a:endParaRPr lang="id-ID"/>
        </a:p>
      </dgm:t>
    </dgm:pt>
    <dgm:pt modelId="{7F38E75F-EB27-4A33-8D25-C076D885EFA5}" type="pres">
      <dgm:prSet presAssocID="{08897BEE-E03F-4D9D-8DA8-D74121660C69}" presName="composite" presStyleCnt="0"/>
      <dgm:spPr/>
    </dgm:pt>
    <dgm:pt modelId="{9AB9FEF1-5B63-484C-B0FE-06E3B79E7C4C}" type="pres">
      <dgm:prSet presAssocID="{08897BEE-E03F-4D9D-8DA8-D74121660C69}" presName="parentText" presStyleLbl="alignNode1" presStyleIdx="0" presStyleCnt="4" custLinFactNeighborY="-2754">
        <dgm:presLayoutVars>
          <dgm:chMax val="1"/>
          <dgm:bulletEnabled val="1"/>
        </dgm:presLayoutVars>
      </dgm:prSet>
      <dgm:spPr/>
      <dgm:t>
        <a:bodyPr/>
        <a:lstStyle/>
        <a:p>
          <a:endParaRPr lang="id-ID"/>
        </a:p>
      </dgm:t>
    </dgm:pt>
    <dgm:pt modelId="{77FCE4AD-E2C9-4044-9889-8F85EF165FCF}" type="pres">
      <dgm:prSet presAssocID="{08897BEE-E03F-4D9D-8DA8-D74121660C69}" presName="descendantText" presStyleLbl="alignAcc1" presStyleIdx="0" presStyleCnt="4" custLinFactNeighborX="172" custLinFactNeighborY="-4237">
        <dgm:presLayoutVars>
          <dgm:bulletEnabled val="1"/>
        </dgm:presLayoutVars>
      </dgm:prSet>
      <dgm:spPr/>
      <dgm:t>
        <a:bodyPr/>
        <a:lstStyle/>
        <a:p>
          <a:endParaRPr lang="id-ID"/>
        </a:p>
      </dgm:t>
    </dgm:pt>
    <dgm:pt modelId="{52888764-A42B-4606-9614-01B1906FE610}" type="pres">
      <dgm:prSet presAssocID="{7CE0B317-5DCC-4500-88CC-AC1A15DEEFDF}" presName="sp" presStyleCnt="0"/>
      <dgm:spPr/>
    </dgm:pt>
    <dgm:pt modelId="{39D9BE1B-4A16-4CF6-8026-9A0BB297D4E4}" type="pres">
      <dgm:prSet presAssocID="{4FE0DAA6-3F42-4397-A7DF-7AC06022D31F}" presName="composite" presStyleCnt="0"/>
      <dgm:spPr/>
    </dgm:pt>
    <dgm:pt modelId="{54E84438-3239-4249-929B-7E9BBB38904B}" type="pres">
      <dgm:prSet presAssocID="{4FE0DAA6-3F42-4397-A7DF-7AC06022D31F}" presName="parentText" presStyleLbl="alignNode1" presStyleIdx="1" presStyleCnt="4">
        <dgm:presLayoutVars>
          <dgm:chMax val="1"/>
          <dgm:bulletEnabled val="1"/>
        </dgm:presLayoutVars>
      </dgm:prSet>
      <dgm:spPr/>
      <dgm:t>
        <a:bodyPr/>
        <a:lstStyle/>
        <a:p>
          <a:endParaRPr lang="id-ID"/>
        </a:p>
      </dgm:t>
    </dgm:pt>
    <dgm:pt modelId="{9B657724-7EC5-4CF2-9C87-C6E720CC421B}" type="pres">
      <dgm:prSet presAssocID="{4FE0DAA6-3F42-4397-A7DF-7AC06022D31F}" presName="descendantText" presStyleLbl="alignAcc1" presStyleIdx="1" presStyleCnt="4">
        <dgm:style>
          <a:lnRef idx="1">
            <a:schemeClr val="accent2"/>
          </a:lnRef>
          <a:fillRef idx="2">
            <a:schemeClr val="accent2"/>
          </a:fillRef>
          <a:effectRef idx="1">
            <a:schemeClr val="accent2"/>
          </a:effectRef>
          <a:fontRef idx="minor">
            <a:schemeClr val="dk1"/>
          </a:fontRef>
        </dgm:style>
        <dgm:presLayoutVars>
          <dgm:bulletEnabled val="1"/>
        </dgm:presLayoutVars>
      </dgm:prSet>
      <dgm:spPr/>
    </dgm:pt>
    <dgm:pt modelId="{3778B533-5E5A-44E8-BDFA-3F86F0B63400}" type="pres">
      <dgm:prSet presAssocID="{658A6AB8-DDC3-4D18-8F04-431C63BF3CF4}" presName="sp" presStyleCnt="0"/>
      <dgm:spPr/>
    </dgm:pt>
    <dgm:pt modelId="{959CB6B0-144E-4A31-A57D-D7D49CCE1C99}" type="pres">
      <dgm:prSet presAssocID="{92A907DE-4C11-4792-B97A-3E08E6BF81AF}" presName="composite" presStyleCnt="0"/>
      <dgm:spPr/>
    </dgm:pt>
    <dgm:pt modelId="{A53AD071-8CB2-4FA7-BAA2-3CFB9D0CFA92}" type="pres">
      <dgm:prSet presAssocID="{92A907DE-4C11-4792-B97A-3E08E6BF81AF}" presName="parentText" presStyleLbl="alignNode1" presStyleIdx="2" presStyleCnt="4">
        <dgm:presLayoutVars>
          <dgm:chMax val="1"/>
          <dgm:bulletEnabled val="1"/>
        </dgm:presLayoutVars>
      </dgm:prSet>
      <dgm:spPr/>
      <dgm:t>
        <a:bodyPr/>
        <a:lstStyle/>
        <a:p>
          <a:endParaRPr lang="id-ID"/>
        </a:p>
      </dgm:t>
    </dgm:pt>
    <dgm:pt modelId="{CC99838D-3953-4CE9-BEC6-83BC4CC2F96F}" type="pres">
      <dgm:prSet presAssocID="{92A907DE-4C11-4792-B97A-3E08E6BF81AF}" presName="descendantText" presStyleLbl="alignAcc1" presStyleIdx="2" presStyleCnt="4" custLinFactNeighborX="172" custLinFactNeighborY="-8641">
        <dgm:presLayoutVars>
          <dgm:bulletEnabled val="1"/>
        </dgm:presLayoutVars>
      </dgm:prSet>
      <dgm:spPr/>
      <dgm:t>
        <a:bodyPr/>
        <a:lstStyle/>
        <a:p>
          <a:endParaRPr lang="id-ID"/>
        </a:p>
      </dgm:t>
    </dgm:pt>
    <dgm:pt modelId="{18DB0C43-B818-42EE-86B5-346F635BF751}" type="pres">
      <dgm:prSet presAssocID="{B2C4FF82-4428-42AD-8E73-17F7334C8BE7}" presName="sp" presStyleCnt="0"/>
      <dgm:spPr/>
    </dgm:pt>
    <dgm:pt modelId="{256DA230-EA0B-4DE9-A046-4592343FBA23}" type="pres">
      <dgm:prSet presAssocID="{EB992F6C-0DF9-46AF-88AD-60A83A1CA71F}" presName="composite" presStyleCnt="0"/>
      <dgm:spPr/>
    </dgm:pt>
    <dgm:pt modelId="{D7EF5624-11A0-4539-BF13-93A0188DA435}" type="pres">
      <dgm:prSet presAssocID="{EB992F6C-0DF9-46AF-88AD-60A83A1CA71F}" presName="parentText" presStyleLbl="alignNode1" presStyleIdx="3" presStyleCnt="4">
        <dgm:presLayoutVars>
          <dgm:chMax val="1"/>
          <dgm:bulletEnabled val="1"/>
        </dgm:presLayoutVars>
      </dgm:prSet>
      <dgm:spPr/>
      <dgm:t>
        <a:bodyPr/>
        <a:lstStyle/>
        <a:p>
          <a:endParaRPr lang="id-ID"/>
        </a:p>
      </dgm:t>
    </dgm:pt>
    <dgm:pt modelId="{3BA81066-BCE2-41DC-ADF4-C437AB5D10B0}" type="pres">
      <dgm:prSet presAssocID="{EB992F6C-0DF9-46AF-88AD-60A83A1CA71F}" presName="descendantText" presStyleLbl="alignAcc1" presStyleIdx="3" presStyleCnt="4">
        <dgm:presLayoutVars>
          <dgm:bulletEnabled val="1"/>
        </dgm:presLayoutVars>
      </dgm:prSet>
      <dgm:spPr/>
      <dgm:t>
        <a:bodyPr/>
        <a:lstStyle/>
        <a:p>
          <a:endParaRPr lang="id-ID"/>
        </a:p>
      </dgm:t>
    </dgm:pt>
  </dgm:ptLst>
  <dgm:cxnLst>
    <dgm:cxn modelId="{72C3F0DE-4E35-47B8-BEDA-9835C931B392}" srcId="{92A907DE-4C11-4792-B97A-3E08E6BF81AF}" destId="{3D0A7049-7169-4050-9C9B-E4F9FB326A71}" srcOrd="1" destOrd="0" parTransId="{7C0AFFFE-AB79-4DE4-8BE7-9BCC8F9A0F27}" sibTransId="{8400EA2F-7A36-4997-B267-AEF433F5BF16}"/>
    <dgm:cxn modelId="{AAFE628A-8488-4273-B443-B9AA1AC58929}" srcId="{08897BEE-E03F-4D9D-8DA8-D74121660C69}" destId="{BA0E4ABB-DF23-47BC-B9EA-F2D32EAA2D85}" srcOrd="0" destOrd="0" parTransId="{CCBF280F-FD18-43D2-B380-7554EA339366}" sibTransId="{E754C66C-E6BA-4102-AB77-48F5E2928F06}"/>
    <dgm:cxn modelId="{A063EF78-A244-4378-AA7D-D90F5793CC53}" type="presOf" srcId="{3D0A7049-7169-4050-9C9B-E4F9FB326A71}" destId="{CC99838D-3953-4CE9-BEC6-83BC4CC2F96F}" srcOrd="0" destOrd="1" presId="urn:microsoft.com/office/officeart/2005/8/layout/chevron2"/>
    <dgm:cxn modelId="{4052E3EE-AB54-4F97-BE5B-1A67CFA43678}" type="presOf" srcId="{78FEB1F3-DD90-4162-9473-34CEDD20B583}" destId="{3BA81066-BCE2-41DC-ADF4-C437AB5D10B0}" srcOrd="0" destOrd="0" presId="urn:microsoft.com/office/officeart/2005/8/layout/chevron2"/>
    <dgm:cxn modelId="{AF608CBB-4CE0-4610-8824-261B9729F79A}" srcId="{C6D67B49-D0FB-40B3-85AB-E7545ACC1C2C}" destId="{92A907DE-4C11-4792-B97A-3E08E6BF81AF}" srcOrd="2" destOrd="0" parTransId="{5EFA92F9-AED6-4CA7-84F2-E5B46261D717}" sibTransId="{B2C4FF82-4428-42AD-8E73-17F7334C8BE7}"/>
    <dgm:cxn modelId="{8B8FA78E-44F0-4659-9996-DC026B6900E6}" type="presOf" srcId="{92A907DE-4C11-4792-B97A-3E08E6BF81AF}" destId="{A53AD071-8CB2-4FA7-BAA2-3CFB9D0CFA92}" srcOrd="0" destOrd="0" presId="urn:microsoft.com/office/officeart/2005/8/layout/chevron2"/>
    <dgm:cxn modelId="{9AB757E4-6A9B-482A-9835-AB780B0BD218}" type="presOf" srcId="{C6D67B49-D0FB-40B3-85AB-E7545ACC1C2C}" destId="{A06D5FBA-F9AF-4999-B70C-EBE44C465F90}" srcOrd="0" destOrd="0" presId="urn:microsoft.com/office/officeart/2005/8/layout/chevron2"/>
    <dgm:cxn modelId="{4A96C01C-81EF-4407-965A-AC48CBF954E8}" type="presOf" srcId="{9AB82449-7F4B-48FA-8CCC-C6EB028F946F}" destId="{CC99838D-3953-4CE9-BEC6-83BC4CC2F96F}" srcOrd="0" destOrd="0" presId="urn:microsoft.com/office/officeart/2005/8/layout/chevron2"/>
    <dgm:cxn modelId="{F4C5CD93-CEB7-4D5C-A0CF-D9B01FF6538A}" type="presOf" srcId="{4FE0DAA6-3F42-4397-A7DF-7AC06022D31F}" destId="{54E84438-3239-4249-929B-7E9BBB38904B}" srcOrd="0" destOrd="0" presId="urn:microsoft.com/office/officeart/2005/8/layout/chevron2"/>
    <dgm:cxn modelId="{6B6F608E-CC4E-4904-A6FC-D490328C3B87}" type="presOf" srcId="{EB992F6C-0DF9-46AF-88AD-60A83A1CA71F}" destId="{D7EF5624-11A0-4539-BF13-93A0188DA435}" srcOrd="0" destOrd="0" presId="urn:microsoft.com/office/officeart/2005/8/layout/chevron2"/>
    <dgm:cxn modelId="{FB382F63-40F2-4073-8CB3-BEB4D83AA4C1}" srcId="{08897BEE-E03F-4D9D-8DA8-D74121660C69}" destId="{4A2E875D-EABD-4A01-9E7A-F19E06BCCDF6}" srcOrd="1" destOrd="0" parTransId="{6495F494-4BA1-49EB-B1D2-8F3700541B35}" sibTransId="{AF869AE1-247C-4EA6-A8ED-EFEC7BD1AD27}"/>
    <dgm:cxn modelId="{CDF6FA44-839F-43EB-B82B-BE85A33E4A65}" srcId="{EB992F6C-0DF9-46AF-88AD-60A83A1CA71F}" destId="{78FEB1F3-DD90-4162-9473-34CEDD20B583}" srcOrd="0" destOrd="0" parTransId="{F4E76A8B-5789-4B19-96E4-0098A09751FD}" sibTransId="{0380F009-C779-4805-9792-397E1D79E6BA}"/>
    <dgm:cxn modelId="{BC98F640-E7AB-44C7-B0BA-E1290DEE4EC7}" type="presOf" srcId="{BA0E4ABB-DF23-47BC-B9EA-F2D32EAA2D85}" destId="{77FCE4AD-E2C9-4044-9889-8F85EF165FCF}" srcOrd="0" destOrd="0" presId="urn:microsoft.com/office/officeart/2005/8/layout/chevron2"/>
    <dgm:cxn modelId="{8721C13E-906F-4595-A50A-AD6847BAE9A1}" type="presOf" srcId="{4A2E875D-EABD-4A01-9E7A-F19E06BCCDF6}" destId="{77FCE4AD-E2C9-4044-9889-8F85EF165FCF}" srcOrd="0" destOrd="1" presId="urn:microsoft.com/office/officeart/2005/8/layout/chevron2"/>
    <dgm:cxn modelId="{D2226ED2-CADD-4AE1-840A-4775D6A191E5}" srcId="{92A907DE-4C11-4792-B97A-3E08E6BF81AF}" destId="{9AB82449-7F4B-48FA-8CCC-C6EB028F946F}" srcOrd="0" destOrd="0" parTransId="{82550A1A-50EA-47C3-94B2-E8983C35C404}" sibTransId="{136D629A-8033-4F9C-BA22-AE29D557AC31}"/>
    <dgm:cxn modelId="{0035DD47-8D37-4116-8A6C-7849C27078FB}" srcId="{C6D67B49-D0FB-40B3-85AB-E7545ACC1C2C}" destId="{4FE0DAA6-3F42-4397-A7DF-7AC06022D31F}" srcOrd="1" destOrd="0" parTransId="{B6E34146-7A58-4F9B-94D1-3A4635AC9078}" sibTransId="{658A6AB8-DDC3-4D18-8F04-431C63BF3CF4}"/>
    <dgm:cxn modelId="{DE43846D-7047-4562-BE9F-A44851C43356}" srcId="{C6D67B49-D0FB-40B3-85AB-E7545ACC1C2C}" destId="{EB992F6C-0DF9-46AF-88AD-60A83A1CA71F}" srcOrd="3" destOrd="0" parTransId="{265AEEA1-D430-49D2-B38D-B1554E573F58}" sibTransId="{3BD3FE88-A9D3-48E6-A93E-1914C7C5C62F}"/>
    <dgm:cxn modelId="{5BD07A62-AFA5-4B27-A1FF-6C481BBBD156}" srcId="{C6D67B49-D0FB-40B3-85AB-E7545ACC1C2C}" destId="{08897BEE-E03F-4D9D-8DA8-D74121660C69}" srcOrd="0" destOrd="0" parTransId="{5A510999-0820-4234-9141-C9CDB3C74C38}" sibTransId="{7CE0B317-5DCC-4500-88CC-AC1A15DEEFDF}"/>
    <dgm:cxn modelId="{717DDF19-04C4-4B9C-B61E-C70D0F26F38C}" type="presOf" srcId="{08897BEE-E03F-4D9D-8DA8-D74121660C69}" destId="{9AB9FEF1-5B63-484C-B0FE-06E3B79E7C4C}" srcOrd="0" destOrd="0" presId="urn:microsoft.com/office/officeart/2005/8/layout/chevron2"/>
    <dgm:cxn modelId="{D16EFD1B-DC32-4C27-B225-9383891D99A2}" type="presParOf" srcId="{A06D5FBA-F9AF-4999-B70C-EBE44C465F90}" destId="{7F38E75F-EB27-4A33-8D25-C076D885EFA5}" srcOrd="0" destOrd="0" presId="urn:microsoft.com/office/officeart/2005/8/layout/chevron2"/>
    <dgm:cxn modelId="{CA98B744-6E3F-4A3F-A4D1-2B6B7CB23B73}" type="presParOf" srcId="{7F38E75F-EB27-4A33-8D25-C076D885EFA5}" destId="{9AB9FEF1-5B63-484C-B0FE-06E3B79E7C4C}" srcOrd="0" destOrd="0" presId="urn:microsoft.com/office/officeart/2005/8/layout/chevron2"/>
    <dgm:cxn modelId="{A1B79018-E433-4449-80DD-743A40D55C12}" type="presParOf" srcId="{7F38E75F-EB27-4A33-8D25-C076D885EFA5}" destId="{77FCE4AD-E2C9-4044-9889-8F85EF165FCF}" srcOrd="1" destOrd="0" presId="urn:microsoft.com/office/officeart/2005/8/layout/chevron2"/>
    <dgm:cxn modelId="{68819D63-B279-4B30-992C-C27E0E2A37EF}" type="presParOf" srcId="{A06D5FBA-F9AF-4999-B70C-EBE44C465F90}" destId="{52888764-A42B-4606-9614-01B1906FE610}" srcOrd="1" destOrd="0" presId="urn:microsoft.com/office/officeart/2005/8/layout/chevron2"/>
    <dgm:cxn modelId="{C8CAE8B5-76C0-44D1-A649-E2ACC697650A}" type="presParOf" srcId="{A06D5FBA-F9AF-4999-B70C-EBE44C465F90}" destId="{39D9BE1B-4A16-4CF6-8026-9A0BB297D4E4}" srcOrd="2" destOrd="0" presId="urn:microsoft.com/office/officeart/2005/8/layout/chevron2"/>
    <dgm:cxn modelId="{536848A7-6811-4C0A-9492-47530BF17B0C}" type="presParOf" srcId="{39D9BE1B-4A16-4CF6-8026-9A0BB297D4E4}" destId="{54E84438-3239-4249-929B-7E9BBB38904B}" srcOrd="0" destOrd="0" presId="urn:microsoft.com/office/officeart/2005/8/layout/chevron2"/>
    <dgm:cxn modelId="{1B917D63-6C7C-4453-9DE6-ED61B5CE6683}" type="presParOf" srcId="{39D9BE1B-4A16-4CF6-8026-9A0BB297D4E4}" destId="{9B657724-7EC5-4CF2-9C87-C6E720CC421B}" srcOrd="1" destOrd="0" presId="urn:microsoft.com/office/officeart/2005/8/layout/chevron2"/>
    <dgm:cxn modelId="{1BB59DD8-13FA-47F0-90FE-4C31C6F47F0A}" type="presParOf" srcId="{A06D5FBA-F9AF-4999-B70C-EBE44C465F90}" destId="{3778B533-5E5A-44E8-BDFA-3F86F0B63400}" srcOrd="3" destOrd="0" presId="urn:microsoft.com/office/officeart/2005/8/layout/chevron2"/>
    <dgm:cxn modelId="{E9172C1F-B380-4031-A81D-124A61B76C6C}" type="presParOf" srcId="{A06D5FBA-F9AF-4999-B70C-EBE44C465F90}" destId="{959CB6B0-144E-4A31-A57D-D7D49CCE1C99}" srcOrd="4" destOrd="0" presId="urn:microsoft.com/office/officeart/2005/8/layout/chevron2"/>
    <dgm:cxn modelId="{85BC4875-5B6A-4098-A83D-8ED3FD1E7E67}" type="presParOf" srcId="{959CB6B0-144E-4A31-A57D-D7D49CCE1C99}" destId="{A53AD071-8CB2-4FA7-BAA2-3CFB9D0CFA92}" srcOrd="0" destOrd="0" presId="urn:microsoft.com/office/officeart/2005/8/layout/chevron2"/>
    <dgm:cxn modelId="{7709D98C-E92E-4B2B-8E14-47F772F64479}" type="presParOf" srcId="{959CB6B0-144E-4A31-A57D-D7D49CCE1C99}" destId="{CC99838D-3953-4CE9-BEC6-83BC4CC2F96F}" srcOrd="1" destOrd="0" presId="urn:microsoft.com/office/officeart/2005/8/layout/chevron2"/>
    <dgm:cxn modelId="{4243F649-5116-48A7-BC8C-16F807BD70CB}" type="presParOf" srcId="{A06D5FBA-F9AF-4999-B70C-EBE44C465F90}" destId="{18DB0C43-B818-42EE-86B5-346F635BF751}" srcOrd="5" destOrd="0" presId="urn:microsoft.com/office/officeart/2005/8/layout/chevron2"/>
    <dgm:cxn modelId="{7945C2D0-1DD1-4ABB-A909-4240806E6CD4}" type="presParOf" srcId="{A06D5FBA-F9AF-4999-B70C-EBE44C465F90}" destId="{256DA230-EA0B-4DE9-A046-4592343FBA23}" srcOrd="6" destOrd="0" presId="urn:microsoft.com/office/officeart/2005/8/layout/chevron2"/>
    <dgm:cxn modelId="{29692DE9-D682-4B77-8706-2136DC7DF4DC}" type="presParOf" srcId="{256DA230-EA0B-4DE9-A046-4592343FBA23}" destId="{D7EF5624-11A0-4539-BF13-93A0188DA435}" srcOrd="0" destOrd="0" presId="urn:microsoft.com/office/officeart/2005/8/layout/chevron2"/>
    <dgm:cxn modelId="{3F00D400-734A-485F-A1AD-9ECB03B1969E}" type="presParOf" srcId="{256DA230-EA0B-4DE9-A046-4592343FBA23}" destId="{3BA81066-BCE2-41DC-ADF4-C437AB5D10B0}" srcOrd="1" destOrd="0" presId="urn:microsoft.com/office/officeart/2005/8/layout/chevron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6964B048-E52D-4303-9E3D-C60DBB76A26E}" type="doc">
      <dgm:prSet loTypeId="urn:microsoft.com/office/officeart/2005/8/layout/equation2#1" loCatId="relationship" qsTypeId="urn:microsoft.com/office/officeart/2005/8/quickstyle/simple1#7" qsCatId="simple" csTypeId="urn:microsoft.com/office/officeart/2005/8/colors/colorful3#2" csCatId="colorful" phldr="1"/>
      <dgm:spPr/>
      <dgm:t>
        <a:bodyPr/>
        <a:lstStyle/>
        <a:p>
          <a:endParaRPr lang="id-ID"/>
        </a:p>
      </dgm:t>
    </dgm:pt>
    <dgm:pt modelId="{AB697786-3697-4099-AD13-3A0D9CC735FF}" type="pres">
      <dgm:prSet presAssocID="{6964B048-E52D-4303-9E3D-C60DBB76A26E}" presName="Name0" presStyleCnt="0">
        <dgm:presLayoutVars>
          <dgm:dir/>
          <dgm:resizeHandles val="exact"/>
        </dgm:presLayoutVars>
      </dgm:prSet>
      <dgm:spPr/>
      <dgm:t>
        <a:bodyPr/>
        <a:lstStyle/>
        <a:p>
          <a:endParaRPr lang="id-ID"/>
        </a:p>
      </dgm:t>
    </dgm:pt>
  </dgm:ptLst>
  <dgm:cxnLst>
    <dgm:cxn modelId="{76188D32-8935-49C7-8B0C-5B5786C952B3}" type="presOf" srcId="{6964B048-E52D-4303-9E3D-C60DBB76A26E}" destId="{AB697786-3697-4099-AD13-3A0D9CC735FF}" srcOrd="0" destOrd="0" presId="urn:microsoft.com/office/officeart/2005/8/layout/equation2#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6068C167-2C01-4B0B-81C4-726248B418D0}" type="doc">
      <dgm:prSet loTypeId="urn:microsoft.com/office/officeart/2005/8/layout/radial4#2" loCatId="relationship" qsTypeId="urn:microsoft.com/office/officeart/2005/8/quickstyle/simple1#8" qsCatId="simple" csTypeId="urn:microsoft.com/office/officeart/2005/8/colors/accent2_2#1" csCatId="accent1" phldr="1"/>
      <dgm:spPr/>
      <dgm:t>
        <a:bodyPr/>
        <a:lstStyle/>
        <a:p>
          <a:endParaRPr lang="en-US"/>
        </a:p>
      </dgm:t>
    </dgm:pt>
    <dgm:pt modelId="{1D7F6E08-72A6-46CC-8870-C881D1493500}">
      <dgm:prSet phldrT="[Text]" phldr="0" custT="0"/>
      <dgm:spPr/>
      <dgm:t>
        <a:bodyPr vert="horz" wrap="square"/>
        <a:lstStyle>
          <a:lvl1pPr algn="ctr">
            <a:defRPr sz="3800"/>
          </a:lvl1pPr>
          <a:lvl2pPr marL="285750" indent="-285750" algn="ctr">
            <a:defRPr sz="2900"/>
          </a:lvl2pPr>
          <a:lvl3pPr marL="571500" indent="-285750" algn="ctr">
            <a:defRPr sz="2900"/>
          </a:lvl3pPr>
          <a:lvl4pPr marL="857250" indent="-285750" algn="ctr">
            <a:defRPr sz="2900"/>
          </a:lvl4pPr>
          <a:lvl5pPr marL="1143000" indent="-285750" algn="ctr">
            <a:defRPr sz="2900"/>
          </a:lvl5pPr>
          <a:lvl6pPr marL="1428750" indent="-285750" algn="ctr">
            <a:defRPr sz="2900"/>
          </a:lvl6pPr>
          <a:lvl7pPr marL="1714500" indent="-285750" algn="ctr">
            <a:defRPr sz="2900"/>
          </a:lvl7pPr>
          <a:lvl8pPr marL="2000250" indent="-285750" algn="ctr">
            <a:defRPr sz="2900"/>
          </a:lvl8pPr>
          <a:lvl9pPr marL="2286000" indent="-285750" algn="ctr">
            <a:defRPr sz="2900"/>
          </a:lvl9pPr>
        </a:lstStyle>
        <a:p>
          <a:pPr>
            <a:lnSpc>
              <a:spcPct val="100000"/>
            </a:lnSpc>
            <a:spcBef>
              <a:spcPct val="0"/>
            </a:spcBef>
            <a:spcAft>
              <a:spcPct val="35000"/>
            </a:spcAft>
          </a:pPr>
          <a:r>
            <a:rPr lang="en-US"/>
            <a:t>Teks Deskripsi</a:t>
          </a:r>
        </a:p>
      </dgm:t>
    </dgm:pt>
    <dgm:pt modelId="{59A2FE02-4165-4339-BF9A-AEAE1424E52B}" cxnId="{D09D5B93-BCA9-4605-AFE7-228A889CAC74}" type="parTrans">
      <dgm:prSet/>
      <dgm:spPr/>
      <dgm:t>
        <a:bodyPr/>
        <a:lstStyle/>
        <a:p>
          <a:endParaRPr lang="en-US"/>
        </a:p>
      </dgm:t>
    </dgm:pt>
    <dgm:pt modelId="{E44612D1-CAFE-4D30-B4AA-78C3474158AA}" cxnId="{D09D5B93-BCA9-4605-AFE7-228A889CAC74}" type="sibTrans">
      <dgm:prSet/>
      <dgm:spPr/>
      <dgm:t>
        <a:bodyPr/>
        <a:lstStyle/>
        <a:p>
          <a:endParaRPr lang="en-US"/>
        </a:p>
      </dgm:t>
    </dgm:pt>
    <dgm:pt modelId="{D15727BE-4BB4-41E2-BFCD-1CE00CE9A014}">
      <dgm:prSet phldrT="[Text]" phldr="0" custT="0"/>
      <dgm:spPr/>
      <dgm:t>
        <a:bodyPr vert="horz" wrap="square"/>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a:lnSpc>
              <a:spcPct val="100000"/>
            </a:lnSpc>
            <a:spcBef>
              <a:spcPct val="0"/>
            </a:spcBef>
            <a:spcAft>
              <a:spcPct val="35000"/>
            </a:spcAft>
          </a:pPr>
          <a:endParaRPr lang="id-ID" altLang="en-US"/>
        </a:p>
      </dgm:t>
    </dgm:pt>
    <dgm:pt modelId="{1F3BA15B-B772-426D-8549-F05D47B0B0FC}" cxnId="{8D709295-8A3D-460A-9DF7-D54529024E45}" type="parTrans">
      <dgm:prSet/>
      <dgm:spPr/>
      <dgm:t>
        <a:bodyPr/>
        <a:lstStyle/>
        <a:p>
          <a:endParaRPr lang="en-US"/>
        </a:p>
      </dgm:t>
    </dgm:pt>
    <dgm:pt modelId="{021F6AB3-21C2-4079-A40A-CA1B5C51BD93}" cxnId="{8D709295-8A3D-460A-9DF7-D54529024E45}" type="sibTrans">
      <dgm:prSet/>
      <dgm:spPr/>
      <dgm:t>
        <a:bodyPr/>
        <a:lstStyle/>
        <a:p>
          <a:endParaRPr lang="en-US"/>
        </a:p>
      </dgm:t>
    </dgm:pt>
    <dgm:pt modelId="{A5880797-7454-4E44-8518-F4D8354F0963}">
      <dgm:prSet phldrT="[Text]" phldr="0" custT="0"/>
      <dgm:spPr/>
      <dgm:t>
        <a:bodyPr vert="horz" wrap="square"/>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a:lnSpc>
              <a:spcPct val="100000"/>
            </a:lnSpc>
            <a:spcBef>
              <a:spcPct val="0"/>
            </a:spcBef>
            <a:spcAft>
              <a:spcPct val="35000"/>
            </a:spcAft>
          </a:pPr>
          <a:endParaRPr lang="id-ID" altLang="en-US"/>
        </a:p>
      </dgm:t>
    </dgm:pt>
    <dgm:pt modelId="{96CD46E7-D239-40C7-B5C4-376FEEE43C15}" cxnId="{96E1EF8A-3A1D-4F25-9FE1-7992F48BE325}" type="parTrans">
      <dgm:prSet/>
      <dgm:spPr/>
      <dgm:t>
        <a:bodyPr/>
        <a:lstStyle/>
        <a:p>
          <a:endParaRPr lang="en-US"/>
        </a:p>
      </dgm:t>
    </dgm:pt>
    <dgm:pt modelId="{0076998F-56E1-4A10-A709-E2811BD7C4FB}" cxnId="{96E1EF8A-3A1D-4F25-9FE1-7992F48BE325}" type="sibTrans">
      <dgm:prSet/>
      <dgm:spPr/>
      <dgm:t>
        <a:bodyPr/>
        <a:lstStyle/>
        <a:p>
          <a:endParaRPr lang="en-US"/>
        </a:p>
      </dgm:t>
    </dgm:pt>
    <dgm:pt modelId="{CF42B0CB-CDDD-42A1-B3A1-FBB34F262C63}" type="pres">
      <dgm:prSet presAssocID="{6068C167-2C01-4B0B-81C4-726248B418D0}" presName="cycle" presStyleCnt="0">
        <dgm:presLayoutVars>
          <dgm:chMax val="1"/>
          <dgm:dir/>
          <dgm:animLvl val="ctr"/>
          <dgm:resizeHandles val="exact"/>
        </dgm:presLayoutVars>
      </dgm:prSet>
      <dgm:spPr/>
      <dgm:t>
        <a:bodyPr/>
        <a:lstStyle/>
        <a:p>
          <a:endParaRPr lang="en-US"/>
        </a:p>
      </dgm:t>
    </dgm:pt>
    <dgm:pt modelId="{B52502C2-594A-4A13-A5FF-5CD5841BD847}" type="pres">
      <dgm:prSet presAssocID="{1D7F6E08-72A6-46CC-8870-C881D1493500}" presName="centerShape" presStyleLbl="node0" presStyleIdx="0" presStyleCnt="1"/>
      <dgm:spPr/>
      <dgm:t>
        <a:bodyPr/>
        <a:lstStyle/>
        <a:p>
          <a:endParaRPr lang="en-US"/>
        </a:p>
      </dgm:t>
    </dgm:pt>
    <dgm:pt modelId="{B849A6F3-9933-4C36-AF65-6098308CBC3C}" type="pres">
      <dgm:prSet presAssocID="{1F3BA15B-B772-426D-8549-F05D47B0B0FC}" presName="parTrans" presStyleLbl="bgSibTrans2D1" presStyleIdx="0" presStyleCnt="2"/>
      <dgm:spPr/>
      <dgm:t>
        <a:bodyPr/>
        <a:lstStyle/>
        <a:p>
          <a:endParaRPr lang="en-US"/>
        </a:p>
      </dgm:t>
    </dgm:pt>
    <dgm:pt modelId="{B1756079-1332-4090-9A47-D2C0EDB7FB22}" type="pres">
      <dgm:prSet presAssocID="{D15727BE-4BB4-41E2-BFCD-1CE00CE9A014}" presName="node" presStyleLbl="node1" presStyleIdx="0" presStyleCnt="2" custScaleX="104536">
        <dgm:presLayoutVars>
          <dgm:bulletEnabled val="1"/>
        </dgm:presLayoutVars>
      </dgm:prSet>
      <dgm:spPr/>
      <dgm:t>
        <a:bodyPr/>
        <a:lstStyle/>
        <a:p>
          <a:endParaRPr lang="en-US"/>
        </a:p>
      </dgm:t>
    </dgm:pt>
    <dgm:pt modelId="{D0718308-59AC-43E6-A882-4828EE4494C2}" type="pres">
      <dgm:prSet presAssocID="{96CD46E7-D239-40C7-B5C4-376FEEE43C15}" presName="parTrans" presStyleLbl="bgSibTrans2D1" presStyleIdx="1" presStyleCnt="2"/>
      <dgm:spPr/>
      <dgm:t>
        <a:bodyPr/>
        <a:lstStyle/>
        <a:p>
          <a:endParaRPr lang="en-US"/>
        </a:p>
      </dgm:t>
    </dgm:pt>
    <dgm:pt modelId="{5E0D0BC9-3E91-4623-8C1A-C4A70EB3594B}" type="pres">
      <dgm:prSet presAssocID="{A5880797-7454-4E44-8518-F4D8354F0963}" presName="node" presStyleLbl="node1" presStyleIdx="1" presStyleCnt="2" custScaleX="119733">
        <dgm:presLayoutVars>
          <dgm:bulletEnabled val="1"/>
        </dgm:presLayoutVars>
      </dgm:prSet>
      <dgm:spPr/>
      <dgm:t>
        <a:bodyPr/>
        <a:lstStyle/>
        <a:p>
          <a:endParaRPr lang="en-US"/>
        </a:p>
      </dgm:t>
    </dgm:pt>
  </dgm:ptLst>
  <dgm:cxnLst>
    <dgm:cxn modelId="{51F3F725-7484-497C-A9EA-DB89DCA2FE1A}" type="presOf" srcId="{6068C167-2C01-4B0B-81C4-726248B418D0}" destId="{CF42B0CB-CDDD-42A1-B3A1-FBB34F262C63}" srcOrd="0" destOrd="0" presId="urn:microsoft.com/office/officeart/2005/8/layout/radial4#2"/>
    <dgm:cxn modelId="{175AB3C5-744D-4268-BE7A-91E477FE1751}" type="presOf" srcId="{1D7F6E08-72A6-46CC-8870-C881D1493500}" destId="{B52502C2-594A-4A13-A5FF-5CD5841BD847}" srcOrd="0" destOrd="0" presId="urn:microsoft.com/office/officeart/2005/8/layout/radial4#2"/>
    <dgm:cxn modelId="{96E1EF8A-3A1D-4F25-9FE1-7992F48BE325}" srcId="{1D7F6E08-72A6-46CC-8870-C881D1493500}" destId="{A5880797-7454-4E44-8518-F4D8354F0963}" srcOrd="1" destOrd="0" parTransId="{96CD46E7-D239-40C7-B5C4-376FEEE43C15}" sibTransId="{0076998F-56E1-4A10-A709-E2811BD7C4FB}"/>
    <dgm:cxn modelId="{BAEB09EA-A726-448E-86C9-71F1EDC066C2}" type="presOf" srcId="{1F3BA15B-B772-426D-8549-F05D47B0B0FC}" destId="{B849A6F3-9933-4C36-AF65-6098308CBC3C}" srcOrd="0" destOrd="0" presId="urn:microsoft.com/office/officeart/2005/8/layout/radial4#2"/>
    <dgm:cxn modelId="{755EFE21-4E28-4E43-8124-E814FDCE5A7F}" type="presOf" srcId="{A5880797-7454-4E44-8518-F4D8354F0963}" destId="{5E0D0BC9-3E91-4623-8C1A-C4A70EB3594B}" srcOrd="0" destOrd="0" presId="urn:microsoft.com/office/officeart/2005/8/layout/radial4#2"/>
    <dgm:cxn modelId="{AED64796-3BEC-40F5-9A58-50F317342968}" type="presOf" srcId="{96CD46E7-D239-40C7-B5C4-376FEEE43C15}" destId="{D0718308-59AC-43E6-A882-4828EE4494C2}" srcOrd="0" destOrd="0" presId="urn:microsoft.com/office/officeart/2005/8/layout/radial4#2"/>
    <dgm:cxn modelId="{D09D5B93-BCA9-4605-AFE7-228A889CAC74}" srcId="{6068C167-2C01-4B0B-81C4-726248B418D0}" destId="{1D7F6E08-72A6-46CC-8870-C881D1493500}" srcOrd="0" destOrd="0" parTransId="{59A2FE02-4165-4339-BF9A-AEAE1424E52B}" sibTransId="{E44612D1-CAFE-4D30-B4AA-78C3474158AA}"/>
    <dgm:cxn modelId="{4813746E-B2AE-452D-B2DC-106AC6C0CE93}" type="presOf" srcId="{D15727BE-4BB4-41E2-BFCD-1CE00CE9A014}" destId="{B1756079-1332-4090-9A47-D2C0EDB7FB22}" srcOrd="0" destOrd="0" presId="urn:microsoft.com/office/officeart/2005/8/layout/radial4#2"/>
    <dgm:cxn modelId="{8D709295-8A3D-460A-9DF7-D54529024E45}" srcId="{1D7F6E08-72A6-46CC-8870-C881D1493500}" destId="{D15727BE-4BB4-41E2-BFCD-1CE00CE9A014}" srcOrd="0" destOrd="0" parTransId="{1F3BA15B-B772-426D-8549-F05D47B0B0FC}" sibTransId="{021F6AB3-21C2-4079-A40A-CA1B5C51BD93}"/>
    <dgm:cxn modelId="{6DE9135B-5041-49F8-8F7A-D8532D0C7C3F}" type="presParOf" srcId="{CF42B0CB-CDDD-42A1-B3A1-FBB34F262C63}" destId="{B52502C2-594A-4A13-A5FF-5CD5841BD847}" srcOrd="0" destOrd="0" presId="urn:microsoft.com/office/officeart/2005/8/layout/radial4#2"/>
    <dgm:cxn modelId="{FAF5E189-37E3-48DE-AD11-418DC34007B0}" type="presParOf" srcId="{CF42B0CB-CDDD-42A1-B3A1-FBB34F262C63}" destId="{B849A6F3-9933-4C36-AF65-6098308CBC3C}" srcOrd="1" destOrd="0" presId="urn:microsoft.com/office/officeart/2005/8/layout/radial4#2"/>
    <dgm:cxn modelId="{D94634A7-32F4-4565-8635-10B0259DC9F8}" type="presParOf" srcId="{CF42B0CB-CDDD-42A1-B3A1-FBB34F262C63}" destId="{B1756079-1332-4090-9A47-D2C0EDB7FB22}" srcOrd="2" destOrd="0" presId="urn:microsoft.com/office/officeart/2005/8/layout/radial4#2"/>
    <dgm:cxn modelId="{130C5067-DE5E-455B-B382-E14DE5AD1977}" type="presParOf" srcId="{CF42B0CB-CDDD-42A1-B3A1-FBB34F262C63}" destId="{D0718308-59AC-43E6-A882-4828EE4494C2}" srcOrd="3" destOrd="0" presId="urn:microsoft.com/office/officeart/2005/8/layout/radial4#2"/>
    <dgm:cxn modelId="{679EBBE8-595F-4DF4-8827-5C167ECC52FA}" type="presParOf" srcId="{CF42B0CB-CDDD-42A1-B3A1-FBB34F262C63}" destId="{5E0D0BC9-3E91-4623-8C1A-C4A70EB3594B}" srcOrd="4" destOrd="0" presId="urn:microsoft.com/office/officeart/2005/8/layout/radial4#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08F3E656-F545-4168-9719-2CE38163CFBD}" type="doc">
      <dgm:prSet loTypeId="urn:microsoft.com/office/officeart/2005/8/layout/pyramid2#1" loCatId="pyramid" qsTypeId="urn:microsoft.com/office/officeart/2005/8/quickstyle/simple1#9" qsCatId="simple" csTypeId="urn:microsoft.com/office/officeart/2005/8/colors/accent4_4#1" csCatId="accent4" phldr="1"/>
      <dgm:spPr/>
      <dgm:t>
        <a:bodyPr/>
        <a:lstStyle/>
        <a:p>
          <a:endParaRPr lang="id-ID"/>
        </a:p>
      </dgm:t>
    </dgm:pt>
    <dgm:pt modelId="{A7992EEA-065C-4861-8455-000C809B9934}">
      <dgm:prSet phldrT="[Text]"/>
      <dgm:spPr>
        <a:solidFill>
          <a:srgbClr val="92D050">
            <a:alpha val="90000"/>
          </a:srgbClr>
        </a:solidFill>
      </dgm:spPr>
      <dgm:t>
        <a:bodyPr/>
        <a:lstStyle/>
        <a:p>
          <a:r>
            <a:rPr lang="id-ID" dirty="0" smtClean="0"/>
            <a:t>Menyiapkan naskah siap cetak atau siap terbit dengan memperhatikan segi sistematika penyajian, isi, dan bahasa (menyangkut ejaan, diksi, dan struktur kalimat)</a:t>
          </a:r>
          <a:r>
            <a:rPr lang="en-US" dirty="0" smtClean="0"/>
            <a:t>.</a:t>
          </a:r>
          <a:endParaRPr lang="id-ID" dirty="0"/>
        </a:p>
      </dgm:t>
    </dgm:pt>
    <dgm:pt modelId="{D57A7B8D-DBF1-42B9-A905-878130B918EA}" cxnId="{2F5AC0C9-5BE2-4A77-B6E7-7ACA0CA9FE15}" type="parTrans">
      <dgm:prSet/>
      <dgm:spPr/>
      <dgm:t>
        <a:bodyPr/>
        <a:lstStyle/>
        <a:p>
          <a:endParaRPr lang="id-ID"/>
        </a:p>
      </dgm:t>
    </dgm:pt>
    <dgm:pt modelId="{BF2C54A6-B51C-4FF1-A2E2-7A89BE561A63}" cxnId="{2F5AC0C9-5BE2-4A77-B6E7-7ACA0CA9FE15}" type="sibTrans">
      <dgm:prSet/>
      <dgm:spPr/>
      <dgm:t>
        <a:bodyPr/>
        <a:lstStyle/>
        <a:p>
          <a:endParaRPr lang="id-ID"/>
        </a:p>
      </dgm:t>
    </dgm:pt>
    <dgm:pt modelId="{EB580A08-3A41-4DC9-A3F5-FD0B7D62559E}">
      <dgm:prSet phldrT="[Text]"/>
      <dgm:spPr>
        <a:solidFill>
          <a:srgbClr val="FFC000">
            <a:alpha val="90000"/>
          </a:srgbClr>
        </a:solidFill>
      </dgm:spPr>
      <dgm:t>
        <a:bodyPr/>
        <a:lstStyle/>
        <a:p>
          <a:r>
            <a:rPr lang="id-ID" dirty="0" smtClean="0"/>
            <a:t>Merencanakan dan mengarahkan penerbitan (surat kabar, majalah).</a:t>
          </a:r>
          <a:endParaRPr lang="id-ID" dirty="0"/>
        </a:p>
      </dgm:t>
    </dgm:pt>
    <dgm:pt modelId="{5F234AC4-FF66-49FF-BA01-27B8729979C9}" cxnId="{325ED0BE-0386-42A5-A9E2-28BE6ED30B14}" type="parTrans">
      <dgm:prSet/>
      <dgm:spPr/>
      <dgm:t>
        <a:bodyPr/>
        <a:lstStyle/>
        <a:p>
          <a:endParaRPr lang="id-ID"/>
        </a:p>
      </dgm:t>
    </dgm:pt>
    <dgm:pt modelId="{D42AE8A7-1CC5-4522-982B-D09E39F491F6}" cxnId="{325ED0BE-0386-42A5-A9E2-28BE6ED30B14}" type="sibTrans">
      <dgm:prSet/>
      <dgm:spPr/>
      <dgm:t>
        <a:bodyPr/>
        <a:lstStyle/>
        <a:p>
          <a:endParaRPr lang="id-ID"/>
        </a:p>
      </dgm:t>
    </dgm:pt>
    <dgm:pt modelId="{D499C754-4F99-446D-B2DA-0A22784D30BE}">
      <dgm:prSet phldrT="[Text]"/>
      <dgm:spPr>
        <a:solidFill>
          <a:srgbClr val="00B0F0">
            <a:alpha val="90000"/>
          </a:srgbClr>
        </a:solidFill>
      </dgm:spPr>
      <dgm:t>
        <a:bodyPr/>
        <a:lstStyle/>
        <a:p>
          <a:r>
            <a:rPr lang="id-ID" dirty="0" smtClean="0"/>
            <a:t>Menyusun atau merakit (film, pita rekaman) dengan cara memotong-motong dan memasang kembali.</a:t>
          </a:r>
          <a:endParaRPr lang="id-ID" dirty="0"/>
        </a:p>
      </dgm:t>
    </dgm:pt>
    <dgm:pt modelId="{77B887AD-23AB-4298-9AD1-E91CF35909A6}" cxnId="{2FC39501-3BD7-4957-BC58-1F9328252D89}" type="parTrans">
      <dgm:prSet/>
      <dgm:spPr/>
      <dgm:t>
        <a:bodyPr/>
        <a:lstStyle/>
        <a:p>
          <a:endParaRPr lang="id-ID"/>
        </a:p>
      </dgm:t>
    </dgm:pt>
    <dgm:pt modelId="{2EEBD05D-6EB0-4F8F-89BD-22E5F701A053}" cxnId="{2FC39501-3BD7-4957-BC58-1F9328252D89}" type="sibTrans">
      <dgm:prSet/>
      <dgm:spPr/>
      <dgm:t>
        <a:bodyPr/>
        <a:lstStyle/>
        <a:p>
          <a:endParaRPr lang="id-ID"/>
        </a:p>
      </dgm:t>
    </dgm:pt>
    <dgm:pt modelId="{32A1ACCD-CAE3-4E19-B450-D58F8E7CE0A6}" type="pres">
      <dgm:prSet presAssocID="{08F3E656-F545-4168-9719-2CE38163CFBD}" presName="compositeShape" presStyleCnt="0">
        <dgm:presLayoutVars>
          <dgm:dir/>
          <dgm:resizeHandles/>
        </dgm:presLayoutVars>
      </dgm:prSet>
      <dgm:spPr/>
      <dgm:t>
        <a:bodyPr/>
        <a:lstStyle/>
        <a:p>
          <a:endParaRPr lang="id-ID"/>
        </a:p>
      </dgm:t>
    </dgm:pt>
    <dgm:pt modelId="{0156FE6B-E68D-4A8E-8D26-D2235B25330D}" type="pres">
      <dgm:prSet presAssocID="{08F3E656-F545-4168-9719-2CE38163CFBD}" presName="pyramid" presStyleLbl="node1" presStyleIdx="0" presStyleCnt="1">
        <dgm:style>
          <a:lnRef idx="1">
            <a:schemeClr val="accent2"/>
          </a:lnRef>
          <a:fillRef idx="3">
            <a:schemeClr val="accent2"/>
          </a:fillRef>
          <a:effectRef idx="2">
            <a:schemeClr val="accent2"/>
          </a:effectRef>
          <a:fontRef idx="minor">
            <a:schemeClr val="lt1"/>
          </a:fontRef>
        </dgm:style>
      </dgm:prSet>
      <dgm:spPr>
        <a:solidFill>
          <a:schemeClr val="accent2">
            <a:lumMod val="40000"/>
            <a:lumOff val="60000"/>
          </a:schemeClr>
        </a:solidFill>
      </dgm:spPr>
      <dgm:t>
        <a:bodyPr/>
        <a:lstStyle/>
        <a:p>
          <a:endParaRPr lang="id-ID"/>
        </a:p>
      </dgm:t>
    </dgm:pt>
    <dgm:pt modelId="{4A042CB0-A802-4EF5-886E-F2C0240FC0D5}" type="pres">
      <dgm:prSet presAssocID="{08F3E656-F545-4168-9719-2CE38163CFBD}" presName="theList" presStyleCnt="0"/>
      <dgm:spPr/>
    </dgm:pt>
    <dgm:pt modelId="{C331F173-0B73-4BBA-80E6-FE37A0D555E7}" type="pres">
      <dgm:prSet presAssocID="{A7992EEA-065C-4861-8455-000C809B9934}" presName="aNode" presStyleLbl="fgAcc1" presStyleIdx="0" presStyleCnt="3" custScaleY="84726">
        <dgm:presLayoutVars>
          <dgm:bulletEnabled val="1"/>
        </dgm:presLayoutVars>
      </dgm:prSet>
      <dgm:spPr/>
      <dgm:t>
        <a:bodyPr/>
        <a:lstStyle/>
        <a:p>
          <a:endParaRPr lang="id-ID"/>
        </a:p>
      </dgm:t>
    </dgm:pt>
    <dgm:pt modelId="{F29A12E7-1AEE-495C-8173-78399C5F83AC}" type="pres">
      <dgm:prSet presAssocID="{A7992EEA-065C-4861-8455-000C809B9934}" presName="aSpace" presStyleCnt="0"/>
      <dgm:spPr/>
    </dgm:pt>
    <dgm:pt modelId="{369631EE-655D-4317-9612-90C64516F969}" type="pres">
      <dgm:prSet presAssocID="{EB580A08-3A41-4DC9-A3F5-FD0B7D62559E}" presName="aNode" presStyleLbl="fgAcc1" presStyleIdx="1" presStyleCnt="3" custScaleY="43390">
        <dgm:presLayoutVars>
          <dgm:bulletEnabled val="1"/>
        </dgm:presLayoutVars>
      </dgm:prSet>
      <dgm:spPr/>
      <dgm:t>
        <a:bodyPr/>
        <a:lstStyle/>
        <a:p>
          <a:endParaRPr lang="id-ID"/>
        </a:p>
      </dgm:t>
    </dgm:pt>
    <dgm:pt modelId="{F5FE5413-C944-4523-9D8C-3BDC8E7D91B7}" type="pres">
      <dgm:prSet presAssocID="{EB580A08-3A41-4DC9-A3F5-FD0B7D62559E}" presName="aSpace" presStyleCnt="0"/>
      <dgm:spPr/>
    </dgm:pt>
    <dgm:pt modelId="{D17C5825-FEAA-4377-997A-2F2FC5A4DAAB}" type="pres">
      <dgm:prSet presAssocID="{D499C754-4F99-446D-B2DA-0A22784D30BE}" presName="aNode" presStyleLbl="fgAcc1" presStyleIdx="2" presStyleCnt="3" custScaleY="46501">
        <dgm:presLayoutVars>
          <dgm:bulletEnabled val="1"/>
        </dgm:presLayoutVars>
      </dgm:prSet>
      <dgm:spPr/>
      <dgm:t>
        <a:bodyPr/>
        <a:lstStyle/>
        <a:p>
          <a:endParaRPr lang="id-ID"/>
        </a:p>
      </dgm:t>
    </dgm:pt>
    <dgm:pt modelId="{E854E78F-0945-433E-9E48-DA1EE5588E09}" type="pres">
      <dgm:prSet presAssocID="{D499C754-4F99-446D-B2DA-0A22784D30BE}" presName="aSpace" presStyleCnt="0"/>
      <dgm:spPr/>
    </dgm:pt>
  </dgm:ptLst>
  <dgm:cxnLst>
    <dgm:cxn modelId="{B9B546FA-C2FF-4D23-B0A2-64DA4839C207}" type="presOf" srcId="{EB580A08-3A41-4DC9-A3F5-FD0B7D62559E}" destId="{369631EE-655D-4317-9612-90C64516F969}" srcOrd="0" destOrd="0" presId="urn:microsoft.com/office/officeart/2005/8/layout/pyramid2#1"/>
    <dgm:cxn modelId="{7B0B16AE-C552-47E0-BB8F-132EE1187178}" type="presOf" srcId="{D499C754-4F99-446D-B2DA-0A22784D30BE}" destId="{D17C5825-FEAA-4377-997A-2F2FC5A4DAAB}" srcOrd="0" destOrd="0" presId="urn:microsoft.com/office/officeart/2005/8/layout/pyramid2#1"/>
    <dgm:cxn modelId="{035DC974-3DB7-42AC-A551-FBE2B9991505}" type="presOf" srcId="{A7992EEA-065C-4861-8455-000C809B9934}" destId="{C331F173-0B73-4BBA-80E6-FE37A0D555E7}" srcOrd="0" destOrd="0" presId="urn:microsoft.com/office/officeart/2005/8/layout/pyramid2#1"/>
    <dgm:cxn modelId="{2F5AC0C9-5BE2-4A77-B6E7-7ACA0CA9FE15}" srcId="{08F3E656-F545-4168-9719-2CE38163CFBD}" destId="{A7992EEA-065C-4861-8455-000C809B9934}" srcOrd="0" destOrd="0" parTransId="{D57A7B8D-DBF1-42B9-A905-878130B918EA}" sibTransId="{BF2C54A6-B51C-4FF1-A2E2-7A89BE561A63}"/>
    <dgm:cxn modelId="{B2FF1FAC-A959-429D-800B-D7E71FD45485}" type="presOf" srcId="{08F3E656-F545-4168-9719-2CE38163CFBD}" destId="{32A1ACCD-CAE3-4E19-B450-D58F8E7CE0A6}" srcOrd="0" destOrd="0" presId="urn:microsoft.com/office/officeart/2005/8/layout/pyramid2#1"/>
    <dgm:cxn modelId="{325ED0BE-0386-42A5-A9E2-28BE6ED30B14}" srcId="{08F3E656-F545-4168-9719-2CE38163CFBD}" destId="{EB580A08-3A41-4DC9-A3F5-FD0B7D62559E}" srcOrd="1" destOrd="0" parTransId="{5F234AC4-FF66-49FF-BA01-27B8729979C9}" sibTransId="{D42AE8A7-1CC5-4522-982B-D09E39F491F6}"/>
    <dgm:cxn modelId="{2FC39501-3BD7-4957-BC58-1F9328252D89}" srcId="{08F3E656-F545-4168-9719-2CE38163CFBD}" destId="{D499C754-4F99-446D-B2DA-0A22784D30BE}" srcOrd="2" destOrd="0" parTransId="{77B887AD-23AB-4298-9AD1-E91CF35909A6}" sibTransId="{2EEBD05D-6EB0-4F8F-89BD-22E5F701A053}"/>
    <dgm:cxn modelId="{212040D9-4992-4E9D-A8C6-04B9026D70E4}" type="presParOf" srcId="{32A1ACCD-CAE3-4E19-B450-D58F8E7CE0A6}" destId="{0156FE6B-E68D-4A8E-8D26-D2235B25330D}" srcOrd="0" destOrd="0" presId="urn:microsoft.com/office/officeart/2005/8/layout/pyramid2#1"/>
    <dgm:cxn modelId="{1754DBCB-24A1-4EAF-AC5F-D472C01CCDF0}" type="presParOf" srcId="{32A1ACCD-CAE3-4E19-B450-D58F8E7CE0A6}" destId="{4A042CB0-A802-4EF5-886E-F2C0240FC0D5}" srcOrd="1" destOrd="0" presId="urn:microsoft.com/office/officeart/2005/8/layout/pyramid2#1"/>
    <dgm:cxn modelId="{BF67CB8C-7E52-49DF-A9E1-5C198CDF853F}" type="presParOf" srcId="{4A042CB0-A802-4EF5-886E-F2C0240FC0D5}" destId="{C331F173-0B73-4BBA-80E6-FE37A0D555E7}" srcOrd="0" destOrd="0" presId="urn:microsoft.com/office/officeart/2005/8/layout/pyramid2#1"/>
    <dgm:cxn modelId="{C1DEAABD-66D8-44B4-9626-08304BC12F07}" type="presParOf" srcId="{4A042CB0-A802-4EF5-886E-F2C0240FC0D5}" destId="{F29A12E7-1AEE-495C-8173-78399C5F83AC}" srcOrd="1" destOrd="0" presId="urn:microsoft.com/office/officeart/2005/8/layout/pyramid2#1"/>
    <dgm:cxn modelId="{BE1D888C-0798-4138-ABA1-5A75BCE593FC}" type="presParOf" srcId="{4A042CB0-A802-4EF5-886E-F2C0240FC0D5}" destId="{369631EE-655D-4317-9612-90C64516F969}" srcOrd="2" destOrd="0" presId="urn:microsoft.com/office/officeart/2005/8/layout/pyramid2#1"/>
    <dgm:cxn modelId="{7399FC11-A131-4815-A8AE-0ECD81A8E311}" type="presParOf" srcId="{4A042CB0-A802-4EF5-886E-F2C0240FC0D5}" destId="{F5FE5413-C944-4523-9D8C-3BDC8E7D91B7}" srcOrd="3" destOrd="0" presId="urn:microsoft.com/office/officeart/2005/8/layout/pyramid2#1"/>
    <dgm:cxn modelId="{8B189EF5-19C1-4B4B-9C94-74B95BDE6E47}" type="presParOf" srcId="{4A042CB0-A802-4EF5-886E-F2C0240FC0D5}" destId="{D17C5825-FEAA-4377-997A-2F2FC5A4DAAB}" srcOrd="4" destOrd="0" presId="urn:microsoft.com/office/officeart/2005/8/layout/pyramid2#1"/>
    <dgm:cxn modelId="{AA50DDCE-666E-497F-B72F-963A268E9655}" type="presParOf" srcId="{4A042CB0-A802-4EF5-886E-F2C0240FC0D5}" destId="{E854E78F-0945-433E-9E48-DA1EE5588E09}" srcOrd="5" destOrd="0" presId="urn:microsoft.com/office/officeart/2005/8/layout/pyramid2#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32F874DC-C31F-47F9-BA96-266DF91614E1}" type="doc">
      <dgm:prSet loTypeId="urn:microsoft.com/office/officeart/2005/8/layout/vList4" loCatId="list" qsTypeId="urn:microsoft.com/office/officeart/2005/8/quickstyle/simple1#1" qsCatId="simple" csTypeId="urn:microsoft.com/office/officeart/2005/8/colors/colorful5#1" csCatId="colorful" phldr="1"/>
      <dgm:spPr/>
      <dgm:t>
        <a:bodyPr/>
        <a:lstStyle/>
        <a:p>
          <a:endParaRPr lang="id-ID"/>
        </a:p>
      </dgm:t>
    </dgm:pt>
    <dgm:pt modelId="{65CDC2F6-94C9-4135-AFE2-22A879EF5029}">
      <dgm:prSet phldrT="[Text]" phldr="0" custT="1"/>
      <dgm:spPr/>
      <dgm:t>
        <a:bodyPr vert="horz" wrap="square"/>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algn="ctr">
            <a:lnSpc>
              <a:spcPct val="100000"/>
            </a:lnSpc>
            <a:spcBef>
              <a:spcPct val="0"/>
            </a:spcBef>
            <a:spcAft>
              <a:spcPct val="35000"/>
            </a:spcAft>
          </a:pPr>
          <a:endParaRPr lang="id-ID" sz="3600" b="1" dirty="0">
            <a:solidFill>
              <a:schemeClr val="tx1"/>
            </a:solidFill>
          </a:endParaRPr>
        </a:p>
      </dgm:t>
    </dgm:pt>
    <dgm:pt modelId="{19783C11-7E6A-4EC4-BF1B-7BB3E5A932F2}" cxnId="{092737A2-3DE1-44DC-B8F5-B51269F378A5}" type="parTrans">
      <dgm:prSet/>
      <dgm:spPr/>
      <dgm:t>
        <a:bodyPr/>
        <a:lstStyle/>
        <a:p>
          <a:endParaRPr lang="id-ID"/>
        </a:p>
      </dgm:t>
    </dgm:pt>
    <dgm:pt modelId="{B97B0538-5B39-4C73-B326-3558F53E6195}" cxnId="{092737A2-3DE1-44DC-B8F5-B51269F378A5}" type="sibTrans">
      <dgm:prSet/>
      <dgm:spPr/>
      <dgm:t>
        <a:bodyPr/>
        <a:lstStyle/>
        <a:p>
          <a:endParaRPr lang="id-ID"/>
        </a:p>
      </dgm:t>
    </dgm:pt>
    <dgm:pt modelId="{8283FF6B-0460-4D42-87D1-6B531B9C0D70}">
      <dgm:prSet phldrT="[Text]" phldr="0" custT="0"/>
      <dgm:spPr/>
      <dgm:t>
        <a:bodyPr vert="horz" wrap="square"/>
        <a:lstStyle>
          <a:lvl1pPr algn="l">
            <a:defRPr sz="4700"/>
          </a:lvl1pPr>
          <a:lvl2pPr marL="285750" indent="-285750" algn="l">
            <a:defRPr sz="3600"/>
          </a:lvl2pPr>
          <a:lvl3pPr marL="571500" indent="-285750" algn="l">
            <a:defRPr sz="3600"/>
          </a:lvl3pPr>
          <a:lvl4pPr marL="857250" indent="-285750" algn="l">
            <a:defRPr sz="3600"/>
          </a:lvl4pPr>
          <a:lvl5pPr marL="1143000" indent="-285750" algn="l">
            <a:defRPr sz="3600"/>
          </a:lvl5pPr>
          <a:lvl6pPr marL="1428750" indent="-285750" algn="l">
            <a:defRPr sz="3600"/>
          </a:lvl6pPr>
          <a:lvl7pPr marL="1714500" indent="-285750" algn="l">
            <a:defRPr sz="3600"/>
          </a:lvl7pPr>
          <a:lvl8pPr marL="2000250" indent="-285750" algn="l">
            <a:defRPr sz="3600"/>
          </a:lvl8pPr>
          <a:lvl9pPr marL="2286000" indent="-285750" algn="l">
            <a:defRPr sz="3600"/>
          </a:lvl9pPr>
        </a:lstStyle>
        <a:p>
          <a:pPr>
            <a:lnSpc>
              <a:spcPct val="100000"/>
            </a:lnSpc>
            <a:spcBef>
              <a:spcPct val="0"/>
            </a:spcBef>
            <a:spcAft>
              <a:spcPct val="35000"/>
            </a:spcAft>
          </a:pPr>
          <a:endParaRPr lang="id-ID" b="1" dirty="0">
            <a:solidFill>
              <a:schemeClr val="tx1"/>
            </a:solidFill>
          </a:endParaRPr>
        </a:p>
      </dgm:t>
    </dgm:pt>
    <dgm:pt modelId="{14387553-B4F5-4E9D-B7F5-66443B4B6AA2}" cxnId="{BD197550-69B5-4608-A9CE-994F950300F4}" type="parTrans">
      <dgm:prSet/>
      <dgm:spPr/>
      <dgm:t>
        <a:bodyPr/>
        <a:lstStyle/>
        <a:p>
          <a:endParaRPr lang="id-ID"/>
        </a:p>
      </dgm:t>
    </dgm:pt>
    <dgm:pt modelId="{6CE21AA8-DFAF-497F-A7C0-8B99E5803DFE}" cxnId="{BD197550-69B5-4608-A9CE-994F950300F4}" type="sibTrans">
      <dgm:prSet/>
      <dgm:spPr/>
      <dgm:t>
        <a:bodyPr/>
        <a:lstStyle/>
        <a:p>
          <a:endParaRPr lang="id-ID"/>
        </a:p>
      </dgm:t>
    </dgm:pt>
    <dgm:pt modelId="{681F18C4-9B12-4537-A946-7FB7F0843B37}">
      <dgm:prSet phldrT="[Text]" phldr="0" custT="0"/>
      <dgm:spPr/>
      <dgm:t>
        <a:bodyPr vert="horz" wrap="square"/>
        <a:lstStyle>
          <a:lvl1pPr algn="l">
            <a:defRPr sz="4700"/>
          </a:lvl1pPr>
          <a:lvl2pPr marL="285750" indent="-285750" algn="l">
            <a:defRPr sz="3600"/>
          </a:lvl2pPr>
          <a:lvl3pPr marL="571500" indent="-285750" algn="l">
            <a:defRPr sz="3600"/>
          </a:lvl3pPr>
          <a:lvl4pPr marL="857250" indent="-285750" algn="l">
            <a:defRPr sz="3600"/>
          </a:lvl4pPr>
          <a:lvl5pPr marL="1143000" indent="-285750" algn="l">
            <a:defRPr sz="3600"/>
          </a:lvl5pPr>
          <a:lvl6pPr marL="1428750" indent="-285750" algn="l">
            <a:defRPr sz="3600"/>
          </a:lvl6pPr>
          <a:lvl7pPr marL="1714500" indent="-285750" algn="l">
            <a:defRPr sz="3600"/>
          </a:lvl7pPr>
          <a:lvl8pPr marL="2000250" indent="-285750" algn="l">
            <a:defRPr sz="3600"/>
          </a:lvl8pPr>
          <a:lvl9pPr marL="2286000" indent="-285750" algn="l">
            <a:defRPr sz="3600"/>
          </a:lvl9pPr>
        </a:lstStyle>
        <a:p>
          <a:pPr>
            <a:lnSpc>
              <a:spcPct val="100000"/>
            </a:lnSpc>
            <a:spcBef>
              <a:spcPct val="0"/>
            </a:spcBef>
            <a:spcAft>
              <a:spcPct val="35000"/>
            </a:spcAft>
          </a:pPr>
          <a:endParaRPr lang="id-ID" b="1" dirty="0">
            <a:solidFill>
              <a:schemeClr val="tx1"/>
            </a:solidFill>
          </a:endParaRPr>
        </a:p>
      </dgm:t>
    </dgm:pt>
    <dgm:pt modelId="{5C1D5E09-FFD3-4F50-B93E-3E8486B75ABC}" cxnId="{6CC73012-B4FE-4CC9-A4CA-16DEFCB0594F}" type="parTrans">
      <dgm:prSet/>
      <dgm:spPr/>
      <dgm:t>
        <a:bodyPr/>
        <a:lstStyle/>
        <a:p>
          <a:endParaRPr lang="id-ID"/>
        </a:p>
      </dgm:t>
    </dgm:pt>
    <dgm:pt modelId="{69EE749B-567C-475E-BE00-86E4035642C9}" cxnId="{6CC73012-B4FE-4CC9-A4CA-16DEFCB0594F}" type="sibTrans">
      <dgm:prSet/>
      <dgm:spPr/>
      <dgm:t>
        <a:bodyPr/>
        <a:lstStyle/>
        <a:p>
          <a:endParaRPr lang="id-ID"/>
        </a:p>
      </dgm:t>
    </dgm:pt>
    <dgm:pt modelId="{05A83EF1-D39A-433A-ABFA-BBD8DC892B6E}" type="pres">
      <dgm:prSet presAssocID="{32F874DC-C31F-47F9-BA96-266DF91614E1}" presName="linear" presStyleCnt="0">
        <dgm:presLayoutVars>
          <dgm:dir/>
          <dgm:resizeHandles val="exact"/>
        </dgm:presLayoutVars>
      </dgm:prSet>
      <dgm:spPr/>
      <dgm:t>
        <a:bodyPr/>
        <a:lstStyle/>
        <a:p>
          <a:endParaRPr lang="id-ID"/>
        </a:p>
      </dgm:t>
    </dgm:pt>
    <dgm:pt modelId="{EBEDA9C8-C542-432A-B395-E130E438D3B0}" type="pres">
      <dgm:prSet presAssocID="{65CDC2F6-94C9-4135-AFE2-22A879EF5029}" presName="comp" presStyleCnt="0"/>
      <dgm:spPr/>
    </dgm:pt>
    <dgm:pt modelId="{F6D4BBB1-CCA7-4F68-891B-3C15CC670BA6}" type="pres">
      <dgm:prSet presAssocID="{65CDC2F6-94C9-4135-AFE2-22A879EF5029}" presName="box" presStyleLbl="node1" presStyleIdx="0" presStyleCnt="3"/>
      <dgm:spPr>
        <a:prstGeom prst="roundRect">
          <a:avLst/>
        </a:prstGeom>
      </dgm:spPr>
      <dgm:t>
        <a:bodyPr/>
        <a:lstStyle/>
        <a:p>
          <a:endParaRPr lang="id-ID"/>
        </a:p>
      </dgm:t>
    </dgm:pt>
    <dgm:pt modelId="{2153CF22-2BC3-493C-A4D0-24BA37FC1F3C}" type="pres">
      <dgm:prSet presAssocID="{65CDC2F6-94C9-4135-AFE2-22A879EF5029}" presName="img" presStyleLbl="fgImgPlace1" presStyleIdx="0" presStyleCnt="3"/>
      <dgm:spPr>
        <a:blipFill rotWithShape="0">
          <a:blip xmlns:r="http://schemas.openxmlformats.org/officeDocument/2006/relationships" r:embed="rId1"/>
          <a:stretch>
            <a:fillRect/>
          </a:stretch>
        </a:blipFill>
      </dgm:spPr>
      <dgm:t>
        <a:bodyPr/>
        <a:lstStyle/>
        <a:p>
          <a:endParaRPr lang="id-ID"/>
        </a:p>
      </dgm:t>
    </dgm:pt>
    <dgm:pt modelId="{23F4C71D-5131-4C71-9D7C-5C4BFB2450B6}" type="pres">
      <dgm:prSet presAssocID="{65CDC2F6-94C9-4135-AFE2-22A879EF5029}" presName="text" presStyleLbl="node1" presStyleIdx="0" presStyleCnt="3">
        <dgm:presLayoutVars>
          <dgm:bulletEnabled val="1"/>
        </dgm:presLayoutVars>
      </dgm:prSet>
      <dgm:spPr/>
      <dgm:t>
        <a:bodyPr/>
        <a:lstStyle/>
        <a:p>
          <a:endParaRPr lang="id-ID"/>
        </a:p>
      </dgm:t>
    </dgm:pt>
    <dgm:pt modelId="{31503A1F-9D01-4038-8DFF-1F6BE451D870}" type="pres">
      <dgm:prSet presAssocID="{B97B0538-5B39-4C73-B326-3558F53E6195}" presName="spacer" presStyleCnt="0"/>
      <dgm:spPr/>
      <dgm:t>
        <a:bodyPr/>
        <a:lstStyle/>
        <a:p>
          <a:endParaRPr lang="en-US"/>
        </a:p>
      </dgm:t>
    </dgm:pt>
    <dgm:pt modelId="{FF36C936-8EC0-4199-883A-E191582758A3}" type="pres">
      <dgm:prSet presAssocID="{8283FF6B-0460-4D42-87D1-6B531B9C0D70}" presName="comp" presStyleCnt="0"/>
      <dgm:spPr/>
    </dgm:pt>
    <dgm:pt modelId="{773BB9A3-4348-4EFB-8C75-E0B426D2DAAE}" type="pres">
      <dgm:prSet presAssocID="{8283FF6B-0460-4D42-87D1-6B531B9C0D70}" presName="box" presStyleLbl="node1" presStyleIdx="1" presStyleCnt="3"/>
      <dgm:spPr/>
      <dgm:t>
        <a:bodyPr/>
        <a:lstStyle/>
        <a:p>
          <a:endParaRPr lang="id-ID"/>
        </a:p>
      </dgm:t>
    </dgm:pt>
    <dgm:pt modelId="{1A63B15C-369B-4F86-B735-4D4815A2C24A}" type="pres">
      <dgm:prSet presAssocID="{8283FF6B-0460-4D42-87D1-6B531B9C0D70}" presName="img" presStyleLbl="fgImgPlace1" presStyleIdx="1" presStyleCnt="3"/>
      <dgm:spPr>
        <a:blipFill rotWithShape="0">
          <a:blip xmlns:r="http://schemas.openxmlformats.org/officeDocument/2006/relationships" r:embed="rId1"/>
          <a:stretch>
            <a:fillRect/>
          </a:stretch>
        </a:blipFill>
      </dgm:spPr>
      <dgm:t>
        <a:bodyPr/>
        <a:lstStyle/>
        <a:p>
          <a:endParaRPr lang="id-ID"/>
        </a:p>
      </dgm:t>
    </dgm:pt>
    <dgm:pt modelId="{E8851539-C776-41DF-A18B-56AA70EFF129}" type="pres">
      <dgm:prSet presAssocID="{8283FF6B-0460-4D42-87D1-6B531B9C0D70}" presName="text" presStyleLbl="node1" presStyleIdx="1" presStyleCnt="3">
        <dgm:presLayoutVars>
          <dgm:bulletEnabled val="1"/>
        </dgm:presLayoutVars>
      </dgm:prSet>
      <dgm:spPr/>
      <dgm:t>
        <a:bodyPr/>
        <a:lstStyle/>
        <a:p>
          <a:endParaRPr lang="id-ID"/>
        </a:p>
      </dgm:t>
    </dgm:pt>
    <dgm:pt modelId="{D74E7FDE-3F1B-4D94-B813-C69EACE8860C}" type="pres">
      <dgm:prSet presAssocID="{6CE21AA8-DFAF-497F-A7C0-8B99E5803DFE}" presName="spacer" presStyleCnt="0"/>
      <dgm:spPr/>
      <dgm:t>
        <a:bodyPr/>
        <a:lstStyle/>
        <a:p>
          <a:endParaRPr lang="en-US"/>
        </a:p>
      </dgm:t>
    </dgm:pt>
    <dgm:pt modelId="{41802745-4A1C-4D6E-9F8D-D92B8CA592E8}" type="pres">
      <dgm:prSet presAssocID="{681F18C4-9B12-4537-A946-7FB7F0843B37}" presName="comp" presStyleCnt="0"/>
      <dgm:spPr/>
    </dgm:pt>
    <dgm:pt modelId="{9653AB91-F884-4A63-921E-B2A795C50F66}" type="pres">
      <dgm:prSet presAssocID="{681F18C4-9B12-4537-A946-7FB7F0843B37}" presName="box" presStyleLbl="node1" presStyleIdx="2" presStyleCnt="3"/>
      <dgm:spPr/>
      <dgm:t>
        <a:bodyPr/>
        <a:lstStyle/>
        <a:p>
          <a:endParaRPr lang="id-ID"/>
        </a:p>
      </dgm:t>
    </dgm:pt>
    <dgm:pt modelId="{0B89FED5-B79C-4C04-9EFD-D4AE21280A58}" type="pres">
      <dgm:prSet presAssocID="{681F18C4-9B12-4537-A946-7FB7F0843B37}" presName="img" presStyleLbl="fgImgPlace1" presStyleIdx="2" presStyleCnt="3"/>
      <dgm:spPr>
        <a:blipFill rotWithShape="0">
          <a:blip xmlns:r="http://schemas.openxmlformats.org/officeDocument/2006/relationships" r:embed="rId1"/>
          <a:stretch>
            <a:fillRect/>
          </a:stretch>
        </a:blipFill>
      </dgm:spPr>
      <dgm:t>
        <a:bodyPr/>
        <a:lstStyle/>
        <a:p>
          <a:endParaRPr lang="id-ID"/>
        </a:p>
      </dgm:t>
    </dgm:pt>
    <dgm:pt modelId="{CCDFEA1E-4B21-41EA-A39A-24C731DF0D34}" type="pres">
      <dgm:prSet presAssocID="{681F18C4-9B12-4537-A946-7FB7F0843B37}" presName="text" presStyleLbl="node1" presStyleIdx="2" presStyleCnt="3">
        <dgm:presLayoutVars>
          <dgm:bulletEnabled val="1"/>
        </dgm:presLayoutVars>
      </dgm:prSet>
      <dgm:spPr/>
      <dgm:t>
        <a:bodyPr/>
        <a:lstStyle/>
        <a:p>
          <a:endParaRPr lang="id-ID"/>
        </a:p>
      </dgm:t>
    </dgm:pt>
  </dgm:ptLst>
  <dgm:cxnLst>
    <dgm:cxn modelId="{092737A2-3DE1-44DC-B8F5-B51269F378A5}" srcId="{32F874DC-C31F-47F9-BA96-266DF91614E1}" destId="{65CDC2F6-94C9-4135-AFE2-22A879EF5029}" srcOrd="0" destOrd="0" parTransId="{19783C11-7E6A-4EC4-BF1B-7BB3E5A932F2}" sibTransId="{B97B0538-5B39-4C73-B326-3558F53E6195}"/>
    <dgm:cxn modelId="{F1557B89-6B76-4249-A661-DAF7AF889B2E}" type="presOf" srcId="{8283FF6B-0460-4D42-87D1-6B531B9C0D70}" destId="{E8851539-C776-41DF-A18B-56AA70EFF129}" srcOrd="1" destOrd="0" presId="urn:microsoft.com/office/officeart/2005/8/layout/vList4"/>
    <dgm:cxn modelId="{EB714645-1AEF-4AE9-A1F7-559670B621A4}" type="presOf" srcId="{8283FF6B-0460-4D42-87D1-6B531B9C0D70}" destId="{773BB9A3-4348-4EFB-8C75-E0B426D2DAAE}" srcOrd="0" destOrd="0" presId="urn:microsoft.com/office/officeart/2005/8/layout/vList4"/>
    <dgm:cxn modelId="{782979AE-53DE-40CE-A579-B86F3BFCEF5F}" type="presOf" srcId="{65CDC2F6-94C9-4135-AFE2-22A879EF5029}" destId="{23F4C71D-5131-4C71-9D7C-5C4BFB2450B6}" srcOrd="1" destOrd="0" presId="urn:microsoft.com/office/officeart/2005/8/layout/vList4"/>
    <dgm:cxn modelId="{BD197550-69B5-4608-A9CE-994F950300F4}" srcId="{32F874DC-C31F-47F9-BA96-266DF91614E1}" destId="{8283FF6B-0460-4D42-87D1-6B531B9C0D70}" srcOrd="1" destOrd="0" parTransId="{14387553-B4F5-4E9D-B7F5-66443B4B6AA2}" sibTransId="{6CE21AA8-DFAF-497F-A7C0-8B99E5803DFE}"/>
    <dgm:cxn modelId="{FB101BE7-434C-4134-A9D9-329BEF3E2C2D}" type="presOf" srcId="{65CDC2F6-94C9-4135-AFE2-22A879EF5029}" destId="{F6D4BBB1-CCA7-4F68-891B-3C15CC670BA6}" srcOrd="0" destOrd="0" presId="urn:microsoft.com/office/officeart/2005/8/layout/vList4"/>
    <dgm:cxn modelId="{40EF8B29-609D-47B7-93DE-7185CA5BCC99}" type="presOf" srcId="{681F18C4-9B12-4537-A946-7FB7F0843B37}" destId="{9653AB91-F884-4A63-921E-B2A795C50F66}" srcOrd="0" destOrd="0" presId="urn:microsoft.com/office/officeart/2005/8/layout/vList4"/>
    <dgm:cxn modelId="{6CC73012-B4FE-4CC9-A4CA-16DEFCB0594F}" srcId="{32F874DC-C31F-47F9-BA96-266DF91614E1}" destId="{681F18C4-9B12-4537-A946-7FB7F0843B37}" srcOrd="2" destOrd="0" parTransId="{5C1D5E09-FFD3-4F50-B93E-3E8486B75ABC}" sibTransId="{69EE749B-567C-475E-BE00-86E4035642C9}"/>
    <dgm:cxn modelId="{7ED54BF6-5582-4536-8A36-E705E6CAA9B8}" type="presOf" srcId="{32F874DC-C31F-47F9-BA96-266DF91614E1}" destId="{05A83EF1-D39A-433A-ABFA-BBD8DC892B6E}" srcOrd="0" destOrd="0" presId="urn:microsoft.com/office/officeart/2005/8/layout/vList4"/>
    <dgm:cxn modelId="{A0EA40FE-5191-44B1-A179-BCFEFAAD4017}" type="presOf" srcId="{681F18C4-9B12-4537-A946-7FB7F0843B37}" destId="{CCDFEA1E-4B21-41EA-A39A-24C731DF0D34}" srcOrd="1" destOrd="0" presId="urn:microsoft.com/office/officeart/2005/8/layout/vList4"/>
    <dgm:cxn modelId="{F1C3BF8D-56C0-4129-A4AE-641C90CA6E4B}" type="presParOf" srcId="{05A83EF1-D39A-433A-ABFA-BBD8DC892B6E}" destId="{EBEDA9C8-C542-432A-B395-E130E438D3B0}" srcOrd="0" destOrd="0" presId="urn:microsoft.com/office/officeart/2005/8/layout/vList4"/>
    <dgm:cxn modelId="{BD1480E8-3167-4B92-8DDD-CA34CD000E96}" type="presParOf" srcId="{EBEDA9C8-C542-432A-B395-E130E438D3B0}" destId="{F6D4BBB1-CCA7-4F68-891B-3C15CC670BA6}" srcOrd="0" destOrd="0" presId="urn:microsoft.com/office/officeart/2005/8/layout/vList4"/>
    <dgm:cxn modelId="{962CA14B-9539-4944-9528-EEAD1DABA7E1}" type="presParOf" srcId="{EBEDA9C8-C542-432A-B395-E130E438D3B0}" destId="{2153CF22-2BC3-493C-A4D0-24BA37FC1F3C}" srcOrd="1" destOrd="0" presId="urn:microsoft.com/office/officeart/2005/8/layout/vList4"/>
    <dgm:cxn modelId="{F1522F7A-4522-4E5D-93A2-2A0CC091F0ED}" type="presParOf" srcId="{EBEDA9C8-C542-432A-B395-E130E438D3B0}" destId="{23F4C71D-5131-4C71-9D7C-5C4BFB2450B6}" srcOrd="2" destOrd="0" presId="urn:microsoft.com/office/officeart/2005/8/layout/vList4"/>
    <dgm:cxn modelId="{9191CFF7-98A6-4D53-99D5-BE72B5123203}" type="presParOf" srcId="{05A83EF1-D39A-433A-ABFA-BBD8DC892B6E}" destId="{31503A1F-9D01-4038-8DFF-1F6BE451D870}" srcOrd="1" destOrd="0" presId="urn:microsoft.com/office/officeart/2005/8/layout/vList4"/>
    <dgm:cxn modelId="{5BB78C37-8DB8-487F-B130-C2E27B3118D4}" type="presParOf" srcId="{05A83EF1-D39A-433A-ABFA-BBD8DC892B6E}" destId="{FF36C936-8EC0-4199-883A-E191582758A3}" srcOrd="2" destOrd="0" presId="urn:microsoft.com/office/officeart/2005/8/layout/vList4"/>
    <dgm:cxn modelId="{34611EBB-48BC-4676-A7A1-2A60576D718F}" type="presParOf" srcId="{FF36C936-8EC0-4199-883A-E191582758A3}" destId="{773BB9A3-4348-4EFB-8C75-E0B426D2DAAE}" srcOrd="0" destOrd="0" presId="urn:microsoft.com/office/officeart/2005/8/layout/vList4"/>
    <dgm:cxn modelId="{D54BBFC9-C9A8-4C62-8DED-D33DBD39B9DA}" type="presParOf" srcId="{FF36C936-8EC0-4199-883A-E191582758A3}" destId="{1A63B15C-369B-4F86-B735-4D4815A2C24A}" srcOrd="1" destOrd="0" presId="urn:microsoft.com/office/officeart/2005/8/layout/vList4"/>
    <dgm:cxn modelId="{03A86B22-B5B7-44C8-9DAD-D56E5AFD169F}" type="presParOf" srcId="{FF36C936-8EC0-4199-883A-E191582758A3}" destId="{E8851539-C776-41DF-A18B-56AA70EFF129}" srcOrd="2" destOrd="0" presId="urn:microsoft.com/office/officeart/2005/8/layout/vList4"/>
    <dgm:cxn modelId="{0498B570-6A8E-4FE3-A5E8-A0C092FC88AD}" type="presParOf" srcId="{05A83EF1-D39A-433A-ABFA-BBD8DC892B6E}" destId="{D74E7FDE-3F1B-4D94-B813-C69EACE8860C}" srcOrd="3" destOrd="0" presId="urn:microsoft.com/office/officeart/2005/8/layout/vList4"/>
    <dgm:cxn modelId="{FB00181D-C4B4-405D-8196-2F8FA25A88E7}" type="presParOf" srcId="{05A83EF1-D39A-433A-ABFA-BBD8DC892B6E}" destId="{41802745-4A1C-4D6E-9F8D-D92B8CA592E8}" srcOrd="4" destOrd="0" presId="urn:microsoft.com/office/officeart/2005/8/layout/vList4"/>
    <dgm:cxn modelId="{5EFD2E32-CD14-4A5E-BA88-8324A39711CA}" type="presParOf" srcId="{41802745-4A1C-4D6E-9F8D-D92B8CA592E8}" destId="{9653AB91-F884-4A63-921E-B2A795C50F66}" srcOrd="0" destOrd="0" presId="urn:microsoft.com/office/officeart/2005/8/layout/vList4"/>
    <dgm:cxn modelId="{D6E3357F-7803-4B98-89DA-8E8E950C193C}" type="presParOf" srcId="{41802745-4A1C-4D6E-9F8D-D92B8CA592E8}" destId="{0B89FED5-B79C-4C04-9EFD-D4AE21280A58}" srcOrd="1" destOrd="0" presId="urn:microsoft.com/office/officeart/2005/8/layout/vList4"/>
    <dgm:cxn modelId="{CA7E4014-B969-49DF-A4D4-21E2458EA329}" type="presParOf" srcId="{41802745-4A1C-4D6E-9F8D-D92B8CA592E8}" destId="{CCDFEA1E-4B21-41EA-A39A-24C731DF0D34}" srcOrd="2" destOrd="0" presId="urn:microsoft.com/office/officeart/2005/8/layout/vList4"/>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BF3AD83E-B340-4853-8E99-EEDEF76D7C1F}" type="doc">
      <dgm:prSet loTypeId="urn:microsoft.com/office/officeart/2005/8/layout/vList3" loCatId="list" qsTypeId="urn:microsoft.com/office/officeart/2005/8/quickstyle/simple1#2" qsCatId="simple" csTypeId="urn:microsoft.com/office/officeart/2005/8/colors/accent1_2#1" csCatId="accent1" phldr="1"/>
      <dgm:spPr/>
    </dgm:pt>
    <dgm:pt modelId="{8043CB02-1A1A-4FBD-A531-9022171130E5}">
      <dgm:prSet phldrT="[Text]">
        <dgm:style>
          <a:lnRef idx="1">
            <a:schemeClr val="dk1"/>
          </a:lnRef>
          <a:fillRef idx="2">
            <a:schemeClr val="dk1"/>
          </a:fillRef>
          <a:effectRef idx="1">
            <a:schemeClr val="dk1"/>
          </a:effectRef>
          <a:fontRef idx="minor">
            <a:schemeClr val="dk1"/>
          </a:fontRef>
        </dgm:style>
      </dgm:prSet>
      <dgm:spPr/>
      <dgm:t>
        <a:bodyPr/>
        <a:lstStyle/>
        <a:p>
          <a:pPr algn="just"/>
          <a:r>
            <a:rPr lang="id-ID" b="1" dirty="0" smtClean="0"/>
            <a:t>Mengandung keajaiban/keanehan/kemisteriusan</a:t>
          </a:r>
          <a:endParaRPr lang="id-ID" b="1" dirty="0"/>
        </a:p>
      </dgm:t>
    </dgm:pt>
    <dgm:pt modelId="{CB335DBD-346C-4FAD-8205-74D2EFDE2047}" cxnId="{98FF849E-3122-4327-AB42-C26D3C8128AF}" type="parTrans">
      <dgm:prSet/>
      <dgm:spPr/>
      <dgm:t>
        <a:bodyPr/>
        <a:lstStyle/>
        <a:p>
          <a:endParaRPr lang="id-ID"/>
        </a:p>
      </dgm:t>
    </dgm:pt>
    <dgm:pt modelId="{E63DDA3A-42F8-48C0-8234-6837C28FCF15}" cxnId="{98FF849E-3122-4327-AB42-C26D3C8128AF}" type="sibTrans">
      <dgm:prSet/>
      <dgm:spPr/>
      <dgm:t>
        <a:bodyPr/>
        <a:lstStyle/>
        <a:p>
          <a:endParaRPr lang="id-ID"/>
        </a:p>
      </dgm:t>
    </dgm:pt>
    <dgm:pt modelId="{DAD83663-427C-4D68-A9A4-A3C937E77820}">
      <dgm:prSet phldrT="[Text]">
        <dgm:style>
          <a:lnRef idx="1">
            <a:schemeClr val="accent1"/>
          </a:lnRef>
          <a:fillRef idx="2">
            <a:schemeClr val="accent1"/>
          </a:fillRef>
          <a:effectRef idx="1">
            <a:schemeClr val="accent1"/>
          </a:effectRef>
          <a:fontRef idx="minor">
            <a:schemeClr val="dk1"/>
          </a:fontRef>
        </dgm:style>
      </dgm:prSet>
      <dgm:spPr/>
      <dgm:t>
        <a:bodyPr/>
        <a:lstStyle/>
        <a:p>
          <a:pPr algn="l"/>
          <a:r>
            <a:rPr lang="id-ID" b="1" dirty="0" smtClean="0"/>
            <a:t>Memiliki ide cerita</a:t>
          </a:r>
          <a:endParaRPr lang="id-ID" b="1" dirty="0"/>
        </a:p>
      </dgm:t>
    </dgm:pt>
    <dgm:pt modelId="{D4B0D8CA-C5DE-4247-8CAB-55423489D3DF}" cxnId="{FC1C5DB3-8000-488F-A852-1398512AE7BA}" type="parTrans">
      <dgm:prSet/>
      <dgm:spPr/>
      <dgm:t>
        <a:bodyPr/>
        <a:lstStyle/>
        <a:p>
          <a:endParaRPr lang="id-ID"/>
        </a:p>
      </dgm:t>
    </dgm:pt>
    <dgm:pt modelId="{7F2E7B64-C6C1-4C06-BCAE-8A8FCAE204C5}" cxnId="{FC1C5DB3-8000-488F-A852-1398512AE7BA}" type="sibTrans">
      <dgm:prSet/>
      <dgm:spPr/>
      <dgm:t>
        <a:bodyPr/>
        <a:lstStyle/>
        <a:p>
          <a:endParaRPr lang="id-ID"/>
        </a:p>
      </dgm:t>
    </dgm:pt>
    <dgm:pt modelId="{05550DC2-0109-4559-949C-A7AA3F2AC9D4}">
      <dgm:prSet phldrT="[Text]">
        <dgm:style>
          <a:lnRef idx="1">
            <a:schemeClr val="accent2"/>
          </a:lnRef>
          <a:fillRef idx="2">
            <a:schemeClr val="accent2"/>
          </a:fillRef>
          <a:effectRef idx="1">
            <a:schemeClr val="accent2"/>
          </a:effectRef>
          <a:fontRef idx="minor">
            <a:schemeClr val="dk1"/>
          </a:fontRef>
        </dgm:style>
      </dgm:prSet>
      <dgm:spPr/>
      <dgm:t>
        <a:bodyPr/>
        <a:lstStyle/>
        <a:p>
          <a:pPr algn="l"/>
          <a:r>
            <a:rPr lang="id-ID" b="1" dirty="0" smtClean="0"/>
            <a:t>Menggunakan latar lintas ruang dan waktu</a:t>
          </a:r>
          <a:endParaRPr lang="id-ID" b="1" dirty="0"/>
        </a:p>
      </dgm:t>
    </dgm:pt>
    <dgm:pt modelId="{C7C6D3A0-86C2-421D-83A2-A5E2449B6669}" cxnId="{2C430C3E-280E-4C1A-9A5B-F7B3FB833F31}" type="parTrans">
      <dgm:prSet/>
      <dgm:spPr/>
      <dgm:t>
        <a:bodyPr/>
        <a:lstStyle/>
        <a:p>
          <a:endParaRPr lang="id-ID"/>
        </a:p>
      </dgm:t>
    </dgm:pt>
    <dgm:pt modelId="{E1357EEE-C9BA-469E-A096-ABACE14B741A}" cxnId="{2C430C3E-280E-4C1A-9A5B-F7B3FB833F31}" type="sibTrans">
      <dgm:prSet/>
      <dgm:spPr/>
      <dgm:t>
        <a:bodyPr/>
        <a:lstStyle/>
        <a:p>
          <a:endParaRPr lang="id-ID"/>
        </a:p>
      </dgm:t>
    </dgm:pt>
    <dgm:pt modelId="{165ABF56-8A50-4D2E-8983-06E6418780FB}">
      <dgm:prSet>
        <dgm:style>
          <a:lnRef idx="1">
            <a:schemeClr val="accent3"/>
          </a:lnRef>
          <a:fillRef idx="3">
            <a:schemeClr val="accent3"/>
          </a:fillRef>
          <a:effectRef idx="2">
            <a:schemeClr val="accent3"/>
          </a:effectRef>
          <a:fontRef idx="minor">
            <a:schemeClr val="lt1"/>
          </a:fontRef>
        </dgm:style>
      </dgm:prSet>
      <dgm:spPr/>
      <dgm:t>
        <a:bodyPr/>
        <a:lstStyle/>
        <a:p>
          <a:pPr algn="l"/>
          <a:r>
            <a:rPr lang="id-ID" b="1" dirty="0" smtClean="0">
              <a:solidFill>
                <a:schemeClr val="tx1"/>
              </a:solidFill>
            </a:rPr>
            <a:t>Unik dan memiliki kesaktian</a:t>
          </a:r>
          <a:endParaRPr lang="id-ID" b="1" dirty="0">
            <a:solidFill>
              <a:schemeClr val="tx1"/>
            </a:solidFill>
          </a:endParaRPr>
        </a:p>
      </dgm:t>
    </dgm:pt>
    <dgm:pt modelId="{2A80BC76-A460-4106-9038-9D7603587530}" cxnId="{85E0514A-7CB2-4AC5-9B93-934F4443EE7A}" type="parTrans">
      <dgm:prSet/>
      <dgm:spPr/>
      <dgm:t>
        <a:bodyPr/>
        <a:lstStyle/>
        <a:p>
          <a:endParaRPr lang="id-ID"/>
        </a:p>
      </dgm:t>
    </dgm:pt>
    <dgm:pt modelId="{BA59A460-583E-494A-BE28-C011F19BD731}" cxnId="{85E0514A-7CB2-4AC5-9B93-934F4443EE7A}" type="sibTrans">
      <dgm:prSet/>
      <dgm:spPr/>
      <dgm:t>
        <a:bodyPr/>
        <a:lstStyle/>
        <a:p>
          <a:endParaRPr lang="id-ID"/>
        </a:p>
      </dgm:t>
    </dgm:pt>
    <dgm:pt modelId="{13AB1AED-E563-4C4B-B79C-9F17AF5057AC}">
      <dgm:prSet>
        <dgm:style>
          <a:lnRef idx="3">
            <a:schemeClr val="lt1"/>
          </a:lnRef>
          <a:fillRef idx="1">
            <a:schemeClr val="accent4"/>
          </a:fillRef>
          <a:effectRef idx="1">
            <a:schemeClr val="accent4"/>
          </a:effectRef>
          <a:fontRef idx="minor">
            <a:schemeClr val="lt1"/>
          </a:fontRef>
        </dgm:style>
      </dgm:prSet>
      <dgm:spPr/>
      <dgm:t>
        <a:bodyPr/>
        <a:lstStyle/>
        <a:p>
          <a:pPr algn="l"/>
          <a:r>
            <a:rPr lang="id-ID" b="1" dirty="0" smtClean="0">
              <a:solidFill>
                <a:schemeClr val="tx1"/>
              </a:solidFill>
            </a:rPr>
            <a:t>Bersifat fiksi</a:t>
          </a:r>
          <a:endParaRPr lang="id-ID" b="1" dirty="0">
            <a:solidFill>
              <a:schemeClr val="tx1"/>
            </a:solidFill>
          </a:endParaRPr>
        </a:p>
      </dgm:t>
    </dgm:pt>
    <dgm:pt modelId="{971F2B59-2944-4B02-9A6D-2AB92866CF29}" cxnId="{0DAEA959-D8FC-4523-ACB3-39425ADD11AF}" type="parTrans">
      <dgm:prSet/>
      <dgm:spPr/>
      <dgm:t>
        <a:bodyPr/>
        <a:lstStyle/>
        <a:p>
          <a:endParaRPr lang="id-ID"/>
        </a:p>
      </dgm:t>
    </dgm:pt>
    <dgm:pt modelId="{9BC41FFC-A05A-4F23-AC5C-3A2924D8C03B}" cxnId="{0DAEA959-D8FC-4523-ACB3-39425ADD11AF}" type="sibTrans">
      <dgm:prSet/>
      <dgm:spPr/>
      <dgm:t>
        <a:bodyPr/>
        <a:lstStyle/>
        <a:p>
          <a:endParaRPr lang="id-ID"/>
        </a:p>
      </dgm:t>
    </dgm:pt>
    <dgm:pt modelId="{F55BAB88-E09F-42D8-8C2F-9942B72B5795}">
      <dgm:prSet>
        <dgm:style>
          <a:lnRef idx="1">
            <a:schemeClr val="accent6"/>
          </a:lnRef>
          <a:fillRef idx="3">
            <a:schemeClr val="accent6"/>
          </a:fillRef>
          <a:effectRef idx="2">
            <a:schemeClr val="accent6"/>
          </a:effectRef>
          <a:fontRef idx="minor">
            <a:schemeClr val="lt1"/>
          </a:fontRef>
        </dgm:style>
      </dgm:prSet>
      <dgm:spPr/>
      <dgm:t>
        <a:bodyPr/>
        <a:lstStyle/>
        <a:p>
          <a:pPr algn="l"/>
          <a:r>
            <a:rPr lang="id-ID" b="1" dirty="0" smtClean="0">
              <a:solidFill>
                <a:schemeClr val="tx1"/>
              </a:solidFill>
            </a:rPr>
            <a:t>Bahasa percakapan sehari-hari/informal</a:t>
          </a:r>
          <a:endParaRPr lang="id-ID" b="1" dirty="0">
            <a:solidFill>
              <a:schemeClr val="tx1"/>
            </a:solidFill>
          </a:endParaRPr>
        </a:p>
      </dgm:t>
    </dgm:pt>
    <dgm:pt modelId="{427239E6-4F30-4E91-B0A2-DDC78ED77927}" cxnId="{4E091C62-2A03-4DF1-8238-5472CE109966}" type="parTrans">
      <dgm:prSet/>
      <dgm:spPr/>
      <dgm:t>
        <a:bodyPr/>
        <a:lstStyle/>
        <a:p>
          <a:endParaRPr lang="id-ID"/>
        </a:p>
      </dgm:t>
    </dgm:pt>
    <dgm:pt modelId="{1FE4A716-9257-47E7-8BFE-D339BA89DEB7}" cxnId="{4E091C62-2A03-4DF1-8238-5472CE109966}" type="sibTrans">
      <dgm:prSet/>
      <dgm:spPr/>
      <dgm:t>
        <a:bodyPr/>
        <a:lstStyle/>
        <a:p>
          <a:endParaRPr lang="id-ID"/>
        </a:p>
      </dgm:t>
    </dgm:pt>
    <dgm:pt modelId="{8AF5610F-D7C8-4FB0-ABEF-03A7E16C434F}" type="pres">
      <dgm:prSet presAssocID="{BF3AD83E-B340-4853-8E99-EEDEF76D7C1F}" presName="linearFlow" presStyleCnt="0">
        <dgm:presLayoutVars>
          <dgm:dir/>
          <dgm:resizeHandles val="exact"/>
        </dgm:presLayoutVars>
      </dgm:prSet>
      <dgm:spPr/>
    </dgm:pt>
    <dgm:pt modelId="{97AED7F1-83F0-45A3-BE49-4B3CF38E30A6}" type="pres">
      <dgm:prSet presAssocID="{8043CB02-1A1A-4FBD-A531-9022171130E5}" presName="composite" presStyleCnt="0"/>
      <dgm:spPr/>
    </dgm:pt>
    <dgm:pt modelId="{09928A46-B5B7-4F3E-9092-B5F6BDD51431}" type="pres">
      <dgm:prSet presAssocID="{8043CB02-1A1A-4FBD-A531-9022171130E5}" presName="imgShp" presStyleLbl="fgImgPlace1" presStyleIdx="0" presStyleCnt="6"/>
      <dgm:spPr>
        <a:blipFill rotWithShape="0">
          <a:blip xmlns:r="http://schemas.openxmlformats.org/officeDocument/2006/relationships" r:embed="rId1"/>
          <a:stretch>
            <a:fillRect/>
          </a:stretch>
        </a:blipFill>
      </dgm:spPr>
    </dgm:pt>
    <dgm:pt modelId="{D7121E8C-5A2A-4591-BE10-CC216674D383}" type="pres">
      <dgm:prSet presAssocID="{8043CB02-1A1A-4FBD-A531-9022171130E5}" presName="txShp" presStyleLbl="node1" presStyleIdx="0" presStyleCnt="6">
        <dgm:presLayoutVars>
          <dgm:bulletEnabled val="1"/>
        </dgm:presLayoutVars>
      </dgm:prSet>
      <dgm:spPr/>
      <dgm:t>
        <a:bodyPr/>
        <a:lstStyle/>
        <a:p>
          <a:endParaRPr lang="id-ID"/>
        </a:p>
      </dgm:t>
    </dgm:pt>
    <dgm:pt modelId="{060E9D9A-A0DE-44F5-A227-751BF5BBEFB3}" type="pres">
      <dgm:prSet presAssocID="{E63DDA3A-42F8-48C0-8234-6837C28FCF15}" presName="spacing" presStyleCnt="0"/>
      <dgm:spPr/>
    </dgm:pt>
    <dgm:pt modelId="{73D12DD3-AEAB-47F6-84A7-B55CB50C5389}" type="pres">
      <dgm:prSet presAssocID="{DAD83663-427C-4D68-A9A4-A3C937E77820}" presName="composite" presStyleCnt="0"/>
      <dgm:spPr/>
    </dgm:pt>
    <dgm:pt modelId="{6F752860-CF2B-4DDB-80B5-8E03A71D9738}" type="pres">
      <dgm:prSet presAssocID="{DAD83663-427C-4D68-A9A4-A3C937E77820}" presName="imgShp" presStyleLbl="fgImgPlace1" presStyleIdx="1" presStyleCnt="6"/>
      <dgm:spPr>
        <a:blipFill rotWithShape="0">
          <a:blip xmlns:r="http://schemas.openxmlformats.org/officeDocument/2006/relationships" r:embed="rId1"/>
          <a:stretch>
            <a:fillRect/>
          </a:stretch>
        </a:blipFill>
      </dgm:spPr>
    </dgm:pt>
    <dgm:pt modelId="{C33D622F-D882-47B6-A444-50FFF81FC5DE}" type="pres">
      <dgm:prSet presAssocID="{DAD83663-427C-4D68-A9A4-A3C937E77820}" presName="txShp" presStyleLbl="node1" presStyleIdx="1" presStyleCnt="6">
        <dgm:presLayoutVars>
          <dgm:bulletEnabled val="1"/>
        </dgm:presLayoutVars>
      </dgm:prSet>
      <dgm:spPr/>
      <dgm:t>
        <a:bodyPr/>
        <a:lstStyle/>
        <a:p>
          <a:endParaRPr lang="id-ID"/>
        </a:p>
      </dgm:t>
    </dgm:pt>
    <dgm:pt modelId="{AFA9683B-6C1C-43D4-AA88-3971759B1867}" type="pres">
      <dgm:prSet presAssocID="{7F2E7B64-C6C1-4C06-BCAE-8A8FCAE204C5}" presName="spacing" presStyleCnt="0"/>
      <dgm:spPr/>
    </dgm:pt>
    <dgm:pt modelId="{7895CEB4-BFB2-4624-A5E6-DB9493388094}" type="pres">
      <dgm:prSet presAssocID="{05550DC2-0109-4559-949C-A7AA3F2AC9D4}" presName="composite" presStyleCnt="0"/>
      <dgm:spPr/>
    </dgm:pt>
    <dgm:pt modelId="{B92C24DC-0062-440E-B1FB-60E100BADA48}" type="pres">
      <dgm:prSet presAssocID="{05550DC2-0109-4559-949C-A7AA3F2AC9D4}" presName="imgShp" presStyleLbl="fgImgPlace1" presStyleIdx="2" presStyleCnt="6"/>
      <dgm:spPr>
        <a:blipFill rotWithShape="0">
          <a:blip xmlns:r="http://schemas.openxmlformats.org/officeDocument/2006/relationships" r:embed="rId1"/>
          <a:stretch>
            <a:fillRect/>
          </a:stretch>
        </a:blipFill>
      </dgm:spPr>
    </dgm:pt>
    <dgm:pt modelId="{BBAD56B7-EF99-4026-ACCB-DF93D6B16024}" type="pres">
      <dgm:prSet presAssocID="{05550DC2-0109-4559-949C-A7AA3F2AC9D4}" presName="txShp" presStyleLbl="node1" presStyleIdx="2" presStyleCnt="6">
        <dgm:presLayoutVars>
          <dgm:bulletEnabled val="1"/>
        </dgm:presLayoutVars>
      </dgm:prSet>
      <dgm:spPr/>
      <dgm:t>
        <a:bodyPr/>
        <a:lstStyle/>
        <a:p>
          <a:endParaRPr lang="id-ID"/>
        </a:p>
      </dgm:t>
    </dgm:pt>
    <dgm:pt modelId="{0F12D063-6F0E-45B7-B7B9-028505AA7A94}" type="pres">
      <dgm:prSet presAssocID="{E1357EEE-C9BA-469E-A096-ABACE14B741A}" presName="spacing" presStyleCnt="0"/>
      <dgm:spPr/>
    </dgm:pt>
    <dgm:pt modelId="{128C40BE-D5A1-4ACF-A69B-B5F261C831DB}" type="pres">
      <dgm:prSet presAssocID="{165ABF56-8A50-4D2E-8983-06E6418780FB}" presName="composite" presStyleCnt="0"/>
      <dgm:spPr/>
    </dgm:pt>
    <dgm:pt modelId="{610FB3CC-CC2A-43FD-86A3-D33D76F37DD5}" type="pres">
      <dgm:prSet presAssocID="{165ABF56-8A50-4D2E-8983-06E6418780FB}" presName="imgShp" presStyleLbl="fgImgPlace1" presStyleIdx="3" presStyleCnt="6"/>
      <dgm:spPr>
        <a:blipFill rotWithShape="0">
          <a:blip xmlns:r="http://schemas.openxmlformats.org/officeDocument/2006/relationships" r:embed="rId1"/>
          <a:stretch>
            <a:fillRect/>
          </a:stretch>
        </a:blipFill>
      </dgm:spPr>
    </dgm:pt>
    <dgm:pt modelId="{70FFE77F-0074-4552-A09A-7DB5AF70627D}" type="pres">
      <dgm:prSet presAssocID="{165ABF56-8A50-4D2E-8983-06E6418780FB}" presName="txShp" presStyleLbl="node1" presStyleIdx="3" presStyleCnt="6">
        <dgm:presLayoutVars>
          <dgm:bulletEnabled val="1"/>
        </dgm:presLayoutVars>
      </dgm:prSet>
      <dgm:spPr/>
      <dgm:t>
        <a:bodyPr/>
        <a:lstStyle/>
        <a:p>
          <a:endParaRPr lang="id-ID"/>
        </a:p>
      </dgm:t>
    </dgm:pt>
    <dgm:pt modelId="{CF400871-F9EF-4BE7-AF83-D16A74026A4E}" type="pres">
      <dgm:prSet presAssocID="{BA59A460-583E-494A-BE28-C011F19BD731}" presName="spacing" presStyleCnt="0"/>
      <dgm:spPr/>
    </dgm:pt>
    <dgm:pt modelId="{6B50B2DA-F94C-40A2-90D4-525FA3A2E05C}" type="pres">
      <dgm:prSet presAssocID="{13AB1AED-E563-4C4B-B79C-9F17AF5057AC}" presName="composite" presStyleCnt="0"/>
      <dgm:spPr/>
    </dgm:pt>
    <dgm:pt modelId="{B72CF5D7-1E07-4009-888E-79AB7DFFEE34}" type="pres">
      <dgm:prSet presAssocID="{13AB1AED-E563-4C4B-B79C-9F17AF5057AC}" presName="imgShp" presStyleLbl="fgImgPlace1" presStyleIdx="4" presStyleCnt="6"/>
      <dgm:spPr>
        <a:blipFill rotWithShape="0">
          <a:blip xmlns:r="http://schemas.openxmlformats.org/officeDocument/2006/relationships" r:embed="rId1"/>
          <a:stretch>
            <a:fillRect/>
          </a:stretch>
        </a:blipFill>
      </dgm:spPr>
    </dgm:pt>
    <dgm:pt modelId="{55675D80-8696-493E-8FCA-D5B1B230DB4D}" type="pres">
      <dgm:prSet presAssocID="{13AB1AED-E563-4C4B-B79C-9F17AF5057AC}" presName="txShp" presStyleLbl="node1" presStyleIdx="4" presStyleCnt="6">
        <dgm:presLayoutVars>
          <dgm:bulletEnabled val="1"/>
        </dgm:presLayoutVars>
      </dgm:prSet>
      <dgm:spPr/>
      <dgm:t>
        <a:bodyPr/>
        <a:lstStyle/>
        <a:p>
          <a:endParaRPr lang="id-ID"/>
        </a:p>
      </dgm:t>
    </dgm:pt>
    <dgm:pt modelId="{1D3C7D8F-DF66-4250-87C7-463EC3A6CC96}" type="pres">
      <dgm:prSet presAssocID="{9BC41FFC-A05A-4F23-AC5C-3A2924D8C03B}" presName="spacing" presStyleCnt="0"/>
      <dgm:spPr/>
    </dgm:pt>
    <dgm:pt modelId="{734A538A-67E9-428A-9C8B-6B820618FD50}" type="pres">
      <dgm:prSet presAssocID="{F55BAB88-E09F-42D8-8C2F-9942B72B5795}" presName="composite" presStyleCnt="0"/>
      <dgm:spPr/>
    </dgm:pt>
    <dgm:pt modelId="{30AF965A-7349-4B8F-AA08-BFFA4B274CF8}" type="pres">
      <dgm:prSet presAssocID="{F55BAB88-E09F-42D8-8C2F-9942B72B5795}" presName="imgShp" presStyleLbl="fgImgPlace1" presStyleIdx="5" presStyleCnt="6"/>
      <dgm:spPr>
        <a:blipFill rotWithShape="0">
          <a:blip xmlns:r="http://schemas.openxmlformats.org/officeDocument/2006/relationships" r:embed="rId1"/>
          <a:stretch>
            <a:fillRect/>
          </a:stretch>
        </a:blipFill>
      </dgm:spPr>
    </dgm:pt>
    <dgm:pt modelId="{FF27F400-B017-4D58-8523-F21962B64269}" type="pres">
      <dgm:prSet presAssocID="{F55BAB88-E09F-42D8-8C2F-9942B72B5795}" presName="txShp" presStyleLbl="node1" presStyleIdx="5" presStyleCnt="6">
        <dgm:presLayoutVars>
          <dgm:bulletEnabled val="1"/>
        </dgm:presLayoutVars>
      </dgm:prSet>
      <dgm:spPr/>
      <dgm:t>
        <a:bodyPr/>
        <a:lstStyle/>
        <a:p>
          <a:endParaRPr lang="id-ID"/>
        </a:p>
      </dgm:t>
    </dgm:pt>
  </dgm:ptLst>
  <dgm:cxnLst>
    <dgm:cxn modelId="{89AADBB8-C4F6-4B8B-83BB-1732F1BE59BB}" type="presOf" srcId="{DAD83663-427C-4D68-A9A4-A3C937E77820}" destId="{C33D622F-D882-47B6-A444-50FFF81FC5DE}" srcOrd="0" destOrd="0" presId="urn:microsoft.com/office/officeart/2005/8/layout/vList3"/>
    <dgm:cxn modelId="{2C430C3E-280E-4C1A-9A5B-F7B3FB833F31}" srcId="{BF3AD83E-B340-4853-8E99-EEDEF76D7C1F}" destId="{05550DC2-0109-4559-949C-A7AA3F2AC9D4}" srcOrd="2" destOrd="0" parTransId="{C7C6D3A0-86C2-421D-83A2-A5E2449B6669}" sibTransId="{E1357EEE-C9BA-469E-A096-ABACE14B741A}"/>
    <dgm:cxn modelId="{75E0A6BA-4CFA-4663-8F3A-3E159E9396DF}" type="presOf" srcId="{13AB1AED-E563-4C4B-B79C-9F17AF5057AC}" destId="{55675D80-8696-493E-8FCA-D5B1B230DB4D}" srcOrd="0" destOrd="0" presId="urn:microsoft.com/office/officeart/2005/8/layout/vList3"/>
    <dgm:cxn modelId="{EEA32F81-E6E0-44B4-A7EF-9F0D23550B63}" type="presOf" srcId="{BF3AD83E-B340-4853-8E99-EEDEF76D7C1F}" destId="{8AF5610F-D7C8-4FB0-ABEF-03A7E16C434F}" srcOrd="0" destOrd="0" presId="urn:microsoft.com/office/officeart/2005/8/layout/vList3"/>
    <dgm:cxn modelId="{BD165088-311B-4F55-9679-62B463F55EF5}" type="presOf" srcId="{8043CB02-1A1A-4FBD-A531-9022171130E5}" destId="{D7121E8C-5A2A-4591-BE10-CC216674D383}" srcOrd="0" destOrd="0" presId="urn:microsoft.com/office/officeart/2005/8/layout/vList3"/>
    <dgm:cxn modelId="{A25A34A0-6B00-4D33-96C6-F4578180F6C6}" type="presOf" srcId="{F55BAB88-E09F-42D8-8C2F-9942B72B5795}" destId="{FF27F400-B017-4D58-8523-F21962B64269}" srcOrd="0" destOrd="0" presId="urn:microsoft.com/office/officeart/2005/8/layout/vList3"/>
    <dgm:cxn modelId="{98FF849E-3122-4327-AB42-C26D3C8128AF}" srcId="{BF3AD83E-B340-4853-8E99-EEDEF76D7C1F}" destId="{8043CB02-1A1A-4FBD-A531-9022171130E5}" srcOrd="0" destOrd="0" parTransId="{CB335DBD-346C-4FAD-8205-74D2EFDE2047}" sibTransId="{E63DDA3A-42F8-48C0-8234-6837C28FCF15}"/>
    <dgm:cxn modelId="{D90FC6C9-DD33-411C-BE89-A7BEDD0437AC}" type="presOf" srcId="{05550DC2-0109-4559-949C-A7AA3F2AC9D4}" destId="{BBAD56B7-EF99-4026-ACCB-DF93D6B16024}" srcOrd="0" destOrd="0" presId="urn:microsoft.com/office/officeart/2005/8/layout/vList3"/>
    <dgm:cxn modelId="{46618DAB-CA87-4331-AE6D-6B47016AC1A3}" type="presOf" srcId="{165ABF56-8A50-4D2E-8983-06E6418780FB}" destId="{70FFE77F-0074-4552-A09A-7DB5AF70627D}" srcOrd="0" destOrd="0" presId="urn:microsoft.com/office/officeart/2005/8/layout/vList3"/>
    <dgm:cxn modelId="{4E091C62-2A03-4DF1-8238-5472CE109966}" srcId="{BF3AD83E-B340-4853-8E99-EEDEF76D7C1F}" destId="{F55BAB88-E09F-42D8-8C2F-9942B72B5795}" srcOrd="5" destOrd="0" parTransId="{427239E6-4F30-4E91-B0A2-DDC78ED77927}" sibTransId="{1FE4A716-9257-47E7-8BFE-D339BA89DEB7}"/>
    <dgm:cxn modelId="{FC1C5DB3-8000-488F-A852-1398512AE7BA}" srcId="{BF3AD83E-B340-4853-8E99-EEDEF76D7C1F}" destId="{DAD83663-427C-4D68-A9A4-A3C937E77820}" srcOrd="1" destOrd="0" parTransId="{D4B0D8CA-C5DE-4247-8CAB-55423489D3DF}" sibTransId="{7F2E7B64-C6C1-4C06-BCAE-8A8FCAE204C5}"/>
    <dgm:cxn modelId="{85E0514A-7CB2-4AC5-9B93-934F4443EE7A}" srcId="{BF3AD83E-B340-4853-8E99-EEDEF76D7C1F}" destId="{165ABF56-8A50-4D2E-8983-06E6418780FB}" srcOrd="3" destOrd="0" parTransId="{2A80BC76-A460-4106-9038-9D7603587530}" sibTransId="{BA59A460-583E-494A-BE28-C011F19BD731}"/>
    <dgm:cxn modelId="{0DAEA959-D8FC-4523-ACB3-39425ADD11AF}" srcId="{BF3AD83E-B340-4853-8E99-EEDEF76D7C1F}" destId="{13AB1AED-E563-4C4B-B79C-9F17AF5057AC}" srcOrd="4" destOrd="0" parTransId="{971F2B59-2944-4B02-9A6D-2AB92866CF29}" sibTransId="{9BC41FFC-A05A-4F23-AC5C-3A2924D8C03B}"/>
    <dgm:cxn modelId="{DBD40F6A-6B99-4269-9B92-8C2404398007}" type="presParOf" srcId="{8AF5610F-D7C8-4FB0-ABEF-03A7E16C434F}" destId="{97AED7F1-83F0-45A3-BE49-4B3CF38E30A6}" srcOrd="0" destOrd="0" presId="urn:microsoft.com/office/officeart/2005/8/layout/vList3"/>
    <dgm:cxn modelId="{F5F30677-0DEE-44BA-B7D9-2A4DDEA6174A}" type="presParOf" srcId="{97AED7F1-83F0-45A3-BE49-4B3CF38E30A6}" destId="{09928A46-B5B7-4F3E-9092-B5F6BDD51431}" srcOrd="0" destOrd="0" presId="urn:microsoft.com/office/officeart/2005/8/layout/vList3"/>
    <dgm:cxn modelId="{AF3C20F9-892D-4DB2-8D60-0E91BE0392E9}" type="presParOf" srcId="{97AED7F1-83F0-45A3-BE49-4B3CF38E30A6}" destId="{D7121E8C-5A2A-4591-BE10-CC216674D383}" srcOrd="1" destOrd="0" presId="urn:microsoft.com/office/officeart/2005/8/layout/vList3"/>
    <dgm:cxn modelId="{AEEB5A40-4C25-4105-AE3C-063BFAFC4CC0}" type="presParOf" srcId="{8AF5610F-D7C8-4FB0-ABEF-03A7E16C434F}" destId="{060E9D9A-A0DE-44F5-A227-751BF5BBEFB3}" srcOrd="1" destOrd="0" presId="urn:microsoft.com/office/officeart/2005/8/layout/vList3"/>
    <dgm:cxn modelId="{57172B7E-4639-4259-B9CD-6EEFDD92EF44}" type="presParOf" srcId="{8AF5610F-D7C8-4FB0-ABEF-03A7E16C434F}" destId="{73D12DD3-AEAB-47F6-84A7-B55CB50C5389}" srcOrd="2" destOrd="0" presId="urn:microsoft.com/office/officeart/2005/8/layout/vList3"/>
    <dgm:cxn modelId="{0C7EE4C7-A254-4048-88FA-079C045D02D4}" type="presParOf" srcId="{73D12DD3-AEAB-47F6-84A7-B55CB50C5389}" destId="{6F752860-CF2B-4DDB-80B5-8E03A71D9738}" srcOrd="0" destOrd="0" presId="urn:microsoft.com/office/officeart/2005/8/layout/vList3"/>
    <dgm:cxn modelId="{4A85910D-96E7-49A2-95F1-9EED7AC574B6}" type="presParOf" srcId="{73D12DD3-AEAB-47F6-84A7-B55CB50C5389}" destId="{C33D622F-D882-47B6-A444-50FFF81FC5DE}" srcOrd="1" destOrd="0" presId="urn:microsoft.com/office/officeart/2005/8/layout/vList3"/>
    <dgm:cxn modelId="{B02222C4-53ED-4E24-A153-549A452C3C0F}" type="presParOf" srcId="{8AF5610F-D7C8-4FB0-ABEF-03A7E16C434F}" destId="{AFA9683B-6C1C-43D4-AA88-3971759B1867}" srcOrd="3" destOrd="0" presId="urn:microsoft.com/office/officeart/2005/8/layout/vList3"/>
    <dgm:cxn modelId="{B5B0DEA8-385C-42B9-932E-A9CCC1241A5C}" type="presParOf" srcId="{8AF5610F-D7C8-4FB0-ABEF-03A7E16C434F}" destId="{7895CEB4-BFB2-4624-A5E6-DB9493388094}" srcOrd="4" destOrd="0" presId="urn:microsoft.com/office/officeart/2005/8/layout/vList3"/>
    <dgm:cxn modelId="{C2ED71DE-A794-4E0A-ACB4-0531CD960700}" type="presParOf" srcId="{7895CEB4-BFB2-4624-A5E6-DB9493388094}" destId="{B92C24DC-0062-440E-B1FB-60E100BADA48}" srcOrd="0" destOrd="0" presId="urn:microsoft.com/office/officeart/2005/8/layout/vList3"/>
    <dgm:cxn modelId="{C83BF1C1-BF4E-4209-962C-8C91C7252803}" type="presParOf" srcId="{7895CEB4-BFB2-4624-A5E6-DB9493388094}" destId="{BBAD56B7-EF99-4026-ACCB-DF93D6B16024}" srcOrd="1" destOrd="0" presId="urn:microsoft.com/office/officeart/2005/8/layout/vList3"/>
    <dgm:cxn modelId="{2E9558F0-516B-46F4-B42B-1924C223D5E1}" type="presParOf" srcId="{8AF5610F-D7C8-4FB0-ABEF-03A7E16C434F}" destId="{0F12D063-6F0E-45B7-B7B9-028505AA7A94}" srcOrd="5" destOrd="0" presId="urn:microsoft.com/office/officeart/2005/8/layout/vList3"/>
    <dgm:cxn modelId="{2922A650-C128-42DC-9393-E6F6ADE2C627}" type="presParOf" srcId="{8AF5610F-D7C8-4FB0-ABEF-03A7E16C434F}" destId="{128C40BE-D5A1-4ACF-A69B-B5F261C831DB}" srcOrd="6" destOrd="0" presId="urn:microsoft.com/office/officeart/2005/8/layout/vList3"/>
    <dgm:cxn modelId="{10860453-DFF7-49C0-AC99-D5EE3ACFAD55}" type="presParOf" srcId="{128C40BE-D5A1-4ACF-A69B-B5F261C831DB}" destId="{610FB3CC-CC2A-43FD-86A3-D33D76F37DD5}" srcOrd="0" destOrd="0" presId="urn:microsoft.com/office/officeart/2005/8/layout/vList3"/>
    <dgm:cxn modelId="{0CF6C033-B82E-42B1-AEEF-8E4030EA64C3}" type="presParOf" srcId="{128C40BE-D5A1-4ACF-A69B-B5F261C831DB}" destId="{70FFE77F-0074-4552-A09A-7DB5AF70627D}" srcOrd="1" destOrd="0" presId="urn:microsoft.com/office/officeart/2005/8/layout/vList3"/>
    <dgm:cxn modelId="{618BB0C9-4EE0-4DEA-B650-7827040775E0}" type="presParOf" srcId="{8AF5610F-D7C8-4FB0-ABEF-03A7E16C434F}" destId="{CF400871-F9EF-4BE7-AF83-D16A74026A4E}" srcOrd="7" destOrd="0" presId="urn:microsoft.com/office/officeart/2005/8/layout/vList3"/>
    <dgm:cxn modelId="{1077C4ED-E795-4B5E-872E-22FBCAB64415}" type="presParOf" srcId="{8AF5610F-D7C8-4FB0-ABEF-03A7E16C434F}" destId="{6B50B2DA-F94C-40A2-90D4-525FA3A2E05C}" srcOrd="8" destOrd="0" presId="urn:microsoft.com/office/officeart/2005/8/layout/vList3"/>
    <dgm:cxn modelId="{1880FC96-BB1B-43DD-959C-CADB12560E59}" type="presParOf" srcId="{6B50B2DA-F94C-40A2-90D4-525FA3A2E05C}" destId="{B72CF5D7-1E07-4009-888E-79AB7DFFEE34}" srcOrd="0" destOrd="0" presId="urn:microsoft.com/office/officeart/2005/8/layout/vList3"/>
    <dgm:cxn modelId="{8CC0F5A6-3222-43F4-AF22-EA804A908052}" type="presParOf" srcId="{6B50B2DA-F94C-40A2-90D4-525FA3A2E05C}" destId="{55675D80-8696-493E-8FCA-D5B1B230DB4D}" srcOrd="1" destOrd="0" presId="urn:microsoft.com/office/officeart/2005/8/layout/vList3"/>
    <dgm:cxn modelId="{262F8421-3859-4AF8-9C03-2CA9191890E9}" type="presParOf" srcId="{8AF5610F-D7C8-4FB0-ABEF-03A7E16C434F}" destId="{1D3C7D8F-DF66-4250-87C7-463EC3A6CC96}" srcOrd="9" destOrd="0" presId="urn:microsoft.com/office/officeart/2005/8/layout/vList3"/>
    <dgm:cxn modelId="{950EE7F9-8A50-4577-AE6B-9DCC490D44E4}" type="presParOf" srcId="{8AF5610F-D7C8-4FB0-ABEF-03A7E16C434F}" destId="{734A538A-67E9-428A-9C8B-6B820618FD50}" srcOrd="10" destOrd="0" presId="urn:microsoft.com/office/officeart/2005/8/layout/vList3"/>
    <dgm:cxn modelId="{9870C841-5532-42D0-9259-D01638FAA2EB}" type="presParOf" srcId="{734A538A-67E9-428A-9C8B-6B820618FD50}" destId="{30AF965A-7349-4B8F-AA08-BFFA4B274CF8}" srcOrd="0" destOrd="0" presId="urn:microsoft.com/office/officeart/2005/8/layout/vList3"/>
    <dgm:cxn modelId="{2E7C24C6-874F-4F57-BE43-8DB4CAF06D0A}" type="presParOf" srcId="{734A538A-67E9-428A-9C8B-6B820618FD50}" destId="{FF27F400-B017-4D58-8523-F21962B64269}" srcOrd="1" destOrd="0" presId="urn:microsoft.com/office/officeart/2005/8/layout/vList3"/>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024875FD-67F7-4CE3-AB28-D9524D0A4EFE}" type="doc">
      <dgm:prSet loTypeId="urn:microsoft.com/office/officeart/2005/8/layout/hList1" loCatId="list" qsTypeId="urn:microsoft.com/office/officeart/2005/8/quickstyle/simple1#3" qsCatId="simple" csTypeId="urn:microsoft.com/office/officeart/2005/8/colors/colorful5#2" csCatId="colorful" phldr="1"/>
      <dgm:spPr/>
      <dgm:t>
        <a:bodyPr/>
        <a:lstStyle/>
        <a:p>
          <a:endParaRPr lang="id-ID"/>
        </a:p>
      </dgm:t>
    </dgm:pt>
    <dgm:pt modelId="{C48ADCED-CE12-432E-A18A-D97CBFC6425C}">
      <dgm:prSet phldrT="[Text]"/>
      <dgm:spPr/>
      <dgm:t>
        <a:bodyPr/>
        <a:lstStyle/>
        <a:p>
          <a:r>
            <a:rPr lang="id-ID" b="1" dirty="0" smtClean="0">
              <a:solidFill>
                <a:schemeClr val="tx1"/>
              </a:solidFill>
            </a:rPr>
            <a:t>Berdasarkan latar cerita</a:t>
          </a:r>
          <a:endParaRPr lang="id-ID" b="1" dirty="0">
            <a:solidFill>
              <a:schemeClr val="tx1"/>
            </a:solidFill>
          </a:endParaRPr>
        </a:p>
      </dgm:t>
    </dgm:pt>
    <dgm:pt modelId="{725EDD9D-2C0A-4225-A9D7-CE6B59C64A18}" cxnId="{3D18598C-2B0D-4298-998D-9F65ACF18FD2}" type="parTrans">
      <dgm:prSet/>
      <dgm:spPr/>
      <dgm:t>
        <a:bodyPr/>
        <a:lstStyle/>
        <a:p>
          <a:endParaRPr lang="id-ID"/>
        </a:p>
      </dgm:t>
    </dgm:pt>
    <dgm:pt modelId="{615701BD-E496-4709-AFD7-0D747ACE3429}" cxnId="{3D18598C-2B0D-4298-998D-9F65ACF18FD2}" type="sibTrans">
      <dgm:prSet/>
      <dgm:spPr/>
      <dgm:t>
        <a:bodyPr/>
        <a:lstStyle/>
        <a:p>
          <a:endParaRPr lang="id-ID"/>
        </a:p>
      </dgm:t>
    </dgm:pt>
    <dgm:pt modelId="{A316474A-B355-4C5B-B50E-238445DD28F7}">
      <dgm:prSet phldrT="[Text]"/>
      <dgm:spPr/>
      <dgm:t>
        <a:bodyPr/>
        <a:lstStyle/>
        <a:p>
          <a:r>
            <a:rPr lang="id-ID" dirty="0" smtClean="0"/>
            <a:t>Latar lintas waktu masa lampau</a:t>
          </a:r>
          <a:endParaRPr lang="id-ID" dirty="0"/>
        </a:p>
      </dgm:t>
    </dgm:pt>
    <dgm:pt modelId="{F0B5BC9D-AA44-4025-9BC3-1C004CE588FB}" cxnId="{4F6716E4-7CBC-4DA4-AD82-4EA8D3D78133}" type="parTrans">
      <dgm:prSet/>
      <dgm:spPr/>
      <dgm:t>
        <a:bodyPr/>
        <a:lstStyle/>
        <a:p>
          <a:endParaRPr lang="id-ID"/>
        </a:p>
      </dgm:t>
    </dgm:pt>
    <dgm:pt modelId="{9CD0D54F-9780-4B9F-B637-EBCA891EBFDE}" cxnId="{4F6716E4-7CBC-4DA4-AD82-4EA8D3D78133}" type="sibTrans">
      <dgm:prSet/>
      <dgm:spPr/>
      <dgm:t>
        <a:bodyPr/>
        <a:lstStyle/>
        <a:p>
          <a:endParaRPr lang="id-ID"/>
        </a:p>
      </dgm:t>
    </dgm:pt>
    <dgm:pt modelId="{CBCE1663-4A49-47E3-B641-340363BDFF69}">
      <dgm:prSet phldrT="[Text]"/>
      <dgm:spPr/>
      <dgm:t>
        <a:bodyPr/>
        <a:lstStyle/>
        <a:p>
          <a:r>
            <a:rPr lang="id-ID" dirty="0" smtClean="0"/>
            <a:t>Latar waktu sezaman</a:t>
          </a:r>
          <a:endParaRPr lang="id-ID" dirty="0"/>
        </a:p>
      </dgm:t>
    </dgm:pt>
    <dgm:pt modelId="{BACE105C-C286-4565-9D8D-7D06B350A7B3}" cxnId="{27832D92-332E-4C35-A5C6-A9C447003CB7}" type="parTrans">
      <dgm:prSet/>
      <dgm:spPr/>
      <dgm:t>
        <a:bodyPr/>
        <a:lstStyle/>
        <a:p>
          <a:endParaRPr lang="id-ID"/>
        </a:p>
      </dgm:t>
    </dgm:pt>
    <dgm:pt modelId="{698046BB-8646-4980-9223-1F401627D5B4}" cxnId="{27832D92-332E-4C35-A5C6-A9C447003CB7}" type="sibTrans">
      <dgm:prSet/>
      <dgm:spPr/>
      <dgm:t>
        <a:bodyPr/>
        <a:lstStyle/>
        <a:p>
          <a:endParaRPr lang="id-ID"/>
        </a:p>
      </dgm:t>
    </dgm:pt>
    <dgm:pt modelId="{3A2875E9-8040-4FA7-9808-95ED052C12D4}">
      <dgm:prSet phldrT="[Text]"/>
      <dgm:spPr/>
      <dgm:t>
        <a:bodyPr/>
        <a:lstStyle/>
        <a:p>
          <a:r>
            <a:rPr lang="id-ID" b="1" dirty="0" smtClean="0">
              <a:solidFill>
                <a:schemeClr val="tx1"/>
              </a:solidFill>
            </a:rPr>
            <a:t>Berdasarkan kenyataan hidup sehari-hari</a:t>
          </a:r>
          <a:endParaRPr lang="id-ID" b="1" dirty="0">
            <a:solidFill>
              <a:schemeClr val="tx1"/>
            </a:solidFill>
          </a:endParaRPr>
        </a:p>
      </dgm:t>
    </dgm:pt>
    <dgm:pt modelId="{587B0F86-D594-4696-9D91-524C7D7CD886}" cxnId="{DF5F74BA-8AF6-4D29-9831-602498189FD8}" type="parTrans">
      <dgm:prSet/>
      <dgm:spPr/>
      <dgm:t>
        <a:bodyPr/>
        <a:lstStyle/>
        <a:p>
          <a:endParaRPr lang="id-ID"/>
        </a:p>
      </dgm:t>
    </dgm:pt>
    <dgm:pt modelId="{7F21513B-0DA2-4AE1-A080-5DBEE7050D5D}" cxnId="{DF5F74BA-8AF6-4D29-9831-602498189FD8}" type="sibTrans">
      <dgm:prSet/>
      <dgm:spPr/>
      <dgm:t>
        <a:bodyPr/>
        <a:lstStyle/>
        <a:p>
          <a:endParaRPr lang="id-ID"/>
        </a:p>
      </dgm:t>
    </dgm:pt>
    <dgm:pt modelId="{575990F2-B513-408E-9787-FE0F02746183}">
      <dgm:prSet phldrT="[Text]"/>
      <dgm:spPr/>
      <dgm:t>
        <a:bodyPr/>
        <a:lstStyle/>
        <a:p>
          <a:r>
            <a:rPr lang="id-ID" dirty="0" smtClean="0"/>
            <a:t>Cerita fantasi total</a:t>
          </a:r>
          <a:endParaRPr lang="id-ID" dirty="0"/>
        </a:p>
      </dgm:t>
    </dgm:pt>
    <dgm:pt modelId="{A10EB636-74F5-43E0-A8E8-0D2FEE2900BF}" cxnId="{79E88BE6-75AB-4B9B-8CB6-B3FD1213EE54}" type="parTrans">
      <dgm:prSet/>
      <dgm:spPr/>
      <dgm:t>
        <a:bodyPr/>
        <a:lstStyle/>
        <a:p>
          <a:endParaRPr lang="id-ID"/>
        </a:p>
      </dgm:t>
    </dgm:pt>
    <dgm:pt modelId="{4C93D425-C378-43FB-A4C1-B97D8A7CAAC2}" cxnId="{79E88BE6-75AB-4B9B-8CB6-B3FD1213EE54}" type="sibTrans">
      <dgm:prSet/>
      <dgm:spPr/>
      <dgm:t>
        <a:bodyPr/>
        <a:lstStyle/>
        <a:p>
          <a:endParaRPr lang="id-ID"/>
        </a:p>
      </dgm:t>
    </dgm:pt>
    <dgm:pt modelId="{7F123534-3CFB-46CB-B45C-27E0386447D0}">
      <dgm:prSet phldrT="[Text]"/>
      <dgm:spPr/>
      <dgm:t>
        <a:bodyPr/>
        <a:lstStyle/>
        <a:p>
          <a:r>
            <a:rPr lang="id-ID" dirty="0" smtClean="0"/>
            <a:t>Cerita fantasi irisan</a:t>
          </a:r>
          <a:endParaRPr lang="id-ID" dirty="0"/>
        </a:p>
      </dgm:t>
    </dgm:pt>
    <dgm:pt modelId="{8BB158FE-5AEB-43C3-86EF-599ADB960457}" cxnId="{98ECE824-0CBE-4D73-8D25-4396BC920C3E}" type="parTrans">
      <dgm:prSet/>
      <dgm:spPr/>
      <dgm:t>
        <a:bodyPr/>
        <a:lstStyle/>
        <a:p>
          <a:endParaRPr lang="id-ID"/>
        </a:p>
      </dgm:t>
    </dgm:pt>
    <dgm:pt modelId="{13D414C5-871B-471E-BE57-4C2F5802A005}" cxnId="{98ECE824-0CBE-4D73-8D25-4396BC920C3E}" type="sibTrans">
      <dgm:prSet/>
      <dgm:spPr/>
      <dgm:t>
        <a:bodyPr/>
        <a:lstStyle/>
        <a:p>
          <a:endParaRPr lang="id-ID"/>
        </a:p>
      </dgm:t>
    </dgm:pt>
    <dgm:pt modelId="{7EF35254-B7BF-42D6-BD3F-E6DC2E28C050}">
      <dgm:prSet phldrT="[Text]"/>
      <dgm:spPr/>
      <dgm:t>
        <a:bodyPr/>
        <a:lstStyle/>
        <a:p>
          <a:r>
            <a:rPr lang="id-ID" dirty="0" smtClean="0"/>
            <a:t>Latar lintas waktu futuristik/masa akan datang</a:t>
          </a:r>
          <a:endParaRPr lang="id-ID" dirty="0"/>
        </a:p>
      </dgm:t>
    </dgm:pt>
    <dgm:pt modelId="{55508ADC-5C6F-4166-B688-8088C1E09BEE}" cxnId="{EEC28AD4-66D1-439F-8BCA-F9F9429BE89B}" type="parTrans">
      <dgm:prSet/>
      <dgm:spPr/>
    </dgm:pt>
    <dgm:pt modelId="{CA0E2D79-403D-422A-BF4F-7C0ECFDA6B03}" cxnId="{EEC28AD4-66D1-439F-8BCA-F9F9429BE89B}" type="sibTrans">
      <dgm:prSet/>
      <dgm:spPr/>
    </dgm:pt>
    <dgm:pt modelId="{092A569D-7335-41BE-A772-F8D95C0402BC}" type="pres">
      <dgm:prSet presAssocID="{024875FD-67F7-4CE3-AB28-D9524D0A4EFE}" presName="Name0" presStyleCnt="0">
        <dgm:presLayoutVars>
          <dgm:dir/>
          <dgm:animLvl val="lvl"/>
          <dgm:resizeHandles val="exact"/>
        </dgm:presLayoutVars>
      </dgm:prSet>
      <dgm:spPr/>
      <dgm:t>
        <a:bodyPr/>
        <a:lstStyle/>
        <a:p>
          <a:endParaRPr lang="id-ID"/>
        </a:p>
      </dgm:t>
    </dgm:pt>
    <dgm:pt modelId="{75EA2A5F-D75E-4320-ABCF-0D6A34DF6996}" type="pres">
      <dgm:prSet presAssocID="{C48ADCED-CE12-432E-A18A-D97CBFC6425C}" presName="composite" presStyleCnt="0"/>
      <dgm:spPr/>
    </dgm:pt>
    <dgm:pt modelId="{0C2F8EF9-174A-4741-A8CE-0335AF42FE68}" type="pres">
      <dgm:prSet presAssocID="{C48ADCED-CE12-432E-A18A-D97CBFC6425C}" presName="parTx" presStyleLbl="alignNode1" presStyleIdx="0" presStyleCnt="2">
        <dgm:presLayoutVars>
          <dgm:chMax val="0"/>
          <dgm:chPref val="0"/>
          <dgm:bulletEnabled val="1"/>
        </dgm:presLayoutVars>
      </dgm:prSet>
      <dgm:spPr/>
      <dgm:t>
        <a:bodyPr/>
        <a:lstStyle/>
        <a:p>
          <a:endParaRPr lang="id-ID"/>
        </a:p>
      </dgm:t>
    </dgm:pt>
    <dgm:pt modelId="{4790040E-7E35-48E5-950A-5C0785152CFF}" type="pres">
      <dgm:prSet presAssocID="{C48ADCED-CE12-432E-A18A-D97CBFC6425C}" presName="desTx" presStyleLbl="alignAccFollowNode1" presStyleIdx="0" presStyleCnt="2">
        <dgm:presLayoutVars>
          <dgm:bulletEnabled val="1"/>
        </dgm:presLayoutVars>
      </dgm:prSet>
      <dgm:spPr/>
      <dgm:t>
        <a:bodyPr/>
        <a:lstStyle/>
        <a:p>
          <a:endParaRPr lang="id-ID"/>
        </a:p>
      </dgm:t>
    </dgm:pt>
    <dgm:pt modelId="{3DF952C5-FE0A-4967-92CA-ADF3937B994E}" type="pres">
      <dgm:prSet presAssocID="{615701BD-E496-4709-AFD7-0D747ACE3429}" presName="space" presStyleCnt="0"/>
      <dgm:spPr/>
    </dgm:pt>
    <dgm:pt modelId="{EE5C537C-8FCE-476A-A04B-DEA37F6FB1A4}" type="pres">
      <dgm:prSet presAssocID="{3A2875E9-8040-4FA7-9808-95ED052C12D4}" presName="composite" presStyleCnt="0"/>
      <dgm:spPr/>
    </dgm:pt>
    <dgm:pt modelId="{276D8314-5D3C-42A1-8B94-769DE46891CD}" type="pres">
      <dgm:prSet presAssocID="{3A2875E9-8040-4FA7-9808-95ED052C12D4}" presName="parTx" presStyleLbl="alignNode1" presStyleIdx="1" presStyleCnt="2">
        <dgm:presLayoutVars>
          <dgm:chMax val="0"/>
          <dgm:chPref val="0"/>
          <dgm:bulletEnabled val="1"/>
        </dgm:presLayoutVars>
      </dgm:prSet>
      <dgm:spPr/>
      <dgm:t>
        <a:bodyPr/>
        <a:lstStyle/>
        <a:p>
          <a:endParaRPr lang="id-ID"/>
        </a:p>
      </dgm:t>
    </dgm:pt>
    <dgm:pt modelId="{40D40184-D9E8-450A-812C-0931F3BBBE6A}" type="pres">
      <dgm:prSet presAssocID="{3A2875E9-8040-4FA7-9808-95ED052C12D4}" presName="desTx" presStyleLbl="alignAccFollowNode1" presStyleIdx="1" presStyleCnt="2">
        <dgm:presLayoutVars>
          <dgm:bulletEnabled val="1"/>
        </dgm:presLayoutVars>
      </dgm:prSet>
      <dgm:spPr/>
      <dgm:t>
        <a:bodyPr/>
        <a:lstStyle/>
        <a:p>
          <a:endParaRPr lang="id-ID"/>
        </a:p>
      </dgm:t>
    </dgm:pt>
  </dgm:ptLst>
  <dgm:cxnLst>
    <dgm:cxn modelId="{427A7581-A974-426C-9313-5454F19C93D2}" type="presOf" srcId="{024875FD-67F7-4CE3-AB28-D9524D0A4EFE}" destId="{092A569D-7335-41BE-A772-F8D95C0402BC}" srcOrd="0" destOrd="0" presId="urn:microsoft.com/office/officeart/2005/8/layout/hList1"/>
    <dgm:cxn modelId="{DF5F74BA-8AF6-4D29-9831-602498189FD8}" srcId="{024875FD-67F7-4CE3-AB28-D9524D0A4EFE}" destId="{3A2875E9-8040-4FA7-9808-95ED052C12D4}" srcOrd="1" destOrd="0" parTransId="{587B0F86-D594-4696-9D91-524C7D7CD886}" sibTransId="{7F21513B-0DA2-4AE1-A080-5DBEE7050D5D}"/>
    <dgm:cxn modelId="{6E017FE9-43B9-4145-BE04-E83D12C52D2A}" type="presOf" srcId="{CBCE1663-4A49-47E3-B641-340363BDFF69}" destId="{4790040E-7E35-48E5-950A-5C0785152CFF}" srcOrd="0" destOrd="1" presId="urn:microsoft.com/office/officeart/2005/8/layout/hList1"/>
    <dgm:cxn modelId="{27832D92-332E-4C35-A5C6-A9C447003CB7}" srcId="{C48ADCED-CE12-432E-A18A-D97CBFC6425C}" destId="{CBCE1663-4A49-47E3-B641-340363BDFF69}" srcOrd="1" destOrd="0" parTransId="{BACE105C-C286-4565-9D8D-7D06B350A7B3}" sibTransId="{698046BB-8646-4980-9223-1F401627D5B4}"/>
    <dgm:cxn modelId="{5735E3CF-88CB-489B-9E67-86632CCCF913}" type="presOf" srcId="{7F123534-3CFB-46CB-B45C-27E0386447D0}" destId="{40D40184-D9E8-450A-812C-0931F3BBBE6A}" srcOrd="0" destOrd="1" presId="urn:microsoft.com/office/officeart/2005/8/layout/hList1"/>
    <dgm:cxn modelId="{EEC28AD4-66D1-439F-8BCA-F9F9429BE89B}" srcId="{C48ADCED-CE12-432E-A18A-D97CBFC6425C}" destId="{7EF35254-B7BF-42D6-BD3F-E6DC2E28C050}" srcOrd="2" destOrd="0" parTransId="{55508ADC-5C6F-4166-B688-8088C1E09BEE}" sibTransId="{CA0E2D79-403D-422A-BF4F-7C0ECFDA6B03}"/>
    <dgm:cxn modelId="{76404E13-BEBE-4458-8057-045D6A43C808}" type="presOf" srcId="{7EF35254-B7BF-42D6-BD3F-E6DC2E28C050}" destId="{4790040E-7E35-48E5-950A-5C0785152CFF}" srcOrd="0" destOrd="2" presId="urn:microsoft.com/office/officeart/2005/8/layout/hList1"/>
    <dgm:cxn modelId="{98ECE824-0CBE-4D73-8D25-4396BC920C3E}" srcId="{3A2875E9-8040-4FA7-9808-95ED052C12D4}" destId="{7F123534-3CFB-46CB-B45C-27E0386447D0}" srcOrd="1" destOrd="0" parTransId="{8BB158FE-5AEB-43C3-86EF-599ADB960457}" sibTransId="{13D414C5-871B-471E-BE57-4C2F5802A005}"/>
    <dgm:cxn modelId="{38C467F8-AD85-4C05-8B1B-579611B60218}" type="presOf" srcId="{575990F2-B513-408E-9787-FE0F02746183}" destId="{40D40184-D9E8-450A-812C-0931F3BBBE6A}" srcOrd="0" destOrd="0" presId="urn:microsoft.com/office/officeart/2005/8/layout/hList1"/>
    <dgm:cxn modelId="{AAB813C7-700E-48FF-B283-F4C44592CC9F}" type="presOf" srcId="{A316474A-B355-4C5B-B50E-238445DD28F7}" destId="{4790040E-7E35-48E5-950A-5C0785152CFF}" srcOrd="0" destOrd="0" presId="urn:microsoft.com/office/officeart/2005/8/layout/hList1"/>
    <dgm:cxn modelId="{3D18598C-2B0D-4298-998D-9F65ACF18FD2}" srcId="{024875FD-67F7-4CE3-AB28-D9524D0A4EFE}" destId="{C48ADCED-CE12-432E-A18A-D97CBFC6425C}" srcOrd="0" destOrd="0" parTransId="{725EDD9D-2C0A-4225-A9D7-CE6B59C64A18}" sibTransId="{615701BD-E496-4709-AFD7-0D747ACE3429}"/>
    <dgm:cxn modelId="{25D68225-298A-47A5-85A7-87A6D7529EE5}" type="presOf" srcId="{C48ADCED-CE12-432E-A18A-D97CBFC6425C}" destId="{0C2F8EF9-174A-4741-A8CE-0335AF42FE68}" srcOrd="0" destOrd="0" presId="urn:microsoft.com/office/officeart/2005/8/layout/hList1"/>
    <dgm:cxn modelId="{4EC962F8-B9D9-46B4-8C6A-F0D73940D8B7}" type="presOf" srcId="{3A2875E9-8040-4FA7-9808-95ED052C12D4}" destId="{276D8314-5D3C-42A1-8B94-769DE46891CD}" srcOrd="0" destOrd="0" presId="urn:microsoft.com/office/officeart/2005/8/layout/hList1"/>
    <dgm:cxn modelId="{4F6716E4-7CBC-4DA4-AD82-4EA8D3D78133}" srcId="{C48ADCED-CE12-432E-A18A-D97CBFC6425C}" destId="{A316474A-B355-4C5B-B50E-238445DD28F7}" srcOrd="0" destOrd="0" parTransId="{F0B5BC9D-AA44-4025-9BC3-1C004CE588FB}" sibTransId="{9CD0D54F-9780-4B9F-B637-EBCA891EBFDE}"/>
    <dgm:cxn modelId="{79E88BE6-75AB-4B9B-8CB6-B3FD1213EE54}" srcId="{3A2875E9-8040-4FA7-9808-95ED052C12D4}" destId="{575990F2-B513-408E-9787-FE0F02746183}" srcOrd="0" destOrd="0" parTransId="{A10EB636-74F5-43E0-A8E8-0D2FEE2900BF}" sibTransId="{4C93D425-C378-43FB-A4C1-B97D8A7CAAC2}"/>
    <dgm:cxn modelId="{AD91F892-0561-4095-A876-7569D2C43420}" type="presParOf" srcId="{092A569D-7335-41BE-A772-F8D95C0402BC}" destId="{75EA2A5F-D75E-4320-ABCF-0D6A34DF6996}" srcOrd="0" destOrd="0" presId="urn:microsoft.com/office/officeart/2005/8/layout/hList1"/>
    <dgm:cxn modelId="{20DF044A-560E-4FF3-9E81-733E3754040C}" type="presParOf" srcId="{75EA2A5F-D75E-4320-ABCF-0D6A34DF6996}" destId="{0C2F8EF9-174A-4741-A8CE-0335AF42FE68}" srcOrd="0" destOrd="0" presId="urn:microsoft.com/office/officeart/2005/8/layout/hList1"/>
    <dgm:cxn modelId="{9D38CC46-52C8-4F85-973D-ED063ED2D0A5}" type="presParOf" srcId="{75EA2A5F-D75E-4320-ABCF-0D6A34DF6996}" destId="{4790040E-7E35-48E5-950A-5C0785152CFF}" srcOrd="1" destOrd="0" presId="urn:microsoft.com/office/officeart/2005/8/layout/hList1"/>
    <dgm:cxn modelId="{3D9D15BB-35ED-462D-96A2-F3DDECFE0748}" type="presParOf" srcId="{092A569D-7335-41BE-A772-F8D95C0402BC}" destId="{3DF952C5-FE0A-4967-92CA-ADF3937B994E}" srcOrd="1" destOrd="0" presId="urn:microsoft.com/office/officeart/2005/8/layout/hList1"/>
    <dgm:cxn modelId="{525E85F6-FA1A-41D6-BE9A-FA1246B2D88B}" type="presParOf" srcId="{092A569D-7335-41BE-A772-F8D95C0402BC}" destId="{EE5C537C-8FCE-476A-A04B-DEA37F6FB1A4}" srcOrd="2" destOrd="0" presId="urn:microsoft.com/office/officeart/2005/8/layout/hList1"/>
    <dgm:cxn modelId="{0765CF5F-A4C7-49C9-8E30-77768BC754D3}" type="presParOf" srcId="{EE5C537C-8FCE-476A-A04B-DEA37F6FB1A4}" destId="{276D8314-5D3C-42A1-8B94-769DE46891CD}" srcOrd="0" destOrd="0" presId="urn:microsoft.com/office/officeart/2005/8/layout/hList1"/>
    <dgm:cxn modelId="{D40F3A62-271F-465A-9175-261A5C962DFE}" type="presParOf" srcId="{EE5C537C-8FCE-476A-A04B-DEA37F6FB1A4}" destId="{40D40184-D9E8-450A-812C-0931F3BBBE6A}" srcOrd="1" destOrd="0" presId="urn:microsoft.com/office/officeart/2005/8/layout/hList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CCFC99B9-38CB-4CB8-BEDF-4D05C63D0730}" type="doc">
      <dgm:prSet loTypeId="urn:microsoft.com/office/officeart/2005/8/layout/hProcess4#1" loCatId="process" qsTypeId="urn:microsoft.com/office/officeart/2005/8/quickstyle/simple1#4" qsCatId="simple" csTypeId="urn:microsoft.com/office/officeart/2005/8/colors/colorful5#3" csCatId="colorful" phldr="1"/>
      <dgm:spPr/>
      <dgm:t>
        <a:bodyPr/>
        <a:lstStyle/>
        <a:p>
          <a:endParaRPr lang="id-ID"/>
        </a:p>
      </dgm:t>
    </dgm:pt>
    <dgm:pt modelId="{E4197782-96E8-42AC-8258-3D59F84F545C}">
      <dgm:prSet phldrT="[Text]"/>
      <dgm:spPr/>
      <dgm:t>
        <a:bodyPr/>
        <a:lstStyle/>
        <a:p>
          <a:r>
            <a:rPr lang="id-ID" dirty="0" smtClean="0"/>
            <a:t>Intrinsik</a:t>
          </a:r>
          <a:endParaRPr lang="id-ID" dirty="0"/>
        </a:p>
      </dgm:t>
    </dgm:pt>
    <dgm:pt modelId="{202E03AD-8D2B-4DA2-B455-D08CAA74D665}" cxnId="{DA48F26B-E4EC-4F9D-A69B-23624CAB2C44}" type="parTrans">
      <dgm:prSet/>
      <dgm:spPr/>
      <dgm:t>
        <a:bodyPr/>
        <a:lstStyle/>
        <a:p>
          <a:endParaRPr lang="id-ID"/>
        </a:p>
      </dgm:t>
    </dgm:pt>
    <dgm:pt modelId="{8033869B-C69D-4426-ADD3-CEEA7AEADA52}" cxnId="{DA48F26B-E4EC-4F9D-A69B-23624CAB2C44}" type="sibTrans">
      <dgm:prSet/>
      <dgm:spPr/>
      <dgm:t>
        <a:bodyPr/>
        <a:lstStyle/>
        <a:p>
          <a:endParaRPr lang="id-ID"/>
        </a:p>
      </dgm:t>
    </dgm:pt>
    <dgm:pt modelId="{640E9712-EEB1-4863-84CD-D851679A5B65}">
      <dgm:prSet phldrT="[Text]" custT="1"/>
      <dgm:spPr/>
      <dgm:t>
        <a:bodyPr/>
        <a:lstStyle/>
        <a:p>
          <a:r>
            <a:rPr lang="id-ID" sz="1400" dirty="0" smtClean="0"/>
            <a:t>Tema</a:t>
          </a:r>
          <a:endParaRPr lang="id-ID" sz="1400" dirty="0"/>
        </a:p>
      </dgm:t>
    </dgm:pt>
    <dgm:pt modelId="{D97994FF-0939-44EC-B993-6B86055BEC6A}" cxnId="{BEC565FA-163A-436B-B06B-33C0177DDDA9}" type="parTrans">
      <dgm:prSet/>
      <dgm:spPr/>
      <dgm:t>
        <a:bodyPr/>
        <a:lstStyle/>
        <a:p>
          <a:endParaRPr lang="id-ID"/>
        </a:p>
      </dgm:t>
    </dgm:pt>
    <dgm:pt modelId="{085351B9-1293-4F6B-9A32-ABBD909E907F}" cxnId="{BEC565FA-163A-436B-B06B-33C0177DDDA9}" type="sibTrans">
      <dgm:prSet/>
      <dgm:spPr/>
      <dgm:t>
        <a:bodyPr/>
        <a:lstStyle/>
        <a:p>
          <a:endParaRPr lang="id-ID"/>
        </a:p>
      </dgm:t>
    </dgm:pt>
    <dgm:pt modelId="{7FDE295A-4368-49D6-8045-196C729A565B}">
      <dgm:prSet phldrT="[Text]"/>
      <dgm:spPr/>
      <dgm:t>
        <a:bodyPr/>
        <a:lstStyle/>
        <a:p>
          <a:r>
            <a:rPr lang="id-ID" dirty="0" smtClean="0"/>
            <a:t>Ekstrinsik</a:t>
          </a:r>
          <a:endParaRPr lang="id-ID" dirty="0"/>
        </a:p>
      </dgm:t>
    </dgm:pt>
    <dgm:pt modelId="{A4F9850D-9079-48B2-BE36-EF9841A950A2}" cxnId="{1B87F86C-5C31-4F5A-8153-CCD116BA4B3B}" type="parTrans">
      <dgm:prSet/>
      <dgm:spPr/>
      <dgm:t>
        <a:bodyPr/>
        <a:lstStyle/>
        <a:p>
          <a:endParaRPr lang="id-ID"/>
        </a:p>
      </dgm:t>
    </dgm:pt>
    <dgm:pt modelId="{526C6172-BD4A-440C-892B-E4455D0E8DE4}" cxnId="{1B87F86C-5C31-4F5A-8153-CCD116BA4B3B}" type="sibTrans">
      <dgm:prSet/>
      <dgm:spPr/>
      <dgm:t>
        <a:bodyPr/>
        <a:lstStyle/>
        <a:p>
          <a:endParaRPr lang="id-ID"/>
        </a:p>
      </dgm:t>
    </dgm:pt>
    <dgm:pt modelId="{C37B3D2A-9C03-42C6-A516-F30EB5675F3A}">
      <dgm:prSet phldrT="[Text]" custT="1"/>
      <dgm:spPr/>
      <dgm:t>
        <a:bodyPr/>
        <a:lstStyle/>
        <a:p>
          <a:r>
            <a:rPr lang="id-ID" sz="1400" dirty="0" smtClean="0"/>
            <a:t>Bahasa</a:t>
          </a:r>
          <a:endParaRPr lang="id-ID" sz="1400" dirty="0"/>
        </a:p>
      </dgm:t>
    </dgm:pt>
    <dgm:pt modelId="{AFD9D2E1-0E0F-4089-BAB1-511B818FEB13}" cxnId="{0704921F-2826-4385-A14A-D414BA8F136E}" type="parTrans">
      <dgm:prSet/>
      <dgm:spPr/>
      <dgm:t>
        <a:bodyPr/>
        <a:lstStyle/>
        <a:p>
          <a:endParaRPr lang="id-ID"/>
        </a:p>
      </dgm:t>
    </dgm:pt>
    <dgm:pt modelId="{91E48226-A7AF-4195-8E1F-2231B84CD42B}" cxnId="{0704921F-2826-4385-A14A-D414BA8F136E}" type="sibTrans">
      <dgm:prSet/>
      <dgm:spPr/>
      <dgm:t>
        <a:bodyPr/>
        <a:lstStyle/>
        <a:p>
          <a:endParaRPr lang="id-ID"/>
        </a:p>
      </dgm:t>
    </dgm:pt>
    <dgm:pt modelId="{27A70554-A699-45DE-B038-7AF144FC0D13}">
      <dgm:prSet custT="1"/>
      <dgm:spPr/>
      <dgm:t>
        <a:bodyPr/>
        <a:lstStyle/>
        <a:p>
          <a:r>
            <a:rPr lang="id-ID" sz="1400" dirty="0" smtClean="0"/>
            <a:t>Latar</a:t>
          </a:r>
          <a:endParaRPr lang="id-ID" sz="1400" dirty="0"/>
        </a:p>
      </dgm:t>
    </dgm:pt>
    <dgm:pt modelId="{7D7F34BD-3DE7-4379-BE88-2EE4A7935297}" cxnId="{726594F5-D41C-4161-8669-BEAE176A424F}" type="parTrans">
      <dgm:prSet/>
      <dgm:spPr/>
      <dgm:t>
        <a:bodyPr/>
        <a:lstStyle/>
        <a:p>
          <a:endParaRPr lang="id-ID"/>
        </a:p>
      </dgm:t>
    </dgm:pt>
    <dgm:pt modelId="{06C2444E-BABC-498D-A334-AA37428CD955}" cxnId="{726594F5-D41C-4161-8669-BEAE176A424F}" type="sibTrans">
      <dgm:prSet/>
      <dgm:spPr/>
      <dgm:t>
        <a:bodyPr/>
        <a:lstStyle/>
        <a:p>
          <a:endParaRPr lang="id-ID"/>
        </a:p>
      </dgm:t>
    </dgm:pt>
    <dgm:pt modelId="{0653A82A-53CF-4764-BEEC-8C3AAE349D84}">
      <dgm:prSet custT="1"/>
      <dgm:spPr/>
      <dgm:t>
        <a:bodyPr/>
        <a:lstStyle/>
        <a:p>
          <a:r>
            <a:rPr lang="en-US" sz="1400" dirty="0" err="1" smtClean="0"/>
            <a:t>Tokoh</a:t>
          </a:r>
          <a:r>
            <a:rPr lang="en-US" sz="1400" dirty="0" smtClean="0"/>
            <a:t> </a:t>
          </a:r>
          <a:r>
            <a:rPr lang="en-US" sz="1400" dirty="0" err="1" smtClean="0"/>
            <a:t>dan</a:t>
          </a:r>
          <a:r>
            <a:rPr lang="en-US" sz="1400" dirty="0" smtClean="0"/>
            <a:t> </a:t>
          </a:r>
          <a:r>
            <a:rPr lang="id-ID" sz="1400" dirty="0" smtClean="0"/>
            <a:t>Penokohan</a:t>
          </a:r>
          <a:endParaRPr lang="id-ID" sz="1400" dirty="0"/>
        </a:p>
      </dgm:t>
    </dgm:pt>
    <dgm:pt modelId="{34C45482-AD04-4106-818B-22796D13F46A}" cxnId="{44ED220D-C2CE-43F3-9EE9-334092191A3B}" type="parTrans">
      <dgm:prSet/>
      <dgm:spPr/>
      <dgm:t>
        <a:bodyPr/>
        <a:lstStyle/>
        <a:p>
          <a:endParaRPr lang="id-ID"/>
        </a:p>
      </dgm:t>
    </dgm:pt>
    <dgm:pt modelId="{D7D84966-1ACE-4731-9A54-9E3A39776F91}" cxnId="{44ED220D-C2CE-43F3-9EE9-334092191A3B}" type="sibTrans">
      <dgm:prSet/>
      <dgm:spPr/>
      <dgm:t>
        <a:bodyPr/>
        <a:lstStyle/>
        <a:p>
          <a:endParaRPr lang="id-ID"/>
        </a:p>
      </dgm:t>
    </dgm:pt>
    <dgm:pt modelId="{8D2F3A7D-D191-45B0-9C97-D2FE76FAB00C}">
      <dgm:prSet custT="1"/>
      <dgm:spPr/>
      <dgm:t>
        <a:bodyPr/>
        <a:lstStyle/>
        <a:p>
          <a:r>
            <a:rPr lang="id-ID" sz="1400" dirty="0" smtClean="0"/>
            <a:t>Konflik</a:t>
          </a:r>
          <a:endParaRPr lang="id-ID" sz="1400" dirty="0"/>
        </a:p>
      </dgm:t>
    </dgm:pt>
    <dgm:pt modelId="{66B6A1FE-C520-44E1-A5B0-FC852A4F6259}" cxnId="{49140617-3C4C-4CC3-9AEA-60A398EDAF59}" type="parTrans">
      <dgm:prSet/>
      <dgm:spPr/>
      <dgm:t>
        <a:bodyPr/>
        <a:lstStyle/>
        <a:p>
          <a:endParaRPr lang="id-ID"/>
        </a:p>
      </dgm:t>
    </dgm:pt>
    <dgm:pt modelId="{D103E11F-E824-42FB-830D-916DB0976949}" cxnId="{49140617-3C4C-4CC3-9AEA-60A398EDAF59}" type="sibTrans">
      <dgm:prSet/>
      <dgm:spPr/>
      <dgm:t>
        <a:bodyPr/>
        <a:lstStyle/>
        <a:p>
          <a:endParaRPr lang="id-ID"/>
        </a:p>
      </dgm:t>
    </dgm:pt>
    <dgm:pt modelId="{F3468D6B-75AE-497F-91F9-5876F24432ED}">
      <dgm:prSet custT="1"/>
      <dgm:spPr/>
      <dgm:t>
        <a:bodyPr/>
        <a:lstStyle/>
        <a:p>
          <a:r>
            <a:rPr lang="id-ID" sz="1400" dirty="0" smtClean="0"/>
            <a:t>Latar belakang pengarang</a:t>
          </a:r>
          <a:endParaRPr lang="id-ID" sz="1400" dirty="0"/>
        </a:p>
      </dgm:t>
    </dgm:pt>
    <dgm:pt modelId="{1A522204-37CB-43BC-843C-5EDA2F444402}" cxnId="{4D66BAEB-1A03-409B-8C83-FEE86654BEBF}" type="parTrans">
      <dgm:prSet/>
      <dgm:spPr/>
      <dgm:t>
        <a:bodyPr/>
        <a:lstStyle/>
        <a:p>
          <a:endParaRPr lang="id-ID"/>
        </a:p>
      </dgm:t>
    </dgm:pt>
    <dgm:pt modelId="{756315D4-F518-4527-8EFF-1EB909034047}" cxnId="{4D66BAEB-1A03-409B-8C83-FEE86654BEBF}" type="sibTrans">
      <dgm:prSet/>
      <dgm:spPr/>
      <dgm:t>
        <a:bodyPr/>
        <a:lstStyle/>
        <a:p>
          <a:endParaRPr lang="id-ID"/>
        </a:p>
      </dgm:t>
    </dgm:pt>
    <dgm:pt modelId="{5224B914-A02D-46A2-B6C4-6369F89E22CB}">
      <dgm:prSet custT="1"/>
      <dgm:spPr/>
      <dgm:t>
        <a:bodyPr/>
        <a:lstStyle/>
        <a:p>
          <a:r>
            <a:rPr lang="id-ID" sz="1400" dirty="0" smtClean="0"/>
            <a:t>Nilai-nilai yang terkandung dalam cerita fantasi</a:t>
          </a:r>
          <a:endParaRPr lang="id-ID" sz="1400" dirty="0"/>
        </a:p>
      </dgm:t>
    </dgm:pt>
    <dgm:pt modelId="{398EDEB0-613E-4D9F-9799-2EA723B8401E}" cxnId="{E3BDEFD9-CAE8-4C33-A4EE-364EFD3851ED}" type="parTrans">
      <dgm:prSet/>
      <dgm:spPr/>
      <dgm:t>
        <a:bodyPr/>
        <a:lstStyle/>
        <a:p>
          <a:endParaRPr lang="id-ID"/>
        </a:p>
      </dgm:t>
    </dgm:pt>
    <dgm:pt modelId="{FEBDE7A3-0AE2-4749-9115-0BBF494A668A}" cxnId="{E3BDEFD9-CAE8-4C33-A4EE-364EFD3851ED}" type="sibTrans">
      <dgm:prSet/>
      <dgm:spPr/>
      <dgm:t>
        <a:bodyPr/>
        <a:lstStyle/>
        <a:p>
          <a:endParaRPr lang="id-ID"/>
        </a:p>
      </dgm:t>
    </dgm:pt>
    <dgm:pt modelId="{D5AC627E-DB9D-4C53-8178-AE6586FD36AA}">
      <dgm:prSet custT="1"/>
      <dgm:spPr/>
      <dgm:t>
        <a:bodyPr/>
        <a:lstStyle/>
        <a:p>
          <a:r>
            <a:rPr lang="id-ID" sz="1400" dirty="0" smtClean="0"/>
            <a:t>Alur</a:t>
          </a:r>
          <a:endParaRPr lang="id-ID" sz="1400" dirty="0"/>
        </a:p>
      </dgm:t>
    </dgm:pt>
    <dgm:pt modelId="{FDFAC8FE-C8E0-4227-9787-2F0241FCA645}" cxnId="{2C616D0F-3EE1-4CFF-99E8-507E4A923CFA}" type="sibTrans">
      <dgm:prSet/>
      <dgm:spPr/>
      <dgm:t>
        <a:bodyPr/>
        <a:lstStyle/>
        <a:p>
          <a:endParaRPr lang="id-ID"/>
        </a:p>
      </dgm:t>
    </dgm:pt>
    <dgm:pt modelId="{F45B0F0C-1971-4E3D-97A7-2059A98E0CA6}" cxnId="{2C616D0F-3EE1-4CFF-99E8-507E4A923CFA}" type="parTrans">
      <dgm:prSet/>
      <dgm:spPr/>
      <dgm:t>
        <a:bodyPr/>
        <a:lstStyle/>
        <a:p>
          <a:endParaRPr lang="id-ID"/>
        </a:p>
      </dgm:t>
    </dgm:pt>
    <dgm:pt modelId="{FF211605-42DC-42A8-A204-22CE6A602B73}">
      <dgm:prSet phldrT="[Text]" custT="1"/>
      <dgm:spPr/>
      <dgm:t>
        <a:bodyPr/>
        <a:lstStyle/>
        <a:p>
          <a:r>
            <a:rPr lang="id-ID" sz="1400" dirty="0" smtClean="0"/>
            <a:t>Sudut pandang</a:t>
          </a:r>
          <a:endParaRPr lang="id-ID" sz="1400" dirty="0"/>
        </a:p>
      </dgm:t>
    </dgm:pt>
    <dgm:pt modelId="{FB195392-B3F1-4925-97E7-7E30684B5258}" cxnId="{47284780-AF89-4175-8614-A82BC0A1BAC7}" type="parTrans">
      <dgm:prSet/>
      <dgm:spPr/>
      <dgm:t>
        <a:bodyPr/>
        <a:lstStyle/>
        <a:p>
          <a:endParaRPr lang="id-ID"/>
        </a:p>
      </dgm:t>
    </dgm:pt>
    <dgm:pt modelId="{6303890E-F963-40B2-A52C-509D6D52F642}" cxnId="{47284780-AF89-4175-8614-A82BC0A1BAC7}" type="sibTrans">
      <dgm:prSet/>
      <dgm:spPr/>
      <dgm:t>
        <a:bodyPr/>
        <a:lstStyle/>
        <a:p>
          <a:endParaRPr lang="id-ID"/>
        </a:p>
      </dgm:t>
    </dgm:pt>
    <dgm:pt modelId="{7AB4E824-0320-49AA-ADE2-20B57DC40471}">
      <dgm:prSet phldrT="[Text]" custT="1"/>
      <dgm:spPr/>
      <dgm:t>
        <a:bodyPr/>
        <a:lstStyle/>
        <a:p>
          <a:r>
            <a:rPr lang="en-US" sz="1400" dirty="0" smtClean="0"/>
            <a:t> </a:t>
          </a:r>
          <a:r>
            <a:rPr lang="en-US" sz="1400" dirty="0" err="1" smtClean="0"/>
            <a:t>Amanat</a:t>
          </a:r>
          <a:endParaRPr lang="id-ID" sz="1400" dirty="0"/>
        </a:p>
      </dgm:t>
    </dgm:pt>
    <dgm:pt modelId="{5553CBC3-69A7-4C5D-83F8-1AA8036494E7}" cxnId="{B689495D-C5DB-462D-89CC-E4FB853C5EB3}" type="parTrans">
      <dgm:prSet/>
      <dgm:spPr/>
      <dgm:t>
        <a:bodyPr/>
        <a:lstStyle/>
        <a:p>
          <a:endParaRPr lang="en-US"/>
        </a:p>
      </dgm:t>
    </dgm:pt>
    <dgm:pt modelId="{02AC46F5-5380-46FB-869F-1F6604829EB6}" cxnId="{B689495D-C5DB-462D-89CC-E4FB853C5EB3}" type="sibTrans">
      <dgm:prSet/>
      <dgm:spPr/>
      <dgm:t>
        <a:bodyPr/>
        <a:lstStyle/>
        <a:p>
          <a:endParaRPr lang="en-US"/>
        </a:p>
      </dgm:t>
    </dgm:pt>
    <dgm:pt modelId="{7B267851-F90B-4B51-9535-EFBB2CCA319B}" type="pres">
      <dgm:prSet presAssocID="{CCFC99B9-38CB-4CB8-BEDF-4D05C63D0730}" presName="Name0" presStyleCnt="0">
        <dgm:presLayoutVars>
          <dgm:dir/>
          <dgm:animLvl val="lvl"/>
          <dgm:resizeHandles val="exact"/>
        </dgm:presLayoutVars>
      </dgm:prSet>
      <dgm:spPr/>
      <dgm:t>
        <a:bodyPr/>
        <a:lstStyle/>
        <a:p>
          <a:endParaRPr lang="id-ID"/>
        </a:p>
      </dgm:t>
    </dgm:pt>
    <dgm:pt modelId="{2C1413A2-6A15-41A8-ADD2-0DD899BD7FA8}" type="pres">
      <dgm:prSet presAssocID="{CCFC99B9-38CB-4CB8-BEDF-4D05C63D0730}" presName="tSp" presStyleCnt="0"/>
      <dgm:spPr/>
    </dgm:pt>
    <dgm:pt modelId="{CE98BC69-A590-4FB7-A544-D1E817FB2A5D}" type="pres">
      <dgm:prSet presAssocID="{CCFC99B9-38CB-4CB8-BEDF-4D05C63D0730}" presName="bSp" presStyleCnt="0"/>
      <dgm:spPr/>
    </dgm:pt>
    <dgm:pt modelId="{8959BFBE-6C1F-4388-BE5E-20EA628AD056}" type="pres">
      <dgm:prSet presAssocID="{CCFC99B9-38CB-4CB8-BEDF-4D05C63D0730}" presName="process" presStyleCnt="0"/>
      <dgm:spPr/>
    </dgm:pt>
    <dgm:pt modelId="{91EF55DA-9B95-4AB2-899A-7C7F601AFDA0}" type="pres">
      <dgm:prSet presAssocID="{E4197782-96E8-42AC-8258-3D59F84F545C}" presName="composite1" presStyleCnt="0"/>
      <dgm:spPr/>
    </dgm:pt>
    <dgm:pt modelId="{8967BD20-E50B-45B9-88A6-BD545618FE47}" type="pres">
      <dgm:prSet presAssocID="{E4197782-96E8-42AC-8258-3D59F84F545C}" presName="dummyNode1" presStyleLbl="node1" presStyleIdx="0" presStyleCnt="2"/>
      <dgm:spPr/>
    </dgm:pt>
    <dgm:pt modelId="{DD073CF8-ADDE-4863-8EC4-EAF58C7DE8F5}" type="pres">
      <dgm:prSet presAssocID="{E4197782-96E8-42AC-8258-3D59F84F545C}" presName="childNode1" presStyleLbl="bgAcc1" presStyleIdx="0" presStyleCnt="2">
        <dgm:presLayoutVars>
          <dgm:bulletEnabled val="1"/>
        </dgm:presLayoutVars>
      </dgm:prSet>
      <dgm:spPr/>
      <dgm:t>
        <a:bodyPr/>
        <a:lstStyle/>
        <a:p>
          <a:endParaRPr lang="id-ID"/>
        </a:p>
      </dgm:t>
    </dgm:pt>
    <dgm:pt modelId="{3B005B6B-C895-4C87-86B9-64D1C6C20BF2}" type="pres">
      <dgm:prSet presAssocID="{E4197782-96E8-42AC-8258-3D59F84F545C}" presName="childNode1tx" presStyleLbl="bgAcc1" presStyleIdx="0" presStyleCnt="2">
        <dgm:presLayoutVars>
          <dgm:bulletEnabled val="1"/>
        </dgm:presLayoutVars>
      </dgm:prSet>
      <dgm:spPr/>
      <dgm:t>
        <a:bodyPr/>
        <a:lstStyle/>
        <a:p>
          <a:endParaRPr lang="id-ID"/>
        </a:p>
      </dgm:t>
    </dgm:pt>
    <dgm:pt modelId="{F148BA19-909B-4880-82CD-F1866B95C924}" type="pres">
      <dgm:prSet presAssocID="{E4197782-96E8-42AC-8258-3D59F84F545C}" presName="parentNode1" presStyleLbl="node1" presStyleIdx="0" presStyleCnt="2">
        <dgm:presLayoutVars>
          <dgm:chMax val="1"/>
          <dgm:bulletEnabled val="1"/>
        </dgm:presLayoutVars>
      </dgm:prSet>
      <dgm:spPr/>
      <dgm:t>
        <a:bodyPr/>
        <a:lstStyle/>
        <a:p>
          <a:endParaRPr lang="id-ID"/>
        </a:p>
      </dgm:t>
    </dgm:pt>
    <dgm:pt modelId="{A81A6EA4-FD01-4D53-AB75-6F18ACA5B0D6}" type="pres">
      <dgm:prSet presAssocID="{E4197782-96E8-42AC-8258-3D59F84F545C}" presName="connSite1" presStyleCnt="0"/>
      <dgm:spPr/>
    </dgm:pt>
    <dgm:pt modelId="{368EE069-BDD4-428B-98F7-04E5DF5CA9C9}" type="pres">
      <dgm:prSet presAssocID="{8033869B-C69D-4426-ADD3-CEEA7AEADA52}" presName="Name9" presStyleLbl="sibTrans2D1" presStyleIdx="0" presStyleCnt="1"/>
      <dgm:spPr/>
      <dgm:t>
        <a:bodyPr/>
        <a:lstStyle/>
        <a:p>
          <a:endParaRPr lang="id-ID"/>
        </a:p>
      </dgm:t>
    </dgm:pt>
    <dgm:pt modelId="{01F9375A-88EB-434D-BB96-1F0F059C9BB1}" type="pres">
      <dgm:prSet presAssocID="{7FDE295A-4368-49D6-8045-196C729A565B}" presName="composite2" presStyleCnt="0"/>
      <dgm:spPr/>
    </dgm:pt>
    <dgm:pt modelId="{7978C636-E564-4079-9800-78E2228BB532}" type="pres">
      <dgm:prSet presAssocID="{7FDE295A-4368-49D6-8045-196C729A565B}" presName="dummyNode2" presStyleLbl="node1" presStyleIdx="0" presStyleCnt="2"/>
      <dgm:spPr/>
    </dgm:pt>
    <dgm:pt modelId="{AC0E5FFC-9C51-463E-B874-11DABF19CD70}" type="pres">
      <dgm:prSet presAssocID="{7FDE295A-4368-49D6-8045-196C729A565B}" presName="childNode2" presStyleLbl="bgAcc1" presStyleIdx="1" presStyleCnt="2">
        <dgm:presLayoutVars>
          <dgm:bulletEnabled val="1"/>
        </dgm:presLayoutVars>
      </dgm:prSet>
      <dgm:spPr/>
      <dgm:t>
        <a:bodyPr/>
        <a:lstStyle/>
        <a:p>
          <a:endParaRPr lang="id-ID"/>
        </a:p>
      </dgm:t>
    </dgm:pt>
    <dgm:pt modelId="{00C67951-A3F5-4845-A1B8-01E3FDEEBDFF}" type="pres">
      <dgm:prSet presAssocID="{7FDE295A-4368-49D6-8045-196C729A565B}" presName="childNode2tx" presStyleLbl="bgAcc1" presStyleIdx="1" presStyleCnt="2">
        <dgm:presLayoutVars>
          <dgm:bulletEnabled val="1"/>
        </dgm:presLayoutVars>
      </dgm:prSet>
      <dgm:spPr/>
      <dgm:t>
        <a:bodyPr/>
        <a:lstStyle/>
        <a:p>
          <a:endParaRPr lang="id-ID"/>
        </a:p>
      </dgm:t>
    </dgm:pt>
    <dgm:pt modelId="{0E1C2AD9-D9BA-470D-9139-99D8697E92C1}" type="pres">
      <dgm:prSet presAssocID="{7FDE295A-4368-49D6-8045-196C729A565B}" presName="parentNode2" presStyleLbl="node1" presStyleIdx="1" presStyleCnt="2">
        <dgm:presLayoutVars>
          <dgm:chMax val="0"/>
          <dgm:bulletEnabled val="1"/>
        </dgm:presLayoutVars>
      </dgm:prSet>
      <dgm:spPr/>
      <dgm:t>
        <a:bodyPr/>
        <a:lstStyle/>
        <a:p>
          <a:endParaRPr lang="id-ID"/>
        </a:p>
      </dgm:t>
    </dgm:pt>
    <dgm:pt modelId="{B04ADAA1-B243-40B8-81B3-9E7226C8C10E}" type="pres">
      <dgm:prSet presAssocID="{7FDE295A-4368-49D6-8045-196C729A565B}" presName="connSite2" presStyleCnt="0"/>
      <dgm:spPr/>
    </dgm:pt>
  </dgm:ptLst>
  <dgm:cxnLst>
    <dgm:cxn modelId="{4B57690A-497B-4312-9505-838020419B78}" type="presOf" srcId="{F3468D6B-75AE-497F-91F9-5876F24432ED}" destId="{AC0E5FFC-9C51-463E-B874-11DABF19CD70}" srcOrd="0" destOrd="1" presId="urn:microsoft.com/office/officeart/2005/8/layout/hProcess4#1"/>
    <dgm:cxn modelId="{B689495D-C5DB-462D-89CC-E4FB853C5EB3}" srcId="{E4197782-96E8-42AC-8258-3D59F84F545C}" destId="{7AB4E824-0320-49AA-ADE2-20B57DC40471}" srcOrd="1" destOrd="0" parTransId="{5553CBC3-69A7-4C5D-83F8-1AA8036494E7}" sibTransId="{02AC46F5-5380-46FB-869F-1F6604829EB6}"/>
    <dgm:cxn modelId="{1B87F86C-5C31-4F5A-8153-CCD116BA4B3B}" srcId="{CCFC99B9-38CB-4CB8-BEDF-4D05C63D0730}" destId="{7FDE295A-4368-49D6-8045-196C729A565B}" srcOrd="1" destOrd="0" parTransId="{A4F9850D-9079-48B2-BE36-EF9841A950A2}" sibTransId="{526C6172-BD4A-440C-892B-E4455D0E8DE4}"/>
    <dgm:cxn modelId="{50A6B238-BFC1-4DCB-94D6-1CB945C615E0}" type="presOf" srcId="{D5AC627E-DB9D-4C53-8178-AE6586FD36AA}" destId="{DD073CF8-ADDE-4863-8EC4-EAF58C7DE8F5}" srcOrd="0" destOrd="4" presId="urn:microsoft.com/office/officeart/2005/8/layout/hProcess4#1"/>
    <dgm:cxn modelId="{22AADC34-B424-43A8-B60B-8D1C645DEBEC}" type="presOf" srcId="{CCFC99B9-38CB-4CB8-BEDF-4D05C63D0730}" destId="{7B267851-F90B-4B51-9535-EFBB2CCA319B}" srcOrd="0" destOrd="0" presId="urn:microsoft.com/office/officeart/2005/8/layout/hProcess4#1"/>
    <dgm:cxn modelId="{4D66BAEB-1A03-409B-8C83-FEE86654BEBF}" srcId="{7FDE295A-4368-49D6-8045-196C729A565B}" destId="{F3468D6B-75AE-497F-91F9-5876F24432ED}" srcOrd="1" destOrd="0" parTransId="{1A522204-37CB-43BC-843C-5EDA2F444402}" sibTransId="{756315D4-F518-4527-8EFF-1EB909034047}"/>
    <dgm:cxn modelId="{3FE2262E-2774-4E68-B786-1115F5C4AC82}" type="presOf" srcId="{7AB4E824-0320-49AA-ADE2-20B57DC40471}" destId="{3B005B6B-C895-4C87-86B9-64D1C6C20BF2}" srcOrd="1" destOrd="1" presId="urn:microsoft.com/office/officeart/2005/8/layout/hProcess4#1"/>
    <dgm:cxn modelId="{28656FF7-BF17-4AA7-892C-49706FD108D5}" type="presOf" srcId="{FF211605-42DC-42A8-A204-22CE6A602B73}" destId="{3B005B6B-C895-4C87-86B9-64D1C6C20BF2}" srcOrd="1" destOrd="6" presId="urn:microsoft.com/office/officeart/2005/8/layout/hProcess4#1"/>
    <dgm:cxn modelId="{0704921F-2826-4385-A14A-D414BA8F136E}" srcId="{7FDE295A-4368-49D6-8045-196C729A565B}" destId="{C37B3D2A-9C03-42C6-A516-F30EB5675F3A}" srcOrd="0" destOrd="0" parTransId="{AFD9D2E1-0E0F-4089-BAB1-511B818FEB13}" sibTransId="{91E48226-A7AF-4195-8E1F-2231B84CD42B}"/>
    <dgm:cxn modelId="{DA48F26B-E4EC-4F9D-A69B-23624CAB2C44}" srcId="{CCFC99B9-38CB-4CB8-BEDF-4D05C63D0730}" destId="{E4197782-96E8-42AC-8258-3D59F84F545C}" srcOrd="0" destOrd="0" parTransId="{202E03AD-8D2B-4DA2-B455-D08CAA74D665}" sibTransId="{8033869B-C69D-4426-ADD3-CEEA7AEADA52}"/>
    <dgm:cxn modelId="{49140617-3C4C-4CC3-9AEA-60A398EDAF59}" srcId="{E4197782-96E8-42AC-8258-3D59F84F545C}" destId="{8D2F3A7D-D191-45B0-9C97-D2FE76FAB00C}" srcOrd="5" destOrd="0" parTransId="{66B6A1FE-C520-44E1-A5B0-FC852A4F6259}" sibTransId="{D103E11F-E824-42FB-830D-916DB0976949}"/>
    <dgm:cxn modelId="{EC7FA58D-8BB2-4F56-8900-B2F2B42817FD}" type="presOf" srcId="{27A70554-A699-45DE-B038-7AF144FC0D13}" destId="{3B005B6B-C895-4C87-86B9-64D1C6C20BF2}" srcOrd="1" destOrd="2" presId="urn:microsoft.com/office/officeart/2005/8/layout/hProcess4#1"/>
    <dgm:cxn modelId="{05F66C01-D491-43E5-A2AE-AFF8BC5E04CF}" type="presOf" srcId="{640E9712-EEB1-4863-84CD-D851679A5B65}" destId="{3B005B6B-C895-4C87-86B9-64D1C6C20BF2}" srcOrd="1" destOrd="0" presId="urn:microsoft.com/office/officeart/2005/8/layout/hProcess4#1"/>
    <dgm:cxn modelId="{AE85F818-5A27-497F-BB1D-763B4DBD008A}" type="presOf" srcId="{C37B3D2A-9C03-42C6-A516-F30EB5675F3A}" destId="{00C67951-A3F5-4845-A1B8-01E3FDEEBDFF}" srcOrd="1" destOrd="0" presId="urn:microsoft.com/office/officeart/2005/8/layout/hProcess4#1"/>
    <dgm:cxn modelId="{FDFD5CE6-8177-4207-9CAC-40F5014A7151}" type="presOf" srcId="{5224B914-A02D-46A2-B6C4-6369F89E22CB}" destId="{AC0E5FFC-9C51-463E-B874-11DABF19CD70}" srcOrd="0" destOrd="2" presId="urn:microsoft.com/office/officeart/2005/8/layout/hProcess4#1"/>
    <dgm:cxn modelId="{5EBA428C-B6ED-4C7C-A232-9D32CA6AE270}" type="presOf" srcId="{8033869B-C69D-4426-ADD3-CEEA7AEADA52}" destId="{368EE069-BDD4-428B-98F7-04E5DF5CA9C9}" srcOrd="0" destOrd="0" presId="urn:microsoft.com/office/officeart/2005/8/layout/hProcess4#1"/>
    <dgm:cxn modelId="{CF6B4A49-FE3C-4FD9-B9F3-C9CD8C5458F9}" type="presOf" srcId="{5224B914-A02D-46A2-B6C4-6369F89E22CB}" destId="{00C67951-A3F5-4845-A1B8-01E3FDEEBDFF}" srcOrd="1" destOrd="2" presId="urn:microsoft.com/office/officeart/2005/8/layout/hProcess4#1"/>
    <dgm:cxn modelId="{47284780-AF89-4175-8614-A82BC0A1BAC7}" srcId="{E4197782-96E8-42AC-8258-3D59F84F545C}" destId="{FF211605-42DC-42A8-A204-22CE6A602B73}" srcOrd="6" destOrd="0" parTransId="{FB195392-B3F1-4925-97E7-7E30684B5258}" sibTransId="{6303890E-F963-40B2-A52C-509D6D52F642}"/>
    <dgm:cxn modelId="{C981792A-16FD-49E3-ABFB-8B0CAD985EF6}" type="presOf" srcId="{FF211605-42DC-42A8-A204-22CE6A602B73}" destId="{DD073CF8-ADDE-4863-8EC4-EAF58C7DE8F5}" srcOrd="0" destOrd="6" presId="urn:microsoft.com/office/officeart/2005/8/layout/hProcess4#1"/>
    <dgm:cxn modelId="{BDB0F930-9B65-4ACC-92BC-A3AEEF422228}" type="presOf" srcId="{0653A82A-53CF-4764-BEEC-8C3AAE349D84}" destId="{3B005B6B-C895-4C87-86B9-64D1C6C20BF2}" srcOrd="1" destOrd="3" presId="urn:microsoft.com/office/officeart/2005/8/layout/hProcess4#1"/>
    <dgm:cxn modelId="{492D9BD7-4A26-47EB-A160-DF67869C5D1A}" type="presOf" srcId="{8D2F3A7D-D191-45B0-9C97-D2FE76FAB00C}" destId="{3B005B6B-C895-4C87-86B9-64D1C6C20BF2}" srcOrd="1" destOrd="5" presId="urn:microsoft.com/office/officeart/2005/8/layout/hProcess4#1"/>
    <dgm:cxn modelId="{C9467ACB-012A-491A-906A-B362A1CC06F4}" type="presOf" srcId="{7AB4E824-0320-49AA-ADE2-20B57DC40471}" destId="{DD073CF8-ADDE-4863-8EC4-EAF58C7DE8F5}" srcOrd="0" destOrd="1" presId="urn:microsoft.com/office/officeart/2005/8/layout/hProcess4#1"/>
    <dgm:cxn modelId="{159DC23A-166A-4178-BF57-A32441B3485F}" type="presOf" srcId="{F3468D6B-75AE-497F-91F9-5876F24432ED}" destId="{00C67951-A3F5-4845-A1B8-01E3FDEEBDFF}" srcOrd="1" destOrd="1" presId="urn:microsoft.com/office/officeart/2005/8/layout/hProcess4#1"/>
    <dgm:cxn modelId="{A01669EC-9329-4B55-980F-90894C0BC491}" type="presOf" srcId="{E4197782-96E8-42AC-8258-3D59F84F545C}" destId="{F148BA19-909B-4880-82CD-F1866B95C924}" srcOrd="0" destOrd="0" presId="urn:microsoft.com/office/officeart/2005/8/layout/hProcess4#1"/>
    <dgm:cxn modelId="{BABA136E-5A38-4947-936A-05C40711ACDF}" type="presOf" srcId="{8D2F3A7D-D191-45B0-9C97-D2FE76FAB00C}" destId="{DD073CF8-ADDE-4863-8EC4-EAF58C7DE8F5}" srcOrd="0" destOrd="5" presId="urn:microsoft.com/office/officeart/2005/8/layout/hProcess4#1"/>
    <dgm:cxn modelId="{726594F5-D41C-4161-8669-BEAE176A424F}" srcId="{E4197782-96E8-42AC-8258-3D59F84F545C}" destId="{27A70554-A699-45DE-B038-7AF144FC0D13}" srcOrd="2" destOrd="0" parTransId="{7D7F34BD-3DE7-4379-BE88-2EE4A7935297}" sibTransId="{06C2444E-BABC-498D-A334-AA37428CD955}"/>
    <dgm:cxn modelId="{E3BDEFD9-CAE8-4C33-A4EE-364EFD3851ED}" srcId="{7FDE295A-4368-49D6-8045-196C729A565B}" destId="{5224B914-A02D-46A2-B6C4-6369F89E22CB}" srcOrd="2" destOrd="0" parTransId="{398EDEB0-613E-4D9F-9799-2EA723B8401E}" sibTransId="{FEBDE7A3-0AE2-4749-9115-0BBF494A668A}"/>
    <dgm:cxn modelId="{8DBA174C-4CD6-4235-8538-726A0F93E603}" type="presOf" srcId="{7FDE295A-4368-49D6-8045-196C729A565B}" destId="{0E1C2AD9-D9BA-470D-9139-99D8697E92C1}" srcOrd="0" destOrd="0" presId="urn:microsoft.com/office/officeart/2005/8/layout/hProcess4#1"/>
    <dgm:cxn modelId="{BEC565FA-163A-436B-B06B-33C0177DDDA9}" srcId="{E4197782-96E8-42AC-8258-3D59F84F545C}" destId="{640E9712-EEB1-4863-84CD-D851679A5B65}" srcOrd="0" destOrd="0" parTransId="{D97994FF-0939-44EC-B993-6B86055BEC6A}" sibTransId="{085351B9-1293-4F6B-9A32-ABBD909E907F}"/>
    <dgm:cxn modelId="{44ED220D-C2CE-43F3-9EE9-334092191A3B}" srcId="{E4197782-96E8-42AC-8258-3D59F84F545C}" destId="{0653A82A-53CF-4764-BEEC-8C3AAE349D84}" srcOrd="3" destOrd="0" parTransId="{34C45482-AD04-4106-818B-22796D13F46A}" sibTransId="{D7D84966-1ACE-4731-9A54-9E3A39776F91}"/>
    <dgm:cxn modelId="{17017E68-44E0-4D70-8B08-65F9B40276CC}" type="presOf" srcId="{0653A82A-53CF-4764-BEEC-8C3AAE349D84}" destId="{DD073CF8-ADDE-4863-8EC4-EAF58C7DE8F5}" srcOrd="0" destOrd="3" presId="urn:microsoft.com/office/officeart/2005/8/layout/hProcess4#1"/>
    <dgm:cxn modelId="{F6043184-CC44-4B51-B363-35CBBA123005}" type="presOf" srcId="{D5AC627E-DB9D-4C53-8178-AE6586FD36AA}" destId="{3B005B6B-C895-4C87-86B9-64D1C6C20BF2}" srcOrd="1" destOrd="4" presId="urn:microsoft.com/office/officeart/2005/8/layout/hProcess4#1"/>
    <dgm:cxn modelId="{2C616D0F-3EE1-4CFF-99E8-507E4A923CFA}" srcId="{E4197782-96E8-42AC-8258-3D59F84F545C}" destId="{D5AC627E-DB9D-4C53-8178-AE6586FD36AA}" srcOrd="4" destOrd="0" parTransId="{F45B0F0C-1971-4E3D-97A7-2059A98E0CA6}" sibTransId="{FDFAC8FE-C8E0-4227-9787-2F0241FCA645}"/>
    <dgm:cxn modelId="{AF6F77FD-7D1A-46EF-B657-0663BAC438AB}" type="presOf" srcId="{640E9712-EEB1-4863-84CD-D851679A5B65}" destId="{DD073CF8-ADDE-4863-8EC4-EAF58C7DE8F5}" srcOrd="0" destOrd="0" presId="urn:microsoft.com/office/officeart/2005/8/layout/hProcess4#1"/>
    <dgm:cxn modelId="{64655207-9115-4D75-905D-7D471B90677C}" type="presOf" srcId="{27A70554-A699-45DE-B038-7AF144FC0D13}" destId="{DD073CF8-ADDE-4863-8EC4-EAF58C7DE8F5}" srcOrd="0" destOrd="2" presId="urn:microsoft.com/office/officeart/2005/8/layout/hProcess4#1"/>
    <dgm:cxn modelId="{D8652CF7-14EB-49CA-8C39-1F5F4A06653B}" type="presOf" srcId="{C37B3D2A-9C03-42C6-A516-F30EB5675F3A}" destId="{AC0E5FFC-9C51-463E-B874-11DABF19CD70}" srcOrd="0" destOrd="0" presId="urn:microsoft.com/office/officeart/2005/8/layout/hProcess4#1"/>
    <dgm:cxn modelId="{C12E0F40-E3D5-467C-9F91-F16A0200AC00}" type="presParOf" srcId="{7B267851-F90B-4B51-9535-EFBB2CCA319B}" destId="{2C1413A2-6A15-41A8-ADD2-0DD899BD7FA8}" srcOrd="0" destOrd="0" presId="urn:microsoft.com/office/officeart/2005/8/layout/hProcess4#1"/>
    <dgm:cxn modelId="{55ECD901-C8E4-4C5F-92A2-B1391C067BD1}" type="presParOf" srcId="{7B267851-F90B-4B51-9535-EFBB2CCA319B}" destId="{CE98BC69-A590-4FB7-A544-D1E817FB2A5D}" srcOrd="1" destOrd="0" presId="urn:microsoft.com/office/officeart/2005/8/layout/hProcess4#1"/>
    <dgm:cxn modelId="{5BF67510-3FF0-42EB-8905-658557E2FF2A}" type="presParOf" srcId="{7B267851-F90B-4B51-9535-EFBB2CCA319B}" destId="{8959BFBE-6C1F-4388-BE5E-20EA628AD056}" srcOrd="2" destOrd="0" presId="urn:microsoft.com/office/officeart/2005/8/layout/hProcess4#1"/>
    <dgm:cxn modelId="{98ABCC84-2D3C-44B4-9F17-42FD64CF98EE}" type="presParOf" srcId="{8959BFBE-6C1F-4388-BE5E-20EA628AD056}" destId="{91EF55DA-9B95-4AB2-899A-7C7F601AFDA0}" srcOrd="0" destOrd="0" presId="urn:microsoft.com/office/officeart/2005/8/layout/hProcess4#1"/>
    <dgm:cxn modelId="{21C56FA6-9623-4693-B33F-A01BDB5FB8ED}" type="presParOf" srcId="{91EF55DA-9B95-4AB2-899A-7C7F601AFDA0}" destId="{8967BD20-E50B-45B9-88A6-BD545618FE47}" srcOrd="0" destOrd="0" presId="urn:microsoft.com/office/officeart/2005/8/layout/hProcess4#1"/>
    <dgm:cxn modelId="{9AFC611D-A0B9-4443-A33A-AC02BE48AF33}" type="presParOf" srcId="{91EF55DA-9B95-4AB2-899A-7C7F601AFDA0}" destId="{DD073CF8-ADDE-4863-8EC4-EAF58C7DE8F5}" srcOrd="1" destOrd="0" presId="urn:microsoft.com/office/officeart/2005/8/layout/hProcess4#1"/>
    <dgm:cxn modelId="{BF71ECDF-B09A-4B01-BE1B-F2465F9FBB1D}" type="presParOf" srcId="{91EF55DA-9B95-4AB2-899A-7C7F601AFDA0}" destId="{3B005B6B-C895-4C87-86B9-64D1C6C20BF2}" srcOrd="2" destOrd="0" presId="urn:microsoft.com/office/officeart/2005/8/layout/hProcess4#1"/>
    <dgm:cxn modelId="{5D64D416-CEB0-4DD4-8892-AF80DD891AF9}" type="presParOf" srcId="{91EF55DA-9B95-4AB2-899A-7C7F601AFDA0}" destId="{F148BA19-909B-4880-82CD-F1866B95C924}" srcOrd="3" destOrd="0" presId="urn:microsoft.com/office/officeart/2005/8/layout/hProcess4#1"/>
    <dgm:cxn modelId="{0A8AE321-0F9B-4B6A-B0A8-0FD4CBDFC944}" type="presParOf" srcId="{91EF55DA-9B95-4AB2-899A-7C7F601AFDA0}" destId="{A81A6EA4-FD01-4D53-AB75-6F18ACA5B0D6}" srcOrd="4" destOrd="0" presId="urn:microsoft.com/office/officeart/2005/8/layout/hProcess4#1"/>
    <dgm:cxn modelId="{58158E5C-C104-43D6-A282-D43849222383}" type="presParOf" srcId="{8959BFBE-6C1F-4388-BE5E-20EA628AD056}" destId="{368EE069-BDD4-428B-98F7-04E5DF5CA9C9}" srcOrd="1" destOrd="0" presId="urn:microsoft.com/office/officeart/2005/8/layout/hProcess4#1"/>
    <dgm:cxn modelId="{95288139-1DF8-4205-9CF8-67C721556249}" type="presParOf" srcId="{8959BFBE-6C1F-4388-BE5E-20EA628AD056}" destId="{01F9375A-88EB-434D-BB96-1F0F059C9BB1}" srcOrd="2" destOrd="0" presId="urn:microsoft.com/office/officeart/2005/8/layout/hProcess4#1"/>
    <dgm:cxn modelId="{1D561999-344D-4FD3-BBD1-F25DAA68D7A5}" type="presParOf" srcId="{01F9375A-88EB-434D-BB96-1F0F059C9BB1}" destId="{7978C636-E564-4079-9800-78E2228BB532}" srcOrd="0" destOrd="0" presId="urn:microsoft.com/office/officeart/2005/8/layout/hProcess4#1"/>
    <dgm:cxn modelId="{1D989B52-D8C4-47C1-A9B2-138DB3E544E5}" type="presParOf" srcId="{01F9375A-88EB-434D-BB96-1F0F059C9BB1}" destId="{AC0E5FFC-9C51-463E-B874-11DABF19CD70}" srcOrd="1" destOrd="0" presId="urn:microsoft.com/office/officeart/2005/8/layout/hProcess4#1"/>
    <dgm:cxn modelId="{BE69DBEB-DC1C-48FF-8FBD-4AA0D1370571}" type="presParOf" srcId="{01F9375A-88EB-434D-BB96-1F0F059C9BB1}" destId="{00C67951-A3F5-4845-A1B8-01E3FDEEBDFF}" srcOrd="2" destOrd="0" presId="urn:microsoft.com/office/officeart/2005/8/layout/hProcess4#1"/>
    <dgm:cxn modelId="{3393F99C-39B3-41AF-BAB1-2FAF75966AA8}" type="presParOf" srcId="{01F9375A-88EB-434D-BB96-1F0F059C9BB1}" destId="{0E1C2AD9-D9BA-470D-9139-99D8697E92C1}" srcOrd="3" destOrd="0" presId="urn:microsoft.com/office/officeart/2005/8/layout/hProcess4#1"/>
    <dgm:cxn modelId="{FBD98CFE-0FD8-42E1-A888-09F3A88402AE}" type="presParOf" srcId="{01F9375A-88EB-434D-BB96-1F0F059C9BB1}" destId="{B04ADAA1-B243-40B8-81B3-9E7226C8C10E}" srcOrd="4" destOrd="0" presId="urn:microsoft.com/office/officeart/2005/8/layout/hProcess4#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6964B048-E52D-4303-9E3D-C60DBB76A26E}" type="doc">
      <dgm:prSet loTypeId="urn:microsoft.com/office/officeart/2005/8/layout/equation2#1" loCatId="relationship" qsTypeId="urn:microsoft.com/office/officeart/2005/8/quickstyle/simple1#5" qsCatId="simple" csTypeId="urn:microsoft.com/office/officeart/2005/8/colors/colorful3#1" csCatId="colorful" phldr="1"/>
      <dgm:spPr/>
      <dgm:t>
        <a:bodyPr/>
        <a:lstStyle/>
        <a:p>
          <a:endParaRPr lang="id-ID"/>
        </a:p>
      </dgm:t>
    </dgm:pt>
    <dgm:pt modelId="{AB697786-3697-4099-AD13-3A0D9CC735FF}" type="pres">
      <dgm:prSet presAssocID="{6964B048-E52D-4303-9E3D-C60DBB76A26E}" presName="Name0" presStyleCnt="0">
        <dgm:presLayoutVars>
          <dgm:dir/>
          <dgm:resizeHandles val="exact"/>
        </dgm:presLayoutVars>
      </dgm:prSet>
      <dgm:spPr/>
      <dgm:t>
        <a:bodyPr/>
        <a:lstStyle/>
        <a:p>
          <a:endParaRPr lang="id-ID"/>
        </a:p>
      </dgm:t>
    </dgm:pt>
  </dgm:ptLst>
  <dgm:cxnLst>
    <dgm:cxn modelId="{B0A9A7E4-8700-4124-B981-FF1B3EF9D69A}" type="presOf" srcId="{6964B048-E52D-4303-9E3D-C60DBB76A26E}" destId="{AB697786-3697-4099-AD13-3A0D9CC735FF}" srcOrd="0" destOrd="0" presId="urn:microsoft.com/office/officeart/2005/8/layout/equation2#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E5DEF0E1-7F67-407C-AA3C-4AC83FEF9B4D}" type="doc">
      <dgm:prSet loTypeId="urn:microsoft.com/office/officeart/2005/8/layout/pList1#1" loCatId="list" qsTypeId="urn:microsoft.com/office/officeart/2005/8/quickstyle/simple1#6" qsCatId="simple" csTypeId="urn:microsoft.com/office/officeart/2005/8/colors/accent1_2#2" csCatId="accent1" phldr="1"/>
      <dgm:spPr/>
      <dgm:t>
        <a:bodyPr/>
        <a:lstStyle/>
        <a:p>
          <a:endParaRPr lang="id-ID"/>
        </a:p>
      </dgm:t>
    </dgm:pt>
    <dgm:pt modelId="{4A9E8C08-8B14-47FD-A088-1E25F6BBC6A1}">
      <dgm:prSet phldrT="[Text]"/>
      <dgm:spPr>
        <a:noFill/>
      </dgm:spPr>
      <dgm:t>
        <a:bodyPr/>
        <a:lstStyle/>
        <a:p>
          <a:r>
            <a:rPr lang="id-ID" dirty="0" smtClean="0"/>
            <a:t>Lisan</a:t>
          </a:r>
          <a:endParaRPr lang="id-ID" dirty="0"/>
        </a:p>
      </dgm:t>
    </dgm:pt>
    <dgm:pt modelId="{AE1FF2FF-DAE9-4EA2-994D-775C198586D9}" cxnId="{E50B0F1E-4D1F-4D69-BDD3-A5777F8F0209}" type="parTrans">
      <dgm:prSet/>
      <dgm:spPr/>
      <dgm:t>
        <a:bodyPr/>
        <a:lstStyle/>
        <a:p>
          <a:endParaRPr lang="id-ID"/>
        </a:p>
      </dgm:t>
    </dgm:pt>
    <dgm:pt modelId="{31B9B08C-7B2D-4F07-BEF2-6A16F7F54F68}" cxnId="{E50B0F1E-4D1F-4D69-BDD3-A5777F8F0209}" type="sibTrans">
      <dgm:prSet/>
      <dgm:spPr/>
      <dgm:t>
        <a:bodyPr/>
        <a:lstStyle/>
        <a:p>
          <a:endParaRPr lang="id-ID"/>
        </a:p>
      </dgm:t>
    </dgm:pt>
    <dgm:pt modelId="{CB8C6B66-2BA5-4C8B-BC2A-EF1D218536EC}">
      <dgm:prSet phldrT="[Text]"/>
      <dgm:spPr>
        <a:noFill/>
      </dgm:spPr>
      <dgm:t>
        <a:bodyPr/>
        <a:lstStyle/>
        <a:p>
          <a:r>
            <a:rPr lang="id-ID" dirty="0" smtClean="0"/>
            <a:t>Tulis</a:t>
          </a:r>
          <a:endParaRPr lang="id-ID" dirty="0"/>
        </a:p>
      </dgm:t>
    </dgm:pt>
    <dgm:pt modelId="{4EFC574F-F64E-490E-81C3-926CBEB39761}" cxnId="{69016316-C1A6-4F1E-A7A0-5F065019F8FE}" type="parTrans">
      <dgm:prSet/>
      <dgm:spPr/>
      <dgm:t>
        <a:bodyPr/>
        <a:lstStyle/>
        <a:p>
          <a:endParaRPr lang="id-ID"/>
        </a:p>
      </dgm:t>
    </dgm:pt>
    <dgm:pt modelId="{36FEBF03-DFAD-4766-81EF-B4BBAF6670E1}" cxnId="{69016316-C1A6-4F1E-A7A0-5F065019F8FE}" type="sibTrans">
      <dgm:prSet/>
      <dgm:spPr/>
      <dgm:t>
        <a:bodyPr/>
        <a:lstStyle/>
        <a:p>
          <a:endParaRPr lang="id-ID"/>
        </a:p>
      </dgm:t>
    </dgm:pt>
    <dgm:pt modelId="{91F8AC05-249A-492A-A102-5C6724BB30D5}" type="pres">
      <dgm:prSet presAssocID="{E5DEF0E1-7F67-407C-AA3C-4AC83FEF9B4D}" presName="Name0" presStyleCnt="0">
        <dgm:presLayoutVars>
          <dgm:dir/>
          <dgm:resizeHandles val="exact"/>
        </dgm:presLayoutVars>
      </dgm:prSet>
      <dgm:spPr/>
      <dgm:t>
        <a:bodyPr/>
        <a:lstStyle/>
        <a:p>
          <a:endParaRPr lang="id-ID"/>
        </a:p>
      </dgm:t>
    </dgm:pt>
    <dgm:pt modelId="{55431E77-3EA8-4998-8F72-B9510834937E}" type="pres">
      <dgm:prSet presAssocID="{4A9E8C08-8B14-47FD-A088-1E25F6BBC6A1}" presName="compNode" presStyleCnt="0"/>
      <dgm:spPr/>
    </dgm:pt>
    <dgm:pt modelId="{496BF0C6-6EE3-495A-AFD1-32CA8E78EFB1}" type="pres">
      <dgm:prSet presAssocID="{4A9E8C08-8B14-47FD-A088-1E25F6BBC6A1}" presName="pictRect" presStyleLbl="node1" presStyleIdx="0" presStyleCnt="2" custScaleY="102332">
        <dgm:style>
          <a:lnRef idx="0">
            <a:schemeClr val="accent2"/>
          </a:lnRef>
          <a:fillRef idx="3">
            <a:schemeClr val="accent2"/>
          </a:fillRef>
          <a:effectRef idx="3">
            <a:schemeClr val="accent2"/>
          </a:effectRef>
          <a:fontRef idx="minor">
            <a:schemeClr val="lt1"/>
          </a:fontRef>
        </dgm:style>
      </dgm:prSet>
      <dgm:spPr/>
    </dgm:pt>
    <dgm:pt modelId="{45940E32-33D1-4B83-A309-596D5EBEC136}" type="pres">
      <dgm:prSet presAssocID="{4A9E8C08-8B14-47FD-A088-1E25F6BBC6A1}" presName="textRect" presStyleLbl="revTx" presStyleIdx="0" presStyleCnt="2" custScaleX="78756" custScaleY="58691" custLinFactNeighborX="1004" custLinFactNeighborY="26813">
        <dgm:presLayoutVars>
          <dgm:bulletEnabled val="1"/>
        </dgm:presLayoutVars>
      </dgm:prSet>
      <dgm:spPr/>
      <dgm:t>
        <a:bodyPr/>
        <a:lstStyle/>
        <a:p>
          <a:endParaRPr lang="id-ID"/>
        </a:p>
      </dgm:t>
    </dgm:pt>
    <dgm:pt modelId="{3862EC3B-BA1D-4B5D-8A8A-E736DB516DF5}" type="pres">
      <dgm:prSet presAssocID="{31B9B08C-7B2D-4F07-BEF2-6A16F7F54F68}" presName="sibTrans" presStyleLbl="sibTrans2D1" presStyleIdx="0" presStyleCnt="0"/>
      <dgm:spPr/>
      <dgm:t>
        <a:bodyPr/>
        <a:lstStyle/>
        <a:p>
          <a:endParaRPr lang="id-ID"/>
        </a:p>
      </dgm:t>
    </dgm:pt>
    <dgm:pt modelId="{77A0ECF1-7DFA-4A7C-A1B1-EE6E4D7A1D84}" type="pres">
      <dgm:prSet presAssocID="{CB8C6B66-2BA5-4C8B-BC2A-EF1D218536EC}" presName="compNode" presStyleCnt="0"/>
      <dgm:spPr/>
    </dgm:pt>
    <dgm:pt modelId="{B80EEB94-4273-48CF-B770-7F9AAA198BB2}" type="pres">
      <dgm:prSet presAssocID="{CB8C6B66-2BA5-4C8B-BC2A-EF1D218536EC}" presName="pictRect" presStyleLbl="node1" presStyleIdx="1" presStyleCnt="2">
        <dgm:style>
          <a:lnRef idx="0">
            <a:schemeClr val="accent2"/>
          </a:lnRef>
          <a:fillRef idx="3">
            <a:schemeClr val="accent2"/>
          </a:fillRef>
          <a:effectRef idx="3">
            <a:schemeClr val="accent2"/>
          </a:effectRef>
          <a:fontRef idx="minor">
            <a:schemeClr val="lt1"/>
          </a:fontRef>
        </dgm:style>
      </dgm:prSet>
      <dgm:spPr>
        <a:solidFill>
          <a:schemeClr val="accent4">
            <a:lumMod val="60000"/>
            <a:lumOff val="40000"/>
          </a:schemeClr>
        </a:solidFill>
      </dgm:spPr>
    </dgm:pt>
    <dgm:pt modelId="{DA9389F5-95AB-44DE-98D2-039B1D9157DD}" type="pres">
      <dgm:prSet presAssocID="{CB8C6B66-2BA5-4C8B-BC2A-EF1D218536EC}" presName="textRect" presStyleLbl="revTx" presStyleIdx="1" presStyleCnt="2" custScaleX="77144" custScaleY="58691" custLinFactNeighborX="-4312" custLinFactNeighborY="27896">
        <dgm:presLayoutVars>
          <dgm:bulletEnabled val="1"/>
        </dgm:presLayoutVars>
      </dgm:prSet>
      <dgm:spPr/>
      <dgm:t>
        <a:bodyPr/>
        <a:lstStyle/>
        <a:p>
          <a:endParaRPr lang="id-ID"/>
        </a:p>
      </dgm:t>
    </dgm:pt>
  </dgm:ptLst>
  <dgm:cxnLst>
    <dgm:cxn modelId="{FAFBF0A7-89A3-43EB-94B6-A370D39B9BB0}" type="presOf" srcId="{E5DEF0E1-7F67-407C-AA3C-4AC83FEF9B4D}" destId="{91F8AC05-249A-492A-A102-5C6724BB30D5}" srcOrd="0" destOrd="0" presId="urn:microsoft.com/office/officeart/2005/8/layout/pList1#1"/>
    <dgm:cxn modelId="{741E1B2C-01C6-4ADA-B8E6-A0A65AB116EC}" type="presOf" srcId="{4A9E8C08-8B14-47FD-A088-1E25F6BBC6A1}" destId="{45940E32-33D1-4B83-A309-596D5EBEC136}" srcOrd="0" destOrd="0" presId="urn:microsoft.com/office/officeart/2005/8/layout/pList1#1"/>
    <dgm:cxn modelId="{E50B0F1E-4D1F-4D69-BDD3-A5777F8F0209}" srcId="{E5DEF0E1-7F67-407C-AA3C-4AC83FEF9B4D}" destId="{4A9E8C08-8B14-47FD-A088-1E25F6BBC6A1}" srcOrd="0" destOrd="0" parTransId="{AE1FF2FF-DAE9-4EA2-994D-775C198586D9}" sibTransId="{31B9B08C-7B2D-4F07-BEF2-6A16F7F54F68}"/>
    <dgm:cxn modelId="{69016316-C1A6-4F1E-A7A0-5F065019F8FE}" srcId="{E5DEF0E1-7F67-407C-AA3C-4AC83FEF9B4D}" destId="{CB8C6B66-2BA5-4C8B-BC2A-EF1D218536EC}" srcOrd="1" destOrd="0" parTransId="{4EFC574F-F64E-490E-81C3-926CBEB39761}" sibTransId="{36FEBF03-DFAD-4766-81EF-B4BBAF6670E1}"/>
    <dgm:cxn modelId="{31ACE3D9-50B9-4105-BB71-031BBEF70F97}" type="presOf" srcId="{CB8C6B66-2BA5-4C8B-BC2A-EF1D218536EC}" destId="{DA9389F5-95AB-44DE-98D2-039B1D9157DD}" srcOrd="0" destOrd="0" presId="urn:microsoft.com/office/officeart/2005/8/layout/pList1#1"/>
    <dgm:cxn modelId="{FF9F19BA-0D3E-4E27-B170-2453DA4E3602}" type="presOf" srcId="{31B9B08C-7B2D-4F07-BEF2-6A16F7F54F68}" destId="{3862EC3B-BA1D-4B5D-8A8A-E736DB516DF5}" srcOrd="0" destOrd="0" presId="urn:microsoft.com/office/officeart/2005/8/layout/pList1#1"/>
    <dgm:cxn modelId="{E7EF3850-CFC8-4BF9-BA0A-0795D7DE3185}" type="presParOf" srcId="{91F8AC05-249A-492A-A102-5C6724BB30D5}" destId="{55431E77-3EA8-4998-8F72-B9510834937E}" srcOrd="0" destOrd="0" presId="urn:microsoft.com/office/officeart/2005/8/layout/pList1#1"/>
    <dgm:cxn modelId="{FC8D16A1-4749-4969-B91A-752C0871703C}" type="presParOf" srcId="{55431E77-3EA8-4998-8F72-B9510834937E}" destId="{496BF0C6-6EE3-495A-AFD1-32CA8E78EFB1}" srcOrd="0" destOrd="0" presId="urn:microsoft.com/office/officeart/2005/8/layout/pList1#1"/>
    <dgm:cxn modelId="{CBE58C4A-F033-43BA-942C-60D20127D20D}" type="presParOf" srcId="{55431E77-3EA8-4998-8F72-B9510834937E}" destId="{45940E32-33D1-4B83-A309-596D5EBEC136}" srcOrd="1" destOrd="0" presId="urn:microsoft.com/office/officeart/2005/8/layout/pList1#1"/>
    <dgm:cxn modelId="{C4B769F3-3F65-4475-AE6B-D9939CB76FD9}" type="presParOf" srcId="{91F8AC05-249A-492A-A102-5C6724BB30D5}" destId="{3862EC3B-BA1D-4B5D-8A8A-E736DB516DF5}" srcOrd="1" destOrd="0" presId="urn:microsoft.com/office/officeart/2005/8/layout/pList1#1"/>
    <dgm:cxn modelId="{4A1E097F-5F8C-406B-A313-0B12F5B8313D}" type="presParOf" srcId="{91F8AC05-249A-492A-A102-5C6724BB30D5}" destId="{77A0ECF1-7DFA-4A7C-A1B1-EE6E4D7A1D84}" srcOrd="2" destOrd="0" presId="urn:microsoft.com/office/officeart/2005/8/layout/pList1#1"/>
    <dgm:cxn modelId="{01064A3A-4444-4F61-B627-1DE0BE45DDFD}" type="presParOf" srcId="{77A0ECF1-7DFA-4A7C-A1B1-EE6E4D7A1D84}" destId="{B80EEB94-4273-48CF-B770-7F9AAA198BB2}" srcOrd="0" destOrd="0" presId="urn:microsoft.com/office/officeart/2005/8/layout/pList1#1"/>
    <dgm:cxn modelId="{546C19C0-B6B6-4C94-B9FA-CCE84934D934}" type="presParOf" srcId="{77A0ECF1-7DFA-4A7C-A1B1-EE6E4D7A1D84}" destId="{DA9389F5-95AB-44DE-98D2-039B1D9157DD}" srcOrd="1" destOrd="0" presId="urn:microsoft.com/office/officeart/2005/8/layout/pList1#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B6CE7AF2-98EE-4D62-9E61-B59EC7EEA25F}" type="doc">
      <dgm:prSet loTypeId="urn:microsoft.com/office/officeart/2005/8/layout/arrow1" loCatId="process" qsTypeId="urn:microsoft.com/office/officeart/2005/8/quickstyle/3d3#1" qsCatId="3D" csTypeId="urn:microsoft.com/office/officeart/2005/8/colors/colorful3#2" csCatId="colorful" phldr="1"/>
      <dgm:spPr/>
      <dgm:t>
        <a:bodyPr/>
        <a:lstStyle/>
        <a:p>
          <a:endParaRPr lang="id-ID"/>
        </a:p>
      </dgm:t>
    </dgm:pt>
    <dgm:pt modelId="{EA9F8F19-887D-420F-8616-10F516AAD8FE}">
      <dgm:prSet phldrT="[Text]"/>
      <dgm:spPr/>
      <dgm:t>
        <a:bodyPr/>
        <a:lstStyle/>
        <a:p>
          <a:endParaRPr lang="id-ID" dirty="0"/>
        </a:p>
      </dgm:t>
    </dgm:pt>
    <dgm:pt modelId="{6F626CFE-4FDD-403C-97E5-05790010D242}" cxnId="{A625E265-3AF6-4C23-B300-AC9996EF1E3B}" type="parTrans">
      <dgm:prSet/>
      <dgm:spPr/>
      <dgm:t>
        <a:bodyPr/>
        <a:lstStyle/>
        <a:p>
          <a:endParaRPr lang="id-ID"/>
        </a:p>
      </dgm:t>
    </dgm:pt>
    <dgm:pt modelId="{2D761343-57FD-4FBE-8AF6-B351FCF47DA9}" cxnId="{A625E265-3AF6-4C23-B300-AC9996EF1E3B}" type="sibTrans">
      <dgm:prSet/>
      <dgm:spPr/>
      <dgm:t>
        <a:bodyPr/>
        <a:lstStyle/>
        <a:p>
          <a:endParaRPr lang="id-ID"/>
        </a:p>
      </dgm:t>
    </dgm:pt>
    <dgm:pt modelId="{C03AB65D-EFD5-4A4D-AFBB-098D6FA2003A}">
      <dgm:prSet phldrT="[Text]"/>
      <dgm:spPr/>
      <dgm:t>
        <a:bodyPr/>
        <a:lstStyle/>
        <a:p>
          <a:endParaRPr lang="id-ID" dirty="0"/>
        </a:p>
      </dgm:t>
    </dgm:pt>
    <dgm:pt modelId="{2A22609F-CC89-4A52-A930-230B281CE734}" cxnId="{84F1230D-9915-4DC7-B87C-23F20C8D0A01}" type="parTrans">
      <dgm:prSet/>
      <dgm:spPr/>
      <dgm:t>
        <a:bodyPr/>
        <a:lstStyle/>
        <a:p>
          <a:endParaRPr lang="id-ID"/>
        </a:p>
      </dgm:t>
    </dgm:pt>
    <dgm:pt modelId="{56574817-4B00-4CB4-9859-9D4B05E24552}" cxnId="{84F1230D-9915-4DC7-B87C-23F20C8D0A01}" type="sibTrans">
      <dgm:prSet/>
      <dgm:spPr/>
      <dgm:t>
        <a:bodyPr/>
        <a:lstStyle/>
        <a:p>
          <a:endParaRPr lang="id-ID"/>
        </a:p>
      </dgm:t>
    </dgm:pt>
    <dgm:pt modelId="{33975B5B-7158-429D-8D79-EBA3C426010E}" type="pres">
      <dgm:prSet presAssocID="{B6CE7AF2-98EE-4D62-9E61-B59EC7EEA25F}" presName="cycle" presStyleCnt="0">
        <dgm:presLayoutVars>
          <dgm:dir/>
          <dgm:resizeHandles val="exact"/>
        </dgm:presLayoutVars>
      </dgm:prSet>
      <dgm:spPr/>
      <dgm:t>
        <a:bodyPr/>
        <a:lstStyle/>
        <a:p>
          <a:endParaRPr lang="id-ID"/>
        </a:p>
      </dgm:t>
    </dgm:pt>
    <dgm:pt modelId="{144BBD7F-C837-4240-AC84-03E55679C368}" type="pres">
      <dgm:prSet presAssocID="{EA9F8F19-887D-420F-8616-10F516AAD8FE}" presName="arrow" presStyleLbl="node1" presStyleIdx="0" presStyleCnt="2">
        <dgm:presLayoutVars>
          <dgm:bulletEnabled val="1"/>
        </dgm:presLayoutVars>
      </dgm:prSet>
      <dgm:spPr/>
      <dgm:t>
        <a:bodyPr/>
        <a:lstStyle/>
        <a:p>
          <a:endParaRPr lang="id-ID"/>
        </a:p>
      </dgm:t>
    </dgm:pt>
    <dgm:pt modelId="{AAEC07E7-8985-444B-BB02-297028E62497}" type="pres">
      <dgm:prSet presAssocID="{C03AB65D-EFD5-4A4D-AFBB-098D6FA2003A}" presName="arrow" presStyleLbl="node1" presStyleIdx="1" presStyleCnt="2">
        <dgm:presLayoutVars>
          <dgm:bulletEnabled val="1"/>
        </dgm:presLayoutVars>
      </dgm:prSet>
      <dgm:spPr/>
      <dgm:t>
        <a:bodyPr/>
        <a:lstStyle/>
        <a:p>
          <a:endParaRPr lang="id-ID"/>
        </a:p>
      </dgm:t>
    </dgm:pt>
  </dgm:ptLst>
  <dgm:cxnLst>
    <dgm:cxn modelId="{A5AC624F-5B41-410E-BF95-E5B6368D87CB}" type="presOf" srcId="{C03AB65D-EFD5-4A4D-AFBB-098D6FA2003A}" destId="{AAEC07E7-8985-444B-BB02-297028E62497}" srcOrd="0" destOrd="0" presId="urn:microsoft.com/office/officeart/2005/8/layout/arrow1"/>
    <dgm:cxn modelId="{E5C5333F-06E0-46C2-98F8-F224937E1706}" type="presOf" srcId="{EA9F8F19-887D-420F-8616-10F516AAD8FE}" destId="{144BBD7F-C837-4240-AC84-03E55679C368}" srcOrd="0" destOrd="0" presId="urn:microsoft.com/office/officeart/2005/8/layout/arrow1"/>
    <dgm:cxn modelId="{E2C049DB-C1D9-4295-8E5E-961F1C16532C}" type="presOf" srcId="{B6CE7AF2-98EE-4D62-9E61-B59EC7EEA25F}" destId="{33975B5B-7158-429D-8D79-EBA3C426010E}" srcOrd="0" destOrd="0" presId="urn:microsoft.com/office/officeart/2005/8/layout/arrow1"/>
    <dgm:cxn modelId="{84F1230D-9915-4DC7-B87C-23F20C8D0A01}" srcId="{B6CE7AF2-98EE-4D62-9E61-B59EC7EEA25F}" destId="{C03AB65D-EFD5-4A4D-AFBB-098D6FA2003A}" srcOrd="1" destOrd="0" parTransId="{2A22609F-CC89-4A52-A930-230B281CE734}" sibTransId="{56574817-4B00-4CB4-9859-9D4B05E24552}"/>
    <dgm:cxn modelId="{A625E265-3AF6-4C23-B300-AC9996EF1E3B}" srcId="{B6CE7AF2-98EE-4D62-9E61-B59EC7EEA25F}" destId="{EA9F8F19-887D-420F-8616-10F516AAD8FE}" srcOrd="0" destOrd="0" parTransId="{6F626CFE-4FDD-403C-97E5-05790010D242}" sibTransId="{2D761343-57FD-4FBE-8AF6-B351FCF47DA9}"/>
    <dgm:cxn modelId="{5751B677-E959-4812-BD45-89BB63233DEA}" type="presParOf" srcId="{33975B5B-7158-429D-8D79-EBA3C426010E}" destId="{144BBD7F-C837-4240-AC84-03E55679C368}" srcOrd="0" destOrd="0" presId="urn:microsoft.com/office/officeart/2005/8/layout/arrow1"/>
    <dgm:cxn modelId="{CB3A0273-3E96-44E8-9DA2-9022F6156FAB}" type="presParOf" srcId="{33975B5B-7158-429D-8D79-EBA3C426010E}" destId="{AAEC07E7-8985-444B-BB02-297028E62497}" srcOrd="1" destOrd="0" presId="urn:microsoft.com/office/officeart/2005/8/layout/arrow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2F874DC-C31F-47F9-BA96-266DF91614E1}" type="doc">
      <dgm:prSet loTypeId="urn:microsoft.com/office/officeart/2005/8/layout/vList4" loCatId="list" qsTypeId="urn:microsoft.com/office/officeart/2005/8/quickstyle/simple1#1" qsCatId="simple" csTypeId="urn:microsoft.com/office/officeart/2005/8/colors/colorful5#1" csCatId="colorful" phldr="1"/>
      <dgm:spPr/>
      <dgm:t>
        <a:bodyPr/>
        <a:lstStyle/>
        <a:p>
          <a:endParaRPr lang="id-ID"/>
        </a:p>
      </dgm:t>
    </dgm:pt>
    <dgm:pt modelId="{65CDC2F6-94C9-4135-AFE2-22A879EF5029}">
      <dgm:prSet phldrT="[Text]" phldr="0" custT="0"/>
      <dgm:spPr/>
      <dgm:t>
        <a:bodyPr vert="horz" wrap="square"/>
        <a:lstStyle>
          <a:lvl1pPr algn="l">
            <a:defRPr sz="4100"/>
          </a:lvl1pPr>
          <a:lvl2pPr marL="285750" indent="-285750" algn="l">
            <a:defRPr sz="3100"/>
          </a:lvl2pPr>
          <a:lvl3pPr marL="571500" indent="-285750" algn="l">
            <a:defRPr sz="3100"/>
          </a:lvl3pPr>
          <a:lvl4pPr marL="857250" indent="-285750" algn="l">
            <a:defRPr sz="3100"/>
          </a:lvl4pPr>
          <a:lvl5pPr marL="1143000" indent="-285750" algn="l">
            <a:defRPr sz="3100"/>
          </a:lvl5pPr>
          <a:lvl6pPr marL="1428750" indent="-285750" algn="l">
            <a:defRPr sz="3100"/>
          </a:lvl6pPr>
          <a:lvl7pPr marL="1714500" indent="-285750" algn="l">
            <a:defRPr sz="3100"/>
          </a:lvl7pPr>
          <a:lvl8pPr marL="2000250" indent="-285750" algn="l">
            <a:defRPr sz="3100"/>
          </a:lvl8pPr>
          <a:lvl9pPr marL="2286000" indent="-285750" algn="l">
            <a:defRPr sz="3100"/>
          </a:lvl9pPr>
        </a:lstStyle>
        <a:p>
          <a:pPr>
            <a:lnSpc>
              <a:spcPct val="100000"/>
            </a:lnSpc>
            <a:spcBef>
              <a:spcPct val="0"/>
            </a:spcBef>
            <a:spcAft>
              <a:spcPct val="35000"/>
            </a:spcAft>
          </a:pPr>
          <a:endParaRPr lang="id-ID" dirty="0">
            <a:solidFill>
              <a:schemeClr val="tx1"/>
            </a:solidFill>
          </a:endParaRPr>
        </a:p>
      </dgm:t>
    </dgm:pt>
    <dgm:pt modelId="{19783C11-7E6A-4EC4-BF1B-7BB3E5A932F2}" cxnId="{E53620E8-34DA-4400-9BF2-C91027C11DDC}" type="parTrans">
      <dgm:prSet/>
      <dgm:spPr/>
      <dgm:t>
        <a:bodyPr/>
        <a:lstStyle/>
        <a:p>
          <a:endParaRPr lang="id-ID"/>
        </a:p>
      </dgm:t>
    </dgm:pt>
    <dgm:pt modelId="{B97B0538-5B39-4C73-B326-3558F53E6195}" cxnId="{E53620E8-34DA-4400-9BF2-C91027C11DDC}" type="sibTrans">
      <dgm:prSet/>
      <dgm:spPr/>
      <dgm:t>
        <a:bodyPr/>
        <a:lstStyle/>
        <a:p>
          <a:endParaRPr lang="id-ID"/>
        </a:p>
      </dgm:t>
    </dgm:pt>
    <dgm:pt modelId="{8283FF6B-0460-4D42-87D1-6B531B9C0D70}">
      <dgm:prSet phldrT="[Text]" phldr="0" custT="0"/>
      <dgm:spPr/>
      <dgm:t>
        <a:bodyPr vert="horz" wrap="square"/>
        <a:lstStyle>
          <a:lvl1pPr algn="l">
            <a:defRPr sz="4100"/>
          </a:lvl1pPr>
          <a:lvl2pPr marL="285750" indent="-285750" algn="l">
            <a:defRPr sz="3100"/>
          </a:lvl2pPr>
          <a:lvl3pPr marL="571500" indent="-285750" algn="l">
            <a:defRPr sz="3100"/>
          </a:lvl3pPr>
          <a:lvl4pPr marL="857250" indent="-285750" algn="l">
            <a:defRPr sz="3100"/>
          </a:lvl4pPr>
          <a:lvl5pPr marL="1143000" indent="-285750" algn="l">
            <a:defRPr sz="3100"/>
          </a:lvl5pPr>
          <a:lvl6pPr marL="1428750" indent="-285750" algn="l">
            <a:defRPr sz="3100"/>
          </a:lvl6pPr>
          <a:lvl7pPr marL="1714500" indent="-285750" algn="l">
            <a:defRPr sz="3100"/>
          </a:lvl7pPr>
          <a:lvl8pPr marL="2000250" indent="-285750" algn="l">
            <a:defRPr sz="3100"/>
          </a:lvl8pPr>
          <a:lvl9pPr marL="2286000" indent="-285750" algn="l">
            <a:defRPr sz="3100"/>
          </a:lvl9pPr>
        </a:lstStyle>
        <a:p>
          <a:pPr>
            <a:lnSpc>
              <a:spcPct val="100000"/>
            </a:lnSpc>
            <a:spcBef>
              <a:spcPct val="0"/>
            </a:spcBef>
            <a:spcAft>
              <a:spcPct val="35000"/>
            </a:spcAft>
          </a:pPr>
          <a:endParaRPr lang="id-ID" dirty="0">
            <a:solidFill>
              <a:schemeClr val="tx1"/>
            </a:solidFill>
          </a:endParaRPr>
        </a:p>
      </dgm:t>
    </dgm:pt>
    <dgm:pt modelId="{14387553-B4F5-4E9D-B7F5-66443B4B6AA2}" cxnId="{F749F899-A8F4-483F-975D-11157AD8F22E}" type="parTrans">
      <dgm:prSet/>
      <dgm:spPr/>
      <dgm:t>
        <a:bodyPr/>
        <a:lstStyle/>
        <a:p>
          <a:endParaRPr lang="id-ID"/>
        </a:p>
      </dgm:t>
    </dgm:pt>
    <dgm:pt modelId="{6CE21AA8-DFAF-497F-A7C0-8B99E5803DFE}" cxnId="{F749F899-A8F4-483F-975D-11157AD8F22E}" type="sibTrans">
      <dgm:prSet/>
      <dgm:spPr/>
      <dgm:t>
        <a:bodyPr/>
        <a:lstStyle/>
        <a:p>
          <a:endParaRPr lang="id-ID"/>
        </a:p>
      </dgm:t>
    </dgm:pt>
    <dgm:pt modelId="{681F18C4-9B12-4537-A946-7FB7F0843B37}">
      <dgm:prSet phldrT="[Text]" phldr="0" custT="0"/>
      <dgm:spPr/>
      <dgm:t>
        <a:bodyPr vert="horz" wrap="square"/>
        <a:lstStyle>
          <a:lvl1pPr algn="l">
            <a:defRPr sz="4100"/>
          </a:lvl1pPr>
          <a:lvl2pPr marL="285750" indent="-285750" algn="l">
            <a:defRPr sz="3100"/>
          </a:lvl2pPr>
          <a:lvl3pPr marL="571500" indent="-285750" algn="l">
            <a:defRPr sz="3100"/>
          </a:lvl3pPr>
          <a:lvl4pPr marL="857250" indent="-285750" algn="l">
            <a:defRPr sz="3100"/>
          </a:lvl4pPr>
          <a:lvl5pPr marL="1143000" indent="-285750" algn="l">
            <a:defRPr sz="3100"/>
          </a:lvl5pPr>
          <a:lvl6pPr marL="1428750" indent="-285750" algn="l">
            <a:defRPr sz="3100"/>
          </a:lvl6pPr>
          <a:lvl7pPr marL="1714500" indent="-285750" algn="l">
            <a:defRPr sz="3100"/>
          </a:lvl7pPr>
          <a:lvl8pPr marL="2000250" indent="-285750" algn="l">
            <a:defRPr sz="3100"/>
          </a:lvl8pPr>
          <a:lvl9pPr marL="2286000" indent="-285750" algn="l">
            <a:defRPr sz="3100"/>
          </a:lvl9pPr>
        </a:lstStyle>
        <a:p>
          <a:pPr>
            <a:lnSpc>
              <a:spcPct val="100000"/>
            </a:lnSpc>
            <a:spcBef>
              <a:spcPct val="0"/>
            </a:spcBef>
            <a:spcAft>
              <a:spcPct val="35000"/>
            </a:spcAft>
          </a:pPr>
          <a:endParaRPr lang="id-ID" dirty="0">
            <a:solidFill>
              <a:schemeClr val="tx1"/>
            </a:solidFill>
          </a:endParaRPr>
        </a:p>
      </dgm:t>
    </dgm:pt>
    <dgm:pt modelId="{5C1D5E09-FFD3-4F50-B93E-3E8486B75ABC}" cxnId="{3C2EC42B-1471-4F84-A640-3CECBCF7630C}" type="parTrans">
      <dgm:prSet/>
      <dgm:spPr/>
      <dgm:t>
        <a:bodyPr/>
        <a:lstStyle/>
        <a:p>
          <a:endParaRPr lang="id-ID"/>
        </a:p>
      </dgm:t>
    </dgm:pt>
    <dgm:pt modelId="{69EE749B-567C-475E-BE00-86E4035642C9}" cxnId="{3C2EC42B-1471-4F84-A640-3CECBCF7630C}" type="sibTrans">
      <dgm:prSet/>
      <dgm:spPr/>
      <dgm:t>
        <a:bodyPr/>
        <a:lstStyle/>
        <a:p>
          <a:endParaRPr lang="id-ID"/>
        </a:p>
      </dgm:t>
    </dgm:pt>
    <dgm:pt modelId="{05A83EF1-D39A-433A-ABFA-BBD8DC892B6E}" type="pres">
      <dgm:prSet presAssocID="{32F874DC-C31F-47F9-BA96-266DF91614E1}" presName="linear" presStyleCnt="0">
        <dgm:presLayoutVars>
          <dgm:dir/>
          <dgm:resizeHandles val="exact"/>
        </dgm:presLayoutVars>
      </dgm:prSet>
      <dgm:spPr/>
      <dgm:t>
        <a:bodyPr/>
        <a:lstStyle/>
        <a:p>
          <a:endParaRPr lang="id-ID"/>
        </a:p>
      </dgm:t>
    </dgm:pt>
    <dgm:pt modelId="{EBEDA9C8-C542-432A-B395-E130E438D3B0}" type="pres">
      <dgm:prSet presAssocID="{65CDC2F6-94C9-4135-AFE2-22A879EF5029}" presName="comp" presStyleCnt="0"/>
      <dgm:spPr/>
    </dgm:pt>
    <dgm:pt modelId="{F6D4BBB1-CCA7-4F68-891B-3C15CC670BA6}" type="pres">
      <dgm:prSet presAssocID="{65CDC2F6-94C9-4135-AFE2-22A879EF5029}" presName="box" presStyleLbl="node1" presStyleIdx="0" presStyleCnt="3"/>
      <dgm:spPr>
        <a:prstGeom prst="roundRect">
          <a:avLst/>
        </a:prstGeom>
      </dgm:spPr>
      <dgm:t>
        <a:bodyPr/>
        <a:lstStyle/>
        <a:p>
          <a:endParaRPr lang="id-ID"/>
        </a:p>
      </dgm:t>
    </dgm:pt>
    <dgm:pt modelId="{2153CF22-2BC3-493C-A4D0-24BA37FC1F3C}" type="pres">
      <dgm:prSet presAssocID="{65CDC2F6-94C9-4135-AFE2-22A879EF5029}" presName="img" presStyleLbl="fgImgPlace1" presStyleIdx="0" presStyleCnt="3" custScaleX="91894"/>
      <dgm:spPr>
        <a:prstGeom prst="roundRect">
          <a:avLst/>
        </a:prstGeom>
        <a:blipFill rotWithShape="0">
          <a:blip xmlns:r="http://schemas.openxmlformats.org/officeDocument/2006/relationships" r:embed="rId1"/>
          <a:stretch>
            <a:fillRect/>
          </a:stretch>
        </a:blipFill>
      </dgm:spPr>
    </dgm:pt>
    <dgm:pt modelId="{23F4C71D-5131-4C71-9D7C-5C4BFB2450B6}" type="pres">
      <dgm:prSet presAssocID="{65CDC2F6-94C9-4135-AFE2-22A879EF5029}" presName="text" presStyleLbl="node1" presStyleIdx="0" presStyleCnt="3">
        <dgm:presLayoutVars>
          <dgm:bulletEnabled val="1"/>
        </dgm:presLayoutVars>
      </dgm:prSet>
      <dgm:spPr/>
      <dgm:t>
        <a:bodyPr/>
        <a:lstStyle/>
        <a:p>
          <a:endParaRPr lang="id-ID"/>
        </a:p>
      </dgm:t>
    </dgm:pt>
    <dgm:pt modelId="{31503A1F-9D01-4038-8DFF-1F6BE451D870}" type="pres">
      <dgm:prSet presAssocID="{B97B0538-5B39-4C73-B326-3558F53E6195}" presName="spacer" presStyleCnt="0"/>
      <dgm:spPr/>
      <dgm:t>
        <a:bodyPr/>
        <a:lstStyle/>
        <a:p>
          <a:endParaRPr lang="en-US"/>
        </a:p>
      </dgm:t>
    </dgm:pt>
    <dgm:pt modelId="{FF36C936-8EC0-4199-883A-E191582758A3}" type="pres">
      <dgm:prSet presAssocID="{8283FF6B-0460-4D42-87D1-6B531B9C0D70}" presName="comp" presStyleCnt="0"/>
      <dgm:spPr/>
    </dgm:pt>
    <dgm:pt modelId="{773BB9A3-4348-4EFB-8C75-E0B426D2DAAE}" type="pres">
      <dgm:prSet presAssocID="{8283FF6B-0460-4D42-87D1-6B531B9C0D70}" presName="box" presStyleLbl="node1" presStyleIdx="1" presStyleCnt="3"/>
      <dgm:spPr/>
      <dgm:t>
        <a:bodyPr/>
        <a:lstStyle/>
        <a:p>
          <a:endParaRPr lang="id-ID"/>
        </a:p>
      </dgm:t>
    </dgm:pt>
    <dgm:pt modelId="{1A63B15C-369B-4F86-B735-4D4815A2C24A}" type="pres">
      <dgm:prSet presAssocID="{8283FF6B-0460-4D42-87D1-6B531B9C0D70}" presName="img" presStyleLbl="fgImgPlace1" presStyleIdx="1" presStyleCnt="3" custScaleX="82514"/>
      <dgm:spPr>
        <a:blipFill rotWithShape="0">
          <a:blip xmlns:r="http://schemas.openxmlformats.org/officeDocument/2006/relationships" r:embed="rId1"/>
          <a:stretch>
            <a:fillRect/>
          </a:stretch>
        </a:blipFill>
      </dgm:spPr>
    </dgm:pt>
    <dgm:pt modelId="{E8851539-C776-41DF-A18B-56AA70EFF129}" type="pres">
      <dgm:prSet presAssocID="{8283FF6B-0460-4D42-87D1-6B531B9C0D70}" presName="text" presStyleLbl="node1" presStyleIdx="1" presStyleCnt="3">
        <dgm:presLayoutVars>
          <dgm:bulletEnabled val="1"/>
        </dgm:presLayoutVars>
      </dgm:prSet>
      <dgm:spPr/>
      <dgm:t>
        <a:bodyPr/>
        <a:lstStyle/>
        <a:p>
          <a:endParaRPr lang="id-ID"/>
        </a:p>
      </dgm:t>
    </dgm:pt>
    <dgm:pt modelId="{D74E7FDE-3F1B-4D94-B813-C69EACE8860C}" type="pres">
      <dgm:prSet presAssocID="{6CE21AA8-DFAF-497F-A7C0-8B99E5803DFE}" presName="spacer" presStyleCnt="0"/>
      <dgm:spPr/>
      <dgm:t>
        <a:bodyPr/>
        <a:lstStyle/>
        <a:p>
          <a:endParaRPr lang="en-US"/>
        </a:p>
      </dgm:t>
    </dgm:pt>
    <dgm:pt modelId="{41802745-4A1C-4D6E-9F8D-D92B8CA592E8}" type="pres">
      <dgm:prSet presAssocID="{681F18C4-9B12-4537-A946-7FB7F0843B37}" presName="comp" presStyleCnt="0"/>
      <dgm:spPr/>
    </dgm:pt>
    <dgm:pt modelId="{9653AB91-F884-4A63-921E-B2A795C50F66}" type="pres">
      <dgm:prSet presAssocID="{681F18C4-9B12-4537-A946-7FB7F0843B37}" presName="box" presStyleLbl="node1" presStyleIdx="2" presStyleCnt="3"/>
      <dgm:spPr/>
      <dgm:t>
        <a:bodyPr/>
        <a:lstStyle/>
        <a:p>
          <a:endParaRPr lang="id-ID"/>
        </a:p>
      </dgm:t>
    </dgm:pt>
    <dgm:pt modelId="{0B89FED5-B79C-4C04-9EFD-D4AE21280A58}" type="pres">
      <dgm:prSet presAssocID="{681F18C4-9B12-4537-A946-7FB7F0843B37}" presName="img" presStyleLbl="fgImgPlace1" presStyleIdx="2" presStyleCnt="3" custScaleX="86343"/>
      <dgm:spPr>
        <a:blipFill rotWithShape="0">
          <a:blip xmlns:r="http://schemas.openxmlformats.org/officeDocument/2006/relationships" r:embed="rId1"/>
          <a:stretch>
            <a:fillRect/>
          </a:stretch>
        </a:blipFill>
      </dgm:spPr>
    </dgm:pt>
    <dgm:pt modelId="{CCDFEA1E-4B21-41EA-A39A-24C731DF0D34}" type="pres">
      <dgm:prSet presAssocID="{681F18C4-9B12-4537-A946-7FB7F0843B37}" presName="text" presStyleLbl="node1" presStyleIdx="2" presStyleCnt="3">
        <dgm:presLayoutVars>
          <dgm:bulletEnabled val="1"/>
        </dgm:presLayoutVars>
      </dgm:prSet>
      <dgm:spPr/>
      <dgm:t>
        <a:bodyPr/>
        <a:lstStyle/>
        <a:p>
          <a:endParaRPr lang="id-ID"/>
        </a:p>
      </dgm:t>
    </dgm:pt>
  </dgm:ptLst>
  <dgm:cxnLst>
    <dgm:cxn modelId="{F34F635D-CF36-418D-9390-02E6951A9DE9}" type="presOf" srcId="{8283FF6B-0460-4D42-87D1-6B531B9C0D70}" destId="{E8851539-C776-41DF-A18B-56AA70EFF129}" srcOrd="1" destOrd="0" presId="urn:microsoft.com/office/officeart/2005/8/layout/vList4"/>
    <dgm:cxn modelId="{62045607-F1B7-4AAC-8938-CB9163F5A29E}" type="presOf" srcId="{65CDC2F6-94C9-4135-AFE2-22A879EF5029}" destId="{23F4C71D-5131-4C71-9D7C-5C4BFB2450B6}" srcOrd="1" destOrd="0" presId="urn:microsoft.com/office/officeart/2005/8/layout/vList4"/>
    <dgm:cxn modelId="{F8D203F1-B369-4DA4-A23D-6B176F52FECE}" type="presOf" srcId="{8283FF6B-0460-4D42-87D1-6B531B9C0D70}" destId="{773BB9A3-4348-4EFB-8C75-E0B426D2DAAE}" srcOrd="0" destOrd="0" presId="urn:microsoft.com/office/officeart/2005/8/layout/vList4"/>
    <dgm:cxn modelId="{E53620E8-34DA-4400-9BF2-C91027C11DDC}" srcId="{32F874DC-C31F-47F9-BA96-266DF91614E1}" destId="{65CDC2F6-94C9-4135-AFE2-22A879EF5029}" srcOrd="0" destOrd="0" parTransId="{19783C11-7E6A-4EC4-BF1B-7BB3E5A932F2}" sibTransId="{B97B0538-5B39-4C73-B326-3558F53E6195}"/>
    <dgm:cxn modelId="{3EAF70EE-584B-4109-BB36-5CCD0EBCFD44}" type="presOf" srcId="{65CDC2F6-94C9-4135-AFE2-22A879EF5029}" destId="{F6D4BBB1-CCA7-4F68-891B-3C15CC670BA6}" srcOrd="0" destOrd="0" presId="urn:microsoft.com/office/officeart/2005/8/layout/vList4"/>
    <dgm:cxn modelId="{5F7888BC-5B15-4C3D-A31D-53A0DBBED0E6}" type="presOf" srcId="{32F874DC-C31F-47F9-BA96-266DF91614E1}" destId="{05A83EF1-D39A-433A-ABFA-BBD8DC892B6E}" srcOrd="0" destOrd="0" presId="urn:microsoft.com/office/officeart/2005/8/layout/vList4"/>
    <dgm:cxn modelId="{9B46B4C6-3477-4AD6-BE0D-6EE4268CE7E8}" type="presOf" srcId="{681F18C4-9B12-4537-A946-7FB7F0843B37}" destId="{9653AB91-F884-4A63-921E-B2A795C50F66}" srcOrd="0" destOrd="0" presId="urn:microsoft.com/office/officeart/2005/8/layout/vList4"/>
    <dgm:cxn modelId="{F749F899-A8F4-483F-975D-11157AD8F22E}" srcId="{32F874DC-C31F-47F9-BA96-266DF91614E1}" destId="{8283FF6B-0460-4D42-87D1-6B531B9C0D70}" srcOrd="1" destOrd="0" parTransId="{14387553-B4F5-4E9D-B7F5-66443B4B6AA2}" sibTransId="{6CE21AA8-DFAF-497F-A7C0-8B99E5803DFE}"/>
    <dgm:cxn modelId="{41C4E14F-FE6C-44E2-96A3-EBC633594D74}" type="presOf" srcId="{681F18C4-9B12-4537-A946-7FB7F0843B37}" destId="{CCDFEA1E-4B21-41EA-A39A-24C731DF0D34}" srcOrd="1" destOrd="0" presId="urn:microsoft.com/office/officeart/2005/8/layout/vList4"/>
    <dgm:cxn modelId="{3C2EC42B-1471-4F84-A640-3CECBCF7630C}" srcId="{32F874DC-C31F-47F9-BA96-266DF91614E1}" destId="{681F18C4-9B12-4537-A946-7FB7F0843B37}" srcOrd="2" destOrd="0" parTransId="{5C1D5E09-FFD3-4F50-B93E-3E8486B75ABC}" sibTransId="{69EE749B-567C-475E-BE00-86E4035642C9}"/>
    <dgm:cxn modelId="{DF0CCEAC-552C-4042-BFD5-BBB2D07B626A}" type="presParOf" srcId="{05A83EF1-D39A-433A-ABFA-BBD8DC892B6E}" destId="{EBEDA9C8-C542-432A-B395-E130E438D3B0}" srcOrd="0" destOrd="0" presId="urn:microsoft.com/office/officeart/2005/8/layout/vList4"/>
    <dgm:cxn modelId="{E68AA2C6-AE04-40DF-ADB3-9F2570E9893D}" type="presParOf" srcId="{EBEDA9C8-C542-432A-B395-E130E438D3B0}" destId="{F6D4BBB1-CCA7-4F68-891B-3C15CC670BA6}" srcOrd="0" destOrd="0" presId="urn:microsoft.com/office/officeart/2005/8/layout/vList4"/>
    <dgm:cxn modelId="{074BDA51-B7F7-44F3-908B-87D3A9107FA7}" type="presParOf" srcId="{EBEDA9C8-C542-432A-B395-E130E438D3B0}" destId="{2153CF22-2BC3-493C-A4D0-24BA37FC1F3C}" srcOrd="1" destOrd="0" presId="urn:microsoft.com/office/officeart/2005/8/layout/vList4"/>
    <dgm:cxn modelId="{5904F6A9-3ECE-4470-9A8C-44BF8AAD20FF}" type="presParOf" srcId="{EBEDA9C8-C542-432A-B395-E130E438D3B0}" destId="{23F4C71D-5131-4C71-9D7C-5C4BFB2450B6}" srcOrd="2" destOrd="0" presId="urn:microsoft.com/office/officeart/2005/8/layout/vList4"/>
    <dgm:cxn modelId="{AB45B2FD-51A4-438A-9DE4-ECD77025AE00}" type="presParOf" srcId="{05A83EF1-D39A-433A-ABFA-BBD8DC892B6E}" destId="{31503A1F-9D01-4038-8DFF-1F6BE451D870}" srcOrd="1" destOrd="0" presId="urn:microsoft.com/office/officeart/2005/8/layout/vList4"/>
    <dgm:cxn modelId="{C070D82A-BD64-42B7-8410-1534715BC355}" type="presParOf" srcId="{05A83EF1-D39A-433A-ABFA-BBD8DC892B6E}" destId="{FF36C936-8EC0-4199-883A-E191582758A3}" srcOrd="2" destOrd="0" presId="urn:microsoft.com/office/officeart/2005/8/layout/vList4"/>
    <dgm:cxn modelId="{5E21F454-D13E-4968-BC92-AAFFE94A6A07}" type="presParOf" srcId="{FF36C936-8EC0-4199-883A-E191582758A3}" destId="{773BB9A3-4348-4EFB-8C75-E0B426D2DAAE}" srcOrd="0" destOrd="0" presId="urn:microsoft.com/office/officeart/2005/8/layout/vList4"/>
    <dgm:cxn modelId="{20C81B2B-56BB-457E-BA9B-B1361F459067}" type="presParOf" srcId="{FF36C936-8EC0-4199-883A-E191582758A3}" destId="{1A63B15C-369B-4F86-B735-4D4815A2C24A}" srcOrd="1" destOrd="0" presId="urn:microsoft.com/office/officeart/2005/8/layout/vList4"/>
    <dgm:cxn modelId="{9356FA33-0FF3-4BD5-8B0D-8632D74DE491}" type="presParOf" srcId="{FF36C936-8EC0-4199-883A-E191582758A3}" destId="{E8851539-C776-41DF-A18B-56AA70EFF129}" srcOrd="2" destOrd="0" presId="urn:microsoft.com/office/officeart/2005/8/layout/vList4"/>
    <dgm:cxn modelId="{D5DB8594-9A0D-4F33-AA1C-C912EB780016}" type="presParOf" srcId="{05A83EF1-D39A-433A-ABFA-BBD8DC892B6E}" destId="{D74E7FDE-3F1B-4D94-B813-C69EACE8860C}" srcOrd="3" destOrd="0" presId="urn:microsoft.com/office/officeart/2005/8/layout/vList4"/>
    <dgm:cxn modelId="{49B828E4-F6E8-4A32-9920-DF15F482B90C}" type="presParOf" srcId="{05A83EF1-D39A-433A-ABFA-BBD8DC892B6E}" destId="{41802745-4A1C-4D6E-9F8D-D92B8CA592E8}" srcOrd="4" destOrd="0" presId="urn:microsoft.com/office/officeart/2005/8/layout/vList4"/>
    <dgm:cxn modelId="{CE09666F-4C90-4C36-8B20-E978BF612B78}" type="presParOf" srcId="{41802745-4A1C-4D6E-9F8D-D92B8CA592E8}" destId="{9653AB91-F884-4A63-921E-B2A795C50F66}" srcOrd="0" destOrd="0" presId="urn:microsoft.com/office/officeart/2005/8/layout/vList4"/>
    <dgm:cxn modelId="{3A62B4F8-8F33-41F8-B9F0-C3D6E3514CAE}" type="presParOf" srcId="{41802745-4A1C-4D6E-9F8D-D92B8CA592E8}" destId="{0B89FED5-B79C-4C04-9EFD-D4AE21280A58}" srcOrd="1" destOrd="0" presId="urn:microsoft.com/office/officeart/2005/8/layout/vList4"/>
    <dgm:cxn modelId="{77F978C9-EE01-42E7-A72C-33BC80CD80B5}" type="presParOf" srcId="{41802745-4A1C-4D6E-9F8D-D92B8CA592E8}" destId="{CCDFEA1E-4B21-41EA-A39A-24C731DF0D34}" srcOrd="2" destOrd="0" presId="urn:microsoft.com/office/officeart/2005/8/layout/vList4"/>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DB958EFA-884D-4280-ADB6-2CC48835B704}" type="doc">
      <dgm:prSet loTypeId="urn:microsoft.com/office/officeart/2005/8/layout/vProcess5" loCatId="process" qsTypeId="urn:microsoft.com/office/officeart/2005/8/quickstyle/simple1#7" qsCatId="simple" csTypeId="urn:microsoft.com/office/officeart/2005/8/colors/accent1_2#3" csCatId="accent1" phldr="1"/>
      <dgm:spPr/>
      <dgm:t>
        <a:bodyPr/>
        <a:lstStyle/>
        <a:p>
          <a:endParaRPr lang="id-ID"/>
        </a:p>
      </dgm:t>
    </dgm:pt>
    <dgm:pt modelId="{8603824F-CFB5-4358-A242-2EDA63832F3E}">
      <dgm:prSet phldrT="[Text]">
        <dgm:style>
          <a:lnRef idx="1">
            <a:schemeClr val="accent2"/>
          </a:lnRef>
          <a:fillRef idx="2">
            <a:schemeClr val="accent2"/>
          </a:fillRef>
          <a:effectRef idx="1">
            <a:schemeClr val="accent2"/>
          </a:effectRef>
          <a:fontRef idx="minor">
            <a:schemeClr val="dk1"/>
          </a:fontRef>
        </dgm:style>
      </dgm:prSet>
      <dgm:spPr/>
      <dgm:t>
        <a:bodyPr/>
        <a:lstStyle/>
        <a:p>
          <a:r>
            <a:rPr lang="id-ID" dirty="0" smtClean="0"/>
            <a:t>Orientasi (</a:t>
          </a:r>
          <a:r>
            <a:rPr lang="id-ID" i="1" dirty="0" smtClean="0"/>
            <a:t>orientation</a:t>
          </a:r>
          <a:r>
            <a:rPr lang="id-ID" dirty="0" smtClean="0"/>
            <a:t>) </a:t>
          </a:r>
        </a:p>
      </dgm:t>
    </dgm:pt>
    <dgm:pt modelId="{D3A4A74E-50F4-4E40-BFC2-E6E6E6AE7137}" cxnId="{233C3872-1A31-4444-B2A9-EF2EF7A1811B}" type="parTrans">
      <dgm:prSet/>
      <dgm:spPr/>
      <dgm:t>
        <a:bodyPr/>
        <a:lstStyle/>
        <a:p>
          <a:endParaRPr lang="id-ID"/>
        </a:p>
      </dgm:t>
    </dgm:pt>
    <dgm:pt modelId="{5FFDB344-16E1-40B0-B9D7-570BB291475D}" cxnId="{233C3872-1A31-4444-B2A9-EF2EF7A1811B}" type="sibTrans">
      <dgm:prSet/>
      <dgm:spPr/>
      <dgm:t>
        <a:bodyPr/>
        <a:lstStyle/>
        <a:p>
          <a:endParaRPr lang="id-ID"/>
        </a:p>
      </dgm:t>
    </dgm:pt>
    <dgm:pt modelId="{7279B920-F157-4A42-B61D-3C6640E4ED89}">
      <dgm:prSet phldrT="[Text]">
        <dgm:style>
          <a:lnRef idx="1">
            <a:schemeClr val="accent1"/>
          </a:lnRef>
          <a:fillRef idx="2">
            <a:schemeClr val="accent1"/>
          </a:fillRef>
          <a:effectRef idx="1">
            <a:schemeClr val="accent1"/>
          </a:effectRef>
          <a:fontRef idx="minor">
            <a:schemeClr val="dk1"/>
          </a:fontRef>
        </dgm:style>
      </dgm:prSet>
      <dgm:spPr/>
      <dgm:t>
        <a:bodyPr/>
        <a:lstStyle/>
        <a:p>
          <a:r>
            <a:rPr lang="id-ID" dirty="0" smtClean="0"/>
            <a:t>Komplikasi (</a:t>
          </a:r>
          <a:r>
            <a:rPr lang="id-ID" i="1" dirty="0" smtClean="0"/>
            <a:t>complication</a:t>
          </a:r>
          <a:r>
            <a:rPr lang="id-ID" dirty="0" smtClean="0"/>
            <a:t>) </a:t>
          </a:r>
          <a:endParaRPr lang="id-ID" dirty="0"/>
        </a:p>
      </dgm:t>
    </dgm:pt>
    <dgm:pt modelId="{DF678282-5353-4608-963F-3FFEF4FFAB3A}" cxnId="{09775F08-570A-422F-90CC-D8A423CEDD9D}" type="parTrans">
      <dgm:prSet/>
      <dgm:spPr/>
      <dgm:t>
        <a:bodyPr/>
        <a:lstStyle/>
        <a:p>
          <a:endParaRPr lang="id-ID"/>
        </a:p>
      </dgm:t>
    </dgm:pt>
    <dgm:pt modelId="{6719E898-947C-4574-A960-DAA7D1B19A8D}" cxnId="{09775F08-570A-422F-90CC-D8A423CEDD9D}" type="sibTrans">
      <dgm:prSet/>
      <dgm:spPr/>
      <dgm:t>
        <a:bodyPr/>
        <a:lstStyle/>
        <a:p>
          <a:endParaRPr lang="id-ID"/>
        </a:p>
      </dgm:t>
    </dgm:pt>
    <dgm:pt modelId="{EA01CC37-9E20-4E00-BF3B-9864F07F80E7}">
      <dgm:prSet phldrT="[Text]">
        <dgm:style>
          <a:lnRef idx="1">
            <a:schemeClr val="dk1"/>
          </a:lnRef>
          <a:fillRef idx="2">
            <a:schemeClr val="dk1"/>
          </a:fillRef>
          <a:effectRef idx="1">
            <a:schemeClr val="dk1"/>
          </a:effectRef>
          <a:fontRef idx="minor">
            <a:schemeClr val="dk1"/>
          </a:fontRef>
        </dgm:style>
      </dgm:prSet>
      <dgm:spPr/>
      <dgm:t>
        <a:bodyPr/>
        <a:lstStyle/>
        <a:p>
          <a:r>
            <a:rPr lang="id-ID" dirty="0" smtClean="0"/>
            <a:t>Resolusi (</a:t>
          </a:r>
          <a:r>
            <a:rPr lang="id-ID" i="1" dirty="0" smtClean="0"/>
            <a:t>resolution</a:t>
          </a:r>
          <a:r>
            <a:rPr lang="id-ID" dirty="0" smtClean="0"/>
            <a:t>) </a:t>
          </a:r>
          <a:endParaRPr lang="id-ID" dirty="0"/>
        </a:p>
      </dgm:t>
    </dgm:pt>
    <dgm:pt modelId="{F0D8EE96-8F42-49F7-823F-AF5039803109}" cxnId="{56862E2E-7084-48C6-9449-91CB23DE0A77}" type="parTrans">
      <dgm:prSet/>
      <dgm:spPr/>
      <dgm:t>
        <a:bodyPr/>
        <a:lstStyle/>
        <a:p>
          <a:endParaRPr lang="id-ID"/>
        </a:p>
      </dgm:t>
    </dgm:pt>
    <dgm:pt modelId="{436ED520-86B4-495A-925F-A290C12E87A7}" cxnId="{56862E2E-7084-48C6-9449-91CB23DE0A77}" type="sibTrans">
      <dgm:prSet/>
      <dgm:spPr/>
      <dgm:t>
        <a:bodyPr/>
        <a:lstStyle/>
        <a:p>
          <a:endParaRPr lang="id-ID"/>
        </a:p>
      </dgm:t>
    </dgm:pt>
    <dgm:pt modelId="{5DE161BE-4DFE-42DC-A4AC-894E087AB5A9}" type="pres">
      <dgm:prSet presAssocID="{DB958EFA-884D-4280-ADB6-2CC48835B704}" presName="outerComposite" presStyleCnt="0">
        <dgm:presLayoutVars>
          <dgm:chMax val="5"/>
          <dgm:dir/>
          <dgm:resizeHandles val="exact"/>
        </dgm:presLayoutVars>
      </dgm:prSet>
      <dgm:spPr/>
      <dgm:t>
        <a:bodyPr/>
        <a:lstStyle/>
        <a:p>
          <a:endParaRPr lang="id-ID"/>
        </a:p>
      </dgm:t>
    </dgm:pt>
    <dgm:pt modelId="{99F745E4-FCD4-440A-85F1-D7DC43CE0F6F}" type="pres">
      <dgm:prSet presAssocID="{DB958EFA-884D-4280-ADB6-2CC48835B704}" presName="dummyMaxCanvas" presStyleCnt="0">
        <dgm:presLayoutVars/>
      </dgm:prSet>
      <dgm:spPr/>
    </dgm:pt>
    <dgm:pt modelId="{3F155FB6-0205-4119-BA4D-3ED62D55A2ED}" type="pres">
      <dgm:prSet presAssocID="{DB958EFA-884D-4280-ADB6-2CC48835B704}" presName="ThreeNodes_1" presStyleLbl="node1" presStyleIdx="0" presStyleCnt="3">
        <dgm:presLayoutVars>
          <dgm:bulletEnabled val="1"/>
        </dgm:presLayoutVars>
      </dgm:prSet>
      <dgm:spPr/>
      <dgm:t>
        <a:bodyPr/>
        <a:lstStyle/>
        <a:p>
          <a:endParaRPr lang="id-ID"/>
        </a:p>
      </dgm:t>
    </dgm:pt>
    <dgm:pt modelId="{B8FADE98-95D4-4617-ACDE-294F61236166}" type="pres">
      <dgm:prSet presAssocID="{DB958EFA-884D-4280-ADB6-2CC48835B704}" presName="ThreeNodes_2" presStyleLbl="node1" presStyleIdx="1" presStyleCnt="3">
        <dgm:presLayoutVars>
          <dgm:bulletEnabled val="1"/>
        </dgm:presLayoutVars>
      </dgm:prSet>
      <dgm:spPr/>
      <dgm:t>
        <a:bodyPr/>
        <a:lstStyle/>
        <a:p>
          <a:endParaRPr lang="id-ID"/>
        </a:p>
      </dgm:t>
    </dgm:pt>
    <dgm:pt modelId="{33561104-BD28-4943-883D-8E0484DEF6A0}" type="pres">
      <dgm:prSet presAssocID="{DB958EFA-884D-4280-ADB6-2CC48835B704}" presName="ThreeNodes_3" presStyleLbl="node1" presStyleIdx="2" presStyleCnt="3">
        <dgm:presLayoutVars>
          <dgm:bulletEnabled val="1"/>
        </dgm:presLayoutVars>
      </dgm:prSet>
      <dgm:spPr/>
      <dgm:t>
        <a:bodyPr/>
        <a:lstStyle/>
        <a:p>
          <a:endParaRPr lang="id-ID"/>
        </a:p>
      </dgm:t>
    </dgm:pt>
    <dgm:pt modelId="{E41DD0C3-C813-4D21-A39F-349FDE96E37B}" type="pres">
      <dgm:prSet presAssocID="{DB958EFA-884D-4280-ADB6-2CC48835B704}" presName="ThreeConn_1-2" presStyleLbl="fgAccFollowNode1" presStyleIdx="0" presStyleCnt="2">
        <dgm:presLayoutVars>
          <dgm:bulletEnabled val="1"/>
        </dgm:presLayoutVars>
      </dgm:prSet>
      <dgm:spPr/>
      <dgm:t>
        <a:bodyPr/>
        <a:lstStyle/>
        <a:p>
          <a:endParaRPr lang="id-ID"/>
        </a:p>
      </dgm:t>
    </dgm:pt>
    <dgm:pt modelId="{7C62F3C7-0C32-4D9F-A5D8-78C88DFF206E}" type="pres">
      <dgm:prSet presAssocID="{DB958EFA-884D-4280-ADB6-2CC48835B704}" presName="ThreeConn_2-3" presStyleLbl="fgAccFollowNode1" presStyleIdx="1" presStyleCnt="2">
        <dgm:presLayoutVars>
          <dgm:bulletEnabled val="1"/>
        </dgm:presLayoutVars>
      </dgm:prSet>
      <dgm:spPr/>
      <dgm:t>
        <a:bodyPr/>
        <a:lstStyle/>
        <a:p>
          <a:endParaRPr lang="id-ID"/>
        </a:p>
      </dgm:t>
    </dgm:pt>
    <dgm:pt modelId="{921769B5-F6FA-4A26-80A1-A61746AD1CB9}" type="pres">
      <dgm:prSet presAssocID="{DB958EFA-884D-4280-ADB6-2CC48835B704}" presName="ThreeNodes_1_text" presStyleLbl="node1" presStyleIdx="2" presStyleCnt="3">
        <dgm:presLayoutVars>
          <dgm:bulletEnabled val="1"/>
        </dgm:presLayoutVars>
      </dgm:prSet>
      <dgm:spPr/>
      <dgm:t>
        <a:bodyPr/>
        <a:lstStyle/>
        <a:p>
          <a:endParaRPr lang="id-ID"/>
        </a:p>
      </dgm:t>
    </dgm:pt>
    <dgm:pt modelId="{4E9A82CA-9EBB-41F5-B539-960336B24815}" type="pres">
      <dgm:prSet presAssocID="{DB958EFA-884D-4280-ADB6-2CC48835B704}" presName="ThreeNodes_2_text" presStyleLbl="node1" presStyleIdx="2" presStyleCnt="3">
        <dgm:presLayoutVars>
          <dgm:bulletEnabled val="1"/>
        </dgm:presLayoutVars>
      </dgm:prSet>
      <dgm:spPr/>
      <dgm:t>
        <a:bodyPr/>
        <a:lstStyle/>
        <a:p>
          <a:endParaRPr lang="id-ID"/>
        </a:p>
      </dgm:t>
    </dgm:pt>
    <dgm:pt modelId="{65873D3D-CB88-4387-8628-B0A4EC281B7F}" type="pres">
      <dgm:prSet presAssocID="{DB958EFA-884D-4280-ADB6-2CC48835B704}" presName="ThreeNodes_3_text" presStyleLbl="node1" presStyleIdx="2" presStyleCnt="3">
        <dgm:presLayoutVars>
          <dgm:bulletEnabled val="1"/>
        </dgm:presLayoutVars>
      </dgm:prSet>
      <dgm:spPr/>
      <dgm:t>
        <a:bodyPr/>
        <a:lstStyle/>
        <a:p>
          <a:endParaRPr lang="id-ID"/>
        </a:p>
      </dgm:t>
    </dgm:pt>
  </dgm:ptLst>
  <dgm:cxnLst>
    <dgm:cxn modelId="{5DD34B22-E4FC-429B-8D40-08D25E496257}" type="presOf" srcId="{7279B920-F157-4A42-B61D-3C6640E4ED89}" destId="{4E9A82CA-9EBB-41F5-B539-960336B24815}" srcOrd="1" destOrd="0" presId="urn:microsoft.com/office/officeart/2005/8/layout/vProcess5"/>
    <dgm:cxn modelId="{24AE9B0E-FCFF-4F75-9A24-05E75BEFE91E}" type="presOf" srcId="{7279B920-F157-4A42-B61D-3C6640E4ED89}" destId="{B8FADE98-95D4-4617-ACDE-294F61236166}" srcOrd="0" destOrd="0" presId="urn:microsoft.com/office/officeart/2005/8/layout/vProcess5"/>
    <dgm:cxn modelId="{2C781333-4F49-4899-B792-A67A3AF64E70}" type="presOf" srcId="{EA01CC37-9E20-4E00-BF3B-9864F07F80E7}" destId="{33561104-BD28-4943-883D-8E0484DEF6A0}" srcOrd="0" destOrd="0" presId="urn:microsoft.com/office/officeart/2005/8/layout/vProcess5"/>
    <dgm:cxn modelId="{59E21CCA-97DD-4E43-9C78-737A01481509}" type="presOf" srcId="{5FFDB344-16E1-40B0-B9D7-570BB291475D}" destId="{E41DD0C3-C813-4D21-A39F-349FDE96E37B}" srcOrd="0" destOrd="0" presId="urn:microsoft.com/office/officeart/2005/8/layout/vProcess5"/>
    <dgm:cxn modelId="{171BE515-340B-4A5B-8009-4AAB3E120F9B}" type="presOf" srcId="{6719E898-947C-4574-A960-DAA7D1B19A8D}" destId="{7C62F3C7-0C32-4D9F-A5D8-78C88DFF206E}" srcOrd="0" destOrd="0" presId="urn:microsoft.com/office/officeart/2005/8/layout/vProcess5"/>
    <dgm:cxn modelId="{1FED8F81-3C22-4BC6-AF7E-5040F25A95B9}" type="presOf" srcId="{DB958EFA-884D-4280-ADB6-2CC48835B704}" destId="{5DE161BE-4DFE-42DC-A4AC-894E087AB5A9}" srcOrd="0" destOrd="0" presId="urn:microsoft.com/office/officeart/2005/8/layout/vProcess5"/>
    <dgm:cxn modelId="{56862E2E-7084-48C6-9449-91CB23DE0A77}" srcId="{DB958EFA-884D-4280-ADB6-2CC48835B704}" destId="{EA01CC37-9E20-4E00-BF3B-9864F07F80E7}" srcOrd="2" destOrd="0" parTransId="{F0D8EE96-8F42-49F7-823F-AF5039803109}" sibTransId="{436ED520-86B4-495A-925F-A290C12E87A7}"/>
    <dgm:cxn modelId="{A238FB44-FB20-499E-930A-23BFEFA76B8C}" type="presOf" srcId="{8603824F-CFB5-4358-A242-2EDA63832F3E}" destId="{921769B5-F6FA-4A26-80A1-A61746AD1CB9}" srcOrd="1" destOrd="0" presId="urn:microsoft.com/office/officeart/2005/8/layout/vProcess5"/>
    <dgm:cxn modelId="{233C3872-1A31-4444-B2A9-EF2EF7A1811B}" srcId="{DB958EFA-884D-4280-ADB6-2CC48835B704}" destId="{8603824F-CFB5-4358-A242-2EDA63832F3E}" srcOrd="0" destOrd="0" parTransId="{D3A4A74E-50F4-4E40-BFC2-E6E6E6AE7137}" sibTransId="{5FFDB344-16E1-40B0-B9D7-570BB291475D}"/>
    <dgm:cxn modelId="{09775F08-570A-422F-90CC-D8A423CEDD9D}" srcId="{DB958EFA-884D-4280-ADB6-2CC48835B704}" destId="{7279B920-F157-4A42-B61D-3C6640E4ED89}" srcOrd="1" destOrd="0" parTransId="{DF678282-5353-4608-963F-3FFEF4FFAB3A}" sibTransId="{6719E898-947C-4574-A960-DAA7D1B19A8D}"/>
    <dgm:cxn modelId="{BDDDA4D2-5766-48AC-917F-E06CA0D960B5}" type="presOf" srcId="{EA01CC37-9E20-4E00-BF3B-9864F07F80E7}" destId="{65873D3D-CB88-4387-8628-B0A4EC281B7F}" srcOrd="1" destOrd="0" presId="urn:microsoft.com/office/officeart/2005/8/layout/vProcess5"/>
    <dgm:cxn modelId="{3CAE49B4-14CB-494F-9059-1434225C547F}" type="presOf" srcId="{8603824F-CFB5-4358-A242-2EDA63832F3E}" destId="{3F155FB6-0205-4119-BA4D-3ED62D55A2ED}" srcOrd="0" destOrd="0" presId="urn:microsoft.com/office/officeart/2005/8/layout/vProcess5"/>
    <dgm:cxn modelId="{9EFC9235-44F4-4E71-B5AF-3EADC010B872}" type="presParOf" srcId="{5DE161BE-4DFE-42DC-A4AC-894E087AB5A9}" destId="{99F745E4-FCD4-440A-85F1-D7DC43CE0F6F}" srcOrd="0" destOrd="0" presId="urn:microsoft.com/office/officeart/2005/8/layout/vProcess5"/>
    <dgm:cxn modelId="{32A82EDE-84C3-46A7-9DFB-D344E5C3AF45}" type="presParOf" srcId="{5DE161BE-4DFE-42DC-A4AC-894E087AB5A9}" destId="{3F155FB6-0205-4119-BA4D-3ED62D55A2ED}" srcOrd="1" destOrd="0" presId="urn:microsoft.com/office/officeart/2005/8/layout/vProcess5"/>
    <dgm:cxn modelId="{73BFA33A-08AC-4FE6-A08E-8A131C63CDE0}" type="presParOf" srcId="{5DE161BE-4DFE-42DC-A4AC-894E087AB5A9}" destId="{B8FADE98-95D4-4617-ACDE-294F61236166}" srcOrd="2" destOrd="0" presId="urn:microsoft.com/office/officeart/2005/8/layout/vProcess5"/>
    <dgm:cxn modelId="{69A7D738-77AE-4AFD-A90D-56787A31CEFE}" type="presParOf" srcId="{5DE161BE-4DFE-42DC-A4AC-894E087AB5A9}" destId="{33561104-BD28-4943-883D-8E0484DEF6A0}" srcOrd="3" destOrd="0" presId="urn:microsoft.com/office/officeart/2005/8/layout/vProcess5"/>
    <dgm:cxn modelId="{57A6F85E-8FAF-4BEF-AECF-BC1124C212BA}" type="presParOf" srcId="{5DE161BE-4DFE-42DC-A4AC-894E087AB5A9}" destId="{E41DD0C3-C813-4D21-A39F-349FDE96E37B}" srcOrd="4" destOrd="0" presId="urn:microsoft.com/office/officeart/2005/8/layout/vProcess5"/>
    <dgm:cxn modelId="{0F11B242-1919-43FC-B6AA-AA4484EFF751}" type="presParOf" srcId="{5DE161BE-4DFE-42DC-A4AC-894E087AB5A9}" destId="{7C62F3C7-0C32-4D9F-A5D8-78C88DFF206E}" srcOrd="5" destOrd="0" presId="urn:microsoft.com/office/officeart/2005/8/layout/vProcess5"/>
    <dgm:cxn modelId="{56AF0B7C-7C74-45F2-8F40-3AEBC349C290}" type="presParOf" srcId="{5DE161BE-4DFE-42DC-A4AC-894E087AB5A9}" destId="{921769B5-F6FA-4A26-80A1-A61746AD1CB9}" srcOrd="6" destOrd="0" presId="urn:microsoft.com/office/officeart/2005/8/layout/vProcess5"/>
    <dgm:cxn modelId="{01A07C61-18BF-4B5C-8B1E-0BA4277EB243}" type="presParOf" srcId="{5DE161BE-4DFE-42DC-A4AC-894E087AB5A9}" destId="{4E9A82CA-9EBB-41F5-B539-960336B24815}" srcOrd="7" destOrd="0" presId="urn:microsoft.com/office/officeart/2005/8/layout/vProcess5"/>
    <dgm:cxn modelId="{FE6A63AC-930A-4B17-8B16-7ADB243BB1A0}" type="presParOf" srcId="{5DE161BE-4DFE-42DC-A4AC-894E087AB5A9}" destId="{65873D3D-CB88-4387-8628-B0A4EC281B7F}" srcOrd="8" destOrd="0" presId="urn:microsoft.com/office/officeart/2005/8/layout/vProcess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32F874DC-C31F-47F9-BA96-266DF91614E1}" type="doc">
      <dgm:prSet loTypeId="urn:microsoft.com/office/officeart/2005/8/layout/vList4" loCatId="list" qsTypeId="urn:microsoft.com/office/officeart/2005/8/quickstyle/simple1#1" qsCatId="simple" csTypeId="urn:microsoft.com/office/officeart/2005/8/colors/colorful5#1" csCatId="colorful" phldr="1"/>
      <dgm:spPr/>
      <dgm:t>
        <a:bodyPr/>
        <a:lstStyle/>
        <a:p>
          <a:endParaRPr lang="id-ID"/>
        </a:p>
      </dgm:t>
    </dgm:pt>
    <dgm:pt modelId="{65CDC2F6-94C9-4135-AFE2-22A879EF5029}">
      <dgm:prSet phldrT="[Text]" phldr="0" custT="0"/>
      <dgm:spPr/>
      <dgm:t>
        <a:bodyPr vert="horz" wrap="square"/>
        <a:lstStyle>
          <a:lvl1pPr algn="l">
            <a:defRPr sz="3300"/>
          </a:lvl1pPr>
          <a:lvl2pPr marL="228600" indent="-228600" algn="l">
            <a:defRPr sz="2500"/>
          </a:lvl2pPr>
          <a:lvl3pPr marL="457200" indent="-228600" algn="l">
            <a:defRPr sz="2500"/>
          </a:lvl3pPr>
          <a:lvl4pPr marL="685800" indent="-228600" algn="l">
            <a:defRPr sz="2500"/>
          </a:lvl4pPr>
          <a:lvl5pPr marL="914400" indent="-228600" algn="l">
            <a:defRPr sz="2500"/>
          </a:lvl5pPr>
          <a:lvl6pPr marL="1143000" indent="-228600" algn="l">
            <a:defRPr sz="2500"/>
          </a:lvl6pPr>
          <a:lvl7pPr marL="1371600" indent="-228600" algn="l">
            <a:defRPr sz="2500"/>
          </a:lvl7pPr>
          <a:lvl8pPr marL="1600200" indent="-228600" algn="l">
            <a:defRPr sz="2500"/>
          </a:lvl8pPr>
          <a:lvl9pPr marL="1828800" indent="-228600" algn="l">
            <a:defRPr sz="2500"/>
          </a:lvl9pPr>
        </a:lstStyle>
        <a:p>
          <a:pPr algn="ctr">
            <a:lnSpc>
              <a:spcPct val="100000"/>
            </a:lnSpc>
            <a:spcBef>
              <a:spcPct val="0"/>
            </a:spcBef>
            <a:spcAft>
              <a:spcPct val="35000"/>
            </a:spcAft>
          </a:pPr>
          <a:endParaRPr/>
        </a:p>
      </dgm:t>
    </dgm:pt>
    <dgm:pt modelId="{19783C11-7E6A-4EC4-BF1B-7BB3E5A932F2}" cxnId="{92BD3407-31A0-480F-9FF3-9F6AF084D5F1}" type="parTrans">
      <dgm:prSet/>
      <dgm:spPr/>
      <dgm:t>
        <a:bodyPr/>
        <a:lstStyle/>
        <a:p>
          <a:endParaRPr lang="id-ID"/>
        </a:p>
      </dgm:t>
    </dgm:pt>
    <dgm:pt modelId="{B97B0538-5B39-4C73-B326-3558F53E6195}" cxnId="{92BD3407-31A0-480F-9FF3-9F6AF084D5F1}" type="sibTrans">
      <dgm:prSet/>
      <dgm:spPr/>
      <dgm:t>
        <a:bodyPr/>
        <a:lstStyle/>
        <a:p>
          <a:endParaRPr lang="id-ID"/>
        </a:p>
      </dgm:t>
    </dgm:pt>
    <dgm:pt modelId="{681F18C4-9B12-4537-A946-7FB7F0843B37}">
      <dgm:prSet phldrT="[Text]" phldr="0" custT="0"/>
      <dgm:spPr/>
      <dgm:t>
        <a:bodyPr vert="horz" wrap="square"/>
        <a:lstStyle>
          <a:lvl1pPr algn="l">
            <a:defRPr sz="3100"/>
          </a:lvl1pPr>
          <a:lvl2pPr marL="228600" indent="-228600" algn="l">
            <a:defRPr sz="2400"/>
          </a:lvl2pPr>
          <a:lvl3pPr marL="457200" indent="-228600" algn="l">
            <a:defRPr sz="2400"/>
          </a:lvl3pPr>
          <a:lvl4pPr marL="685800" indent="-228600" algn="l">
            <a:defRPr sz="2400"/>
          </a:lvl4pPr>
          <a:lvl5pPr marL="914400" indent="-228600" algn="l">
            <a:defRPr sz="2400"/>
          </a:lvl5pPr>
          <a:lvl6pPr marL="1143000" indent="-228600" algn="l">
            <a:defRPr sz="2400"/>
          </a:lvl6pPr>
          <a:lvl7pPr marL="1371600" indent="-228600" algn="l">
            <a:defRPr sz="2400"/>
          </a:lvl7pPr>
          <a:lvl8pPr marL="1600200" indent="-228600" algn="l">
            <a:defRPr sz="2400"/>
          </a:lvl8pPr>
          <a:lvl9pPr marL="1828800" indent="-228600" algn="l">
            <a:defRPr sz="2400"/>
          </a:lvl9pPr>
        </a:lstStyle>
        <a:p>
          <a:pPr>
            <a:lnSpc>
              <a:spcPct val="100000"/>
            </a:lnSpc>
            <a:spcBef>
              <a:spcPct val="0"/>
            </a:spcBef>
            <a:spcAft>
              <a:spcPct val="35000"/>
            </a:spcAft>
          </a:pPr>
          <a:endParaRPr lang="id-ID" b="1" dirty="0" smtClean="0">
            <a:solidFill>
              <a:schemeClr val="tx1"/>
            </a:solidFill>
            <a:latin typeface="Adobe Caslon Pro Bold" panose="0205070206050A020403" pitchFamily="18" charset="0"/>
          </a:endParaRPr>
        </a:p>
      </dgm:t>
    </dgm:pt>
    <dgm:pt modelId="{5C1D5E09-FFD3-4F50-B93E-3E8486B75ABC}" cxnId="{675E3DFC-0547-4F2B-A6EA-0FB47DDD18A8}" type="parTrans">
      <dgm:prSet/>
      <dgm:spPr/>
      <dgm:t>
        <a:bodyPr/>
        <a:lstStyle/>
        <a:p>
          <a:endParaRPr lang="id-ID"/>
        </a:p>
      </dgm:t>
    </dgm:pt>
    <dgm:pt modelId="{69EE749B-567C-475E-BE00-86E4035642C9}" cxnId="{675E3DFC-0547-4F2B-A6EA-0FB47DDD18A8}" type="sibTrans">
      <dgm:prSet/>
      <dgm:spPr/>
      <dgm:t>
        <a:bodyPr/>
        <a:lstStyle/>
        <a:p>
          <a:endParaRPr lang="id-ID"/>
        </a:p>
      </dgm:t>
    </dgm:pt>
    <dgm:pt modelId="{8EA57687-8EF4-4B0E-AF8B-E68A741D02FF}">
      <dgm:prSet phldr="0" custT="0"/>
      <dgm:spPr/>
      <dgm:t>
        <a:bodyPr vert="horz" wrap="square"/>
        <a:lstStyle>
          <a:lvl1pPr algn="l">
            <a:defRPr sz="3100"/>
          </a:lvl1pPr>
          <a:lvl2pPr marL="228600" indent="-228600" algn="l">
            <a:defRPr sz="2400"/>
          </a:lvl2pPr>
          <a:lvl3pPr marL="457200" indent="-228600" algn="l">
            <a:defRPr sz="2400"/>
          </a:lvl3pPr>
          <a:lvl4pPr marL="685800" indent="-228600" algn="l">
            <a:defRPr sz="2400"/>
          </a:lvl4pPr>
          <a:lvl5pPr marL="914400" indent="-228600" algn="l">
            <a:defRPr sz="2400"/>
          </a:lvl5pPr>
          <a:lvl6pPr marL="1143000" indent="-228600" algn="l">
            <a:defRPr sz="2400"/>
          </a:lvl6pPr>
          <a:lvl7pPr marL="1371600" indent="-228600" algn="l">
            <a:defRPr sz="2400"/>
          </a:lvl7pPr>
          <a:lvl8pPr marL="1600200" indent="-228600" algn="l">
            <a:defRPr sz="2400"/>
          </a:lvl8pPr>
          <a:lvl9pPr marL="1828800" indent="-228600" algn="l">
            <a:defRPr sz="2400"/>
          </a:lvl9pPr>
        </a:lstStyle>
        <a:p>
          <a:pPr>
            <a:lnSpc>
              <a:spcPct val="100000"/>
            </a:lnSpc>
            <a:spcBef>
              <a:spcPct val="0"/>
            </a:spcBef>
            <a:spcAft>
              <a:spcPct val="35000"/>
            </a:spcAft>
          </a:pPr>
          <a:endParaRPr lang="id-ID" b="1" dirty="0">
            <a:solidFill>
              <a:schemeClr val="tx1"/>
            </a:solidFill>
            <a:latin typeface="Adobe Caslon Pro Bold" panose="0205070206050A020403" pitchFamily="18" charset="0"/>
          </a:endParaRPr>
        </a:p>
      </dgm:t>
    </dgm:pt>
    <dgm:pt modelId="{253E5518-FBD2-4A47-A760-7494AF053BC7}" cxnId="{28C96548-AF4D-43CD-BB94-F265382A44A2}" type="parTrans">
      <dgm:prSet/>
      <dgm:spPr/>
      <dgm:t>
        <a:bodyPr/>
        <a:lstStyle/>
        <a:p>
          <a:endParaRPr lang="id-ID"/>
        </a:p>
      </dgm:t>
    </dgm:pt>
    <dgm:pt modelId="{052B4B4E-7D35-4751-9ED1-3D698945DCF3}" cxnId="{28C96548-AF4D-43CD-BB94-F265382A44A2}" type="sibTrans">
      <dgm:prSet/>
      <dgm:spPr/>
      <dgm:t>
        <a:bodyPr/>
        <a:lstStyle/>
        <a:p>
          <a:endParaRPr lang="id-ID"/>
        </a:p>
      </dgm:t>
    </dgm:pt>
    <dgm:pt modelId="{05A83EF1-D39A-433A-ABFA-BBD8DC892B6E}" type="pres">
      <dgm:prSet presAssocID="{32F874DC-C31F-47F9-BA96-266DF91614E1}" presName="linear" presStyleCnt="0">
        <dgm:presLayoutVars>
          <dgm:dir/>
          <dgm:resizeHandles val="exact"/>
        </dgm:presLayoutVars>
      </dgm:prSet>
      <dgm:spPr/>
      <dgm:t>
        <a:bodyPr/>
        <a:lstStyle/>
        <a:p>
          <a:endParaRPr lang="id-ID"/>
        </a:p>
      </dgm:t>
    </dgm:pt>
    <dgm:pt modelId="{EBEDA9C8-C542-432A-B395-E130E438D3B0}" type="pres">
      <dgm:prSet presAssocID="{65CDC2F6-94C9-4135-AFE2-22A879EF5029}" presName="comp" presStyleCnt="0"/>
      <dgm:spPr/>
    </dgm:pt>
    <dgm:pt modelId="{F6D4BBB1-CCA7-4F68-891B-3C15CC670BA6}" type="pres">
      <dgm:prSet presAssocID="{65CDC2F6-94C9-4135-AFE2-22A879EF5029}" presName="box" presStyleLbl="node1" presStyleIdx="0" presStyleCnt="3"/>
      <dgm:spPr>
        <a:prstGeom prst="roundRect">
          <a:avLst/>
        </a:prstGeom>
      </dgm:spPr>
      <dgm:t>
        <a:bodyPr/>
        <a:lstStyle/>
        <a:p>
          <a:endParaRPr lang="id-ID"/>
        </a:p>
      </dgm:t>
    </dgm:pt>
    <dgm:pt modelId="{2153CF22-2BC3-493C-A4D0-24BA37FC1F3C}" type="pres">
      <dgm:prSet presAssocID="{65CDC2F6-94C9-4135-AFE2-22A879EF5029}" presName="img" presStyleLbl="fgImgPlace1" presStyleIdx="0" presStyleCnt="3"/>
      <dgm:spPr>
        <a:blipFill rotWithShape="0">
          <a:blip xmlns:r="http://schemas.openxmlformats.org/officeDocument/2006/relationships" r:embed="rId1"/>
          <a:stretch>
            <a:fillRect/>
          </a:stretch>
        </a:blipFill>
      </dgm:spPr>
      <dgm:t>
        <a:bodyPr/>
        <a:lstStyle/>
        <a:p>
          <a:endParaRPr lang="id-ID"/>
        </a:p>
      </dgm:t>
    </dgm:pt>
    <dgm:pt modelId="{23F4C71D-5131-4C71-9D7C-5C4BFB2450B6}" type="pres">
      <dgm:prSet presAssocID="{65CDC2F6-94C9-4135-AFE2-22A879EF5029}" presName="text" presStyleLbl="node1" presStyleIdx="0" presStyleCnt="3">
        <dgm:presLayoutVars>
          <dgm:bulletEnabled val="1"/>
        </dgm:presLayoutVars>
      </dgm:prSet>
      <dgm:spPr/>
      <dgm:t>
        <a:bodyPr/>
        <a:lstStyle/>
        <a:p>
          <a:endParaRPr lang="id-ID"/>
        </a:p>
      </dgm:t>
    </dgm:pt>
    <dgm:pt modelId="{31503A1F-9D01-4038-8DFF-1F6BE451D870}" type="pres">
      <dgm:prSet presAssocID="{B97B0538-5B39-4C73-B326-3558F53E6195}" presName="spacer" presStyleCnt="0"/>
      <dgm:spPr/>
      <dgm:t>
        <a:bodyPr/>
        <a:lstStyle/>
        <a:p>
          <a:endParaRPr lang="en-US"/>
        </a:p>
      </dgm:t>
    </dgm:pt>
    <dgm:pt modelId="{41802745-4A1C-4D6E-9F8D-D92B8CA592E8}" type="pres">
      <dgm:prSet presAssocID="{681F18C4-9B12-4537-A946-7FB7F0843B37}" presName="comp" presStyleCnt="0"/>
      <dgm:spPr/>
    </dgm:pt>
    <dgm:pt modelId="{9653AB91-F884-4A63-921E-B2A795C50F66}" type="pres">
      <dgm:prSet presAssocID="{681F18C4-9B12-4537-A946-7FB7F0843B37}" presName="box" presStyleLbl="node1" presStyleIdx="1" presStyleCnt="3"/>
      <dgm:spPr/>
      <dgm:t>
        <a:bodyPr/>
        <a:lstStyle/>
        <a:p>
          <a:endParaRPr lang="id-ID"/>
        </a:p>
      </dgm:t>
    </dgm:pt>
    <dgm:pt modelId="{0B89FED5-B79C-4C04-9EFD-D4AE21280A58}" type="pres">
      <dgm:prSet presAssocID="{681F18C4-9B12-4537-A946-7FB7F0843B37}" presName="img" presStyleLbl="fgImgPlace1" presStyleIdx="1" presStyleCnt="3"/>
      <dgm:spPr>
        <a:blipFill rotWithShape="0">
          <a:blip xmlns:r="http://schemas.openxmlformats.org/officeDocument/2006/relationships" r:embed="rId1"/>
          <a:stretch>
            <a:fillRect/>
          </a:stretch>
        </a:blipFill>
      </dgm:spPr>
      <dgm:t>
        <a:bodyPr/>
        <a:lstStyle/>
        <a:p>
          <a:endParaRPr lang="id-ID"/>
        </a:p>
      </dgm:t>
    </dgm:pt>
    <dgm:pt modelId="{CCDFEA1E-4B21-41EA-A39A-24C731DF0D34}" type="pres">
      <dgm:prSet presAssocID="{681F18C4-9B12-4537-A946-7FB7F0843B37}" presName="text" presStyleLbl="node1" presStyleIdx="1" presStyleCnt="3">
        <dgm:presLayoutVars>
          <dgm:bulletEnabled val="1"/>
        </dgm:presLayoutVars>
      </dgm:prSet>
      <dgm:spPr/>
      <dgm:t>
        <a:bodyPr/>
        <a:lstStyle/>
        <a:p>
          <a:endParaRPr lang="id-ID"/>
        </a:p>
      </dgm:t>
    </dgm:pt>
    <dgm:pt modelId="{A715942C-BAAF-4479-AD82-50BDC25C6066}" type="pres">
      <dgm:prSet presAssocID="{69EE749B-567C-475E-BE00-86E4035642C9}" presName="spacer" presStyleCnt="0"/>
      <dgm:spPr/>
      <dgm:t>
        <a:bodyPr/>
        <a:lstStyle/>
        <a:p>
          <a:endParaRPr lang="en-US"/>
        </a:p>
      </dgm:t>
    </dgm:pt>
    <dgm:pt modelId="{F14CC636-CB1C-4856-B1BC-0B2704478540}" type="pres">
      <dgm:prSet presAssocID="{8EA57687-8EF4-4B0E-AF8B-E68A741D02FF}" presName="comp" presStyleCnt="0"/>
      <dgm:spPr/>
    </dgm:pt>
    <dgm:pt modelId="{AF4174F0-3DCD-42F1-B4E9-29F4C540EB0F}" type="pres">
      <dgm:prSet presAssocID="{8EA57687-8EF4-4B0E-AF8B-E68A741D02FF}" presName="box" presStyleLbl="node1" presStyleIdx="2" presStyleCnt="3"/>
      <dgm:spPr/>
      <dgm:t>
        <a:bodyPr/>
        <a:lstStyle/>
        <a:p>
          <a:endParaRPr lang="id-ID"/>
        </a:p>
      </dgm:t>
    </dgm:pt>
    <dgm:pt modelId="{63705AA1-BD95-480F-A7DB-85FED8AB3C76}" type="pres">
      <dgm:prSet presAssocID="{8EA57687-8EF4-4B0E-AF8B-E68A741D02FF}" presName="img" presStyleLbl="fgImgPlace1" presStyleIdx="2" presStyleCnt="3"/>
      <dgm:spPr>
        <a:blipFill rotWithShape="0">
          <a:blip xmlns:r="http://schemas.openxmlformats.org/officeDocument/2006/relationships" r:embed="rId1"/>
          <a:stretch>
            <a:fillRect/>
          </a:stretch>
        </a:blipFill>
      </dgm:spPr>
      <dgm:t>
        <a:bodyPr/>
        <a:lstStyle/>
        <a:p>
          <a:endParaRPr lang="id-ID"/>
        </a:p>
      </dgm:t>
    </dgm:pt>
    <dgm:pt modelId="{9CD6FBF0-6E42-452C-90EF-9ADC67E4F4F6}" type="pres">
      <dgm:prSet presAssocID="{8EA57687-8EF4-4B0E-AF8B-E68A741D02FF}" presName="text" presStyleLbl="node1" presStyleIdx="2" presStyleCnt="3">
        <dgm:presLayoutVars>
          <dgm:bulletEnabled val="1"/>
        </dgm:presLayoutVars>
      </dgm:prSet>
      <dgm:spPr/>
      <dgm:t>
        <a:bodyPr/>
        <a:lstStyle/>
        <a:p>
          <a:endParaRPr lang="id-ID"/>
        </a:p>
      </dgm:t>
    </dgm:pt>
  </dgm:ptLst>
  <dgm:cxnLst>
    <dgm:cxn modelId="{8A3F783E-3FFC-4DA7-84DA-B2CA7B93B8D3}" type="presOf" srcId="{32F874DC-C31F-47F9-BA96-266DF91614E1}" destId="{05A83EF1-D39A-433A-ABFA-BBD8DC892B6E}" srcOrd="0" destOrd="0" presId="urn:microsoft.com/office/officeart/2005/8/layout/vList4"/>
    <dgm:cxn modelId="{2E0CF9CB-DDC8-478A-A425-DB7987199B7E}" type="presOf" srcId="{8EA57687-8EF4-4B0E-AF8B-E68A741D02FF}" destId="{AF4174F0-3DCD-42F1-B4E9-29F4C540EB0F}" srcOrd="0" destOrd="0" presId="urn:microsoft.com/office/officeart/2005/8/layout/vList4"/>
    <dgm:cxn modelId="{35077CE8-B23B-47E4-81EF-36B3717A968F}" type="presOf" srcId="{8EA57687-8EF4-4B0E-AF8B-E68A741D02FF}" destId="{9CD6FBF0-6E42-452C-90EF-9ADC67E4F4F6}" srcOrd="1" destOrd="0" presId="urn:microsoft.com/office/officeart/2005/8/layout/vList4"/>
    <dgm:cxn modelId="{92BD3407-31A0-480F-9FF3-9F6AF084D5F1}" srcId="{32F874DC-C31F-47F9-BA96-266DF91614E1}" destId="{65CDC2F6-94C9-4135-AFE2-22A879EF5029}" srcOrd="0" destOrd="0" parTransId="{19783C11-7E6A-4EC4-BF1B-7BB3E5A932F2}" sibTransId="{B97B0538-5B39-4C73-B326-3558F53E6195}"/>
    <dgm:cxn modelId="{675E3DFC-0547-4F2B-A6EA-0FB47DDD18A8}" srcId="{32F874DC-C31F-47F9-BA96-266DF91614E1}" destId="{681F18C4-9B12-4537-A946-7FB7F0843B37}" srcOrd="1" destOrd="0" parTransId="{5C1D5E09-FFD3-4F50-B93E-3E8486B75ABC}" sibTransId="{69EE749B-567C-475E-BE00-86E4035642C9}"/>
    <dgm:cxn modelId="{613C97C7-2F35-48D3-8D23-ACC521C606E6}" type="presOf" srcId="{681F18C4-9B12-4537-A946-7FB7F0843B37}" destId="{CCDFEA1E-4B21-41EA-A39A-24C731DF0D34}" srcOrd="1" destOrd="0" presId="urn:microsoft.com/office/officeart/2005/8/layout/vList4"/>
    <dgm:cxn modelId="{0349F7D9-75F3-4633-9D96-89DEC84D1755}" type="presOf" srcId="{681F18C4-9B12-4537-A946-7FB7F0843B37}" destId="{9653AB91-F884-4A63-921E-B2A795C50F66}" srcOrd="0" destOrd="0" presId="urn:microsoft.com/office/officeart/2005/8/layout/vList4"/>
    <dgm:cxn modelId="{04A60AE2-EABB-4352-9576-B2B402329CCF}" type="presOf" srcId="{65CDC2F6-94C9-4135-AFE2-22A879EF5029}" destId="{23F4C71D-5131-4C71-9D7C-5C4BFB2450B6}" srcOrd="1" destOrd="0" presId="urn:microsoft.com/office/officeart/2005/8/layout/vList4"/>
    <dgm:cxn modelId="{28C96548-AF4D-43CD-BB94-F265382A44A2}" srcId="{32F874DC-C31F-47F9-BA96-266DF91614E1}" destId="{8EA57687-8EF4-4B0E-AF8B-E68A741D02FF}" srcOrd="2" destOrd="0" parTransId="{253E5518-FBD2-4A47-A760-7494AF053BC7}" sibTransId="{052B4B4E-7D35-4751-9ED1-3D698945DCF3}"/>
    <dgm:cxn modelId="{EC7C6A24-7FC0-4D38-A843-3DC11E31FA91}" type="presOf" srcId="{65CDC2F6-94C9-4135-AFE2-22A879EF5029}" destId="{F6D4BBB1-CCA7-4F68-891B-3C15CC670BA6}" srcOrd="0" destOrd="0" presId="urn:microsoft.com/office/officeart/2005/8/layout/vList4"/>
    <dgm:cxn modelId="{FD6C49EA-5F2B-4A62-8E98-FF7C906D6E85}" type="presParOf" srcId="{05A83EF1-D39A-433A-ABFA-BBD8DC892B6E}" destId="{EBEDA9C8-C542-432A-B395-E130E438D3B0}" srcOrd="0" destOrd="0" presId="urn:microsoft.com/office/officeart/2005/8/layout/vList4"/>
    <dgm:cxn modelId="{B7E1E203-C32E-46E9-AFC3-A7445D2D7403}" type="presParOf" srcId="{EBEDA9C8-C542-432A-B395-E130E438D3B0}" destId="{F6D4BBB1-CCA7-4F68-891B-3C15CC670BA6}" srcOrd="0" destOrd="0" presId="urn:microsoft.com/office/officeart/2005/8/layout/vList4"/>
    <dgm:cxn modelId="{0E80ADC9-1BFC-4C53-9420-B02340A0199C}" type="presParOf" srcId="{EBEDA9C8-C542-432A-B395-E130E438D3B0}" destId="{2153CF22-2BC3-493C-A4D0-24BA37FC1F3C}" srcOrd="1" destOrd="0" presId="urn:microsoft.com/office/officeart/2005/8/layout/vList4"/>
    <dgm:cxn modelId="{1E27D45F-35C8-41A6-838C-C2DC0D5D37F7}" type="presParOf" srcId="{EBEDA9C8-C542-432A-B395-E130E438D3B0}" destId="{23F4C71D-5131-4C71-9D7C-5C4BFB2450B6}" srcOrd="2" destOrd="0" presId="urn:microsoft.com/office/officeart/2005/8/layout/vList4"/>
    <dgm:cxn modelId="{DF28385A-CB49-4BFD-9234-64CF0F6BD7D1}" type="presParOf" srcId="{05A83EF1-D39A-433A-ABFA-BBD8DC892B6E}" destId="{31503A1F-9D01-4038-8DFF-1F6BE451D870}" srcOrd="1" destOrd="0" presId="urn:microsoft.com/office/officeart/2005/8/layout/vList4"/>
    <dgm:cxn modelId="{4480F92A-C2C3-4AE4-8235-068CAEE37981}" type="presParOf" srcId="{05A83EF1-D39A-433A-ABFA-BBD8DC892B6E}" destId="{41802745-4A1C-4D6E-9F8D-D92B8CA592E8}" srcOrd="2" destOrd="0" presId="urn:microsoft.com/office/officeart/2005/8/layout/vList4"/>
    <dgm:cxn modelId="{F1AA7BBE-50D3-40BC-8332-2F554D4E6DE9}" type="presParOf" srcId="{41802745-4A1C-4D6E-9F8D-D92B8CA592E8}" destId="{9653AB91-F884-4A63-921E-B2A795C50F66}" srcOrd="0" destOrd="0" presId="urn:microsoft.com/office/officeart/2005/8/layout/vList4"/>
    <dgm:cxn modelId="{7C3D248E-0527-4FF9-B76C-B2A452999707}" type="presParOf" srcId="{41802745-4A1C-4D6E-9F8D-D92B8CA592E8}" destId="{0B89FED5-B79C-4C04-9EFD-D4AE21280A58}" srcOrd="1" destOrd="0" presId="urn:microsoft.com/office/officeart/2005/8/layout/vList4"/>
    <dgm:cxn modelId="{ACFFF80F-0CA2-4671-A9E5-14F0E48EBEED}" type="presParOf" srcId="{41802745-4A1C-4D6E-9F8D-D92B8CA592E8}" destId="{CCDFEA1E-4B21-41EA-A39A-24C731DF0D34}" srcOrd="2" destOrd="0" presId="urn:microsoft.com/office/officeart/2005/8/layout/vList4"/>
    <dgm:cxn modelId="{4BA3F7E4-6186-4367-BE6E-C0EA88A5AB70}" type="presParOf" srcId="{05A83EF1-D39A-433A-ABFA-BBD8DC892B6E}" destId="{A715942C-BAAF-4479-AD82-50BDC25C6066}" srcOrd="3" destOrd="0" presId="urn:microsoft.com/office/officeart/2005/8/layout/vList4"/>
    <dgm:cxn modelId="{DAEC2475-B5A9-4C2E-BFC6-BE51BF8F0152}" type="presParOf" srcId="{05A83EF1-D39A-433A-ABFA-BBD8DC892B6E}" destId="{F14CC636-CB1C-4856-B1BC-0B2704478540}" srcOrd="4" destOrd="0" presId="urn:microsoft.com/office/officeart/2005/8/layout/vList4"/>
    <dgm:cxn modelId="{62913F55-D66B-4573-93B6-44D4D9E3623E}" type="presParOf" srcId="{F14CC636-CB1C-4856-B1BC-0B2704478540}" destId="{AF4174F0-3DCD-42F1-B4E9-29F4C540EB0F}" srcOrd="0" destOrd="0" presId="urn:microsoft.com/office/officeart/2005/8/layout/vList4"/>
    <dgm:cxn modelId="{DEE08A43-AAEA-4268-B96D-45F2F26C2919}" type="presParOf" srcId="{F14CC636-CB1C-4856-B1BC-0B2704478540}" destId="{63705AA1-BD95-480F-A7DB-85FED8AB3C76}" srcOrd="1" destOrd="0" presId="urn:microsoft.com/office/officeart/2005/8/layout/vList4"/>
    <dgm:cxn modelId="{2E586961-0B66-426E-8BF6-14E60F477F84}" type="presParOf" srcId="{F14CC636-CB1C-4856-B1BC-0B2704478540}" destId="{9CD6FBF0-6E42-452C-90EF-9ADC67E4F4F6}" srcOrd="2" destOrd="0" presId="urn:microsoft.com/office/officeart/2005/8/layout/vList4"/>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024875FD-67F7-4CE3-AB28-D9524D0A4EFE}" type="doc">
      <dgm:prSet loTypeId="urn:microsoft.com/office/officeart/2005/8/layout/hList1" loCatId="list" qsTypeId="urn:microsoft.com/office/officeart/2005/8/quickstyle/simple1#2" qsCatId="simple" csTypeId="urn:microsoft.com/office/officeart/2005/8/colors/colorful5#2" csCatId="colorful" phldr="1"/>
      <dgm:spPr/>
      <dgm:t>
        <a:bodyPr/>
        <a:lstStyle/>
        <a:p>
          <a:endParaRPr lang="id-ID"/>
        </a:p>
      </dgm:t>
    </dgm:pt>
    <dgm:pt modelId="{C48ADCED-CE12-432E-A18A-D97CBFC6425C}">
      <dgm:prSet phldrT="[Text]"/>
      <dgm:spPr/>
      <dgm:t>
        <a:bodyPr/>
        <a:lstStyle/>
        <a:p>
          <a:r>
            <a:rPr lang="id-ID" b="1" dirty="0" smtClean="0">
              <a:solidFill>
                <a:schemeClr val="tx1"/>
              </a:solidFill>
            </a:rPr>
            <a:t>Teks Prosedur Membuat Sesuatu</a:t>
          </a:r>
          <a:endParaRPr lang="id-ID" dirty="0">
            <a:solidFill>
              <a:schemeClr val="tx1"/>
            </a:solidFill>
          </a:endParaRPr>
        </a:p>
      </dgm:t>
    </dgm:pt>
    <dgm:pt modelId="{725EDD9D-2C0A-4225-A9D7-CE6B59C64A18}" cxnId="{3D18598C-2B0D-4298-998D-9F65ACF18FD2}" type="parTrans">
      <dgm:prSet/>
      <dgm:spPr/>
      <dgm:t>
        <a:bodyPr/>
        <a:lstStyle/>
        <a:p>
          <a:endParaRPr lang="id-ID"/>
        </a:p>
      </dgm:t>
    </dgm:pt>
    <dgm:pt modelId="{615701BD-E496-4709-AFD7-0D747ACE3429}" cxnId="{3D18598C-2B0D-4298-998D-9F65ACF18FD2}" type="sibTrans">
      <dgm:prSet/>
      <dgm:spPr/>
      <dgm:t>
        <a:bodyPr/>
        <a:lstStyle/>
        <a:p>
          <a:endParaRPr lang="id-ID"/>
        </a:p>
      </dgm:t>
    </dgm:pt>
    <dgm:pt modelId="{A316474A-B355-4C5B-B50E-238445DD28F7}">
      <dgm:prSet phldrT="[Text]"/>
      <dgm:spPr/>
      <dgm:t>
        <a:bodyPr/>
        <a:lstStyle/>
        <a:p>
          <a:r>
            <a:rPr lang="id-ID" dirty="0" smtClean="0"/>
            <a:t>Membuat layang-layang</a:t>
          </a:r>
          <a:endParaRPr lang="id-ID" dirty="0"/>
        </a:p>
      </dgm:t>
    </dgm:pt>
    <dgm:pt modelId="{F0B5BC9D-AA44-4025-9BC3-1C004CE588FB}" cxnId="{4F6716E4-7CBC-4DA4-AD82-4EA8D3D78133}" type="parTrans">
      <dgm:prSet/>
      <dgm:spPr/>
      <dgm:t>
        <a:bodyPr/>
        <a:lstStyle/>
        <a:p>
          <a:endParaRPr lang="id-ID"/>
        </a:p>
      </dgm:t>
    </dgm:pt>
    <dgm:pt modelId="{9CD0D54F-9780-4B9F-B637-EBCA891EBFDE}" cxnId="{4F6716E4-7CBC-4DA4-AD82-4EA8D3D78133}" type="sibTrans">
      <dgm:prSet/>
      <dgm:spPr/>
      <dgm:t>
        <a:bodyPr/>
        <a:lstStyle/>
        <a:p>
          <a:endParaRPr lang="id-ID"/>
        </a:p>
      </dgm:t>
    </dgm:pt>
    <dgm:pt modelId="{CBCE1663-4A49-47E3-B641-340363BDFF69}">
      <dgm:prSet phldrT="[Text]"/>
      <dgm:spPr/>
      <dgm:t>
        <a:bodyPr/>
        <a:lstStyle/>
        <a:p>
          <a:r>
            <a:rPr lang="id-ID" dirty="0" smtClean="0"/>
            <a:t>Membuat wedang ronde</a:t>
          </a:r>
          <a:endParaRPr lang="id-ID" dirty="0"/>
        </a:p>
      </dgm:t>
    </dgm:pt>
    <dgm:pt modelId="{BACE105C-C286-4565-9D8D-7D06B350A7B3}" cxnId="{27832D92-332E-4C35-A5C6-A9C447003CB7}" type="parTrans">
      <dgm:prSet/>
      <dgm:spPr/>
      <dgm:t>
        <a:bodyPr/>
        <a:lstStyle/>
        <a:p>
          <a:endParaRPr lang="id-ID"/>
        </a:p>
      </dgm:t>
    </dgm:pt>
    <dgm:pt modelId="{698046BB-8646-4980-9223-1F401627D5B4}" cxnId="{27832D92-332E-4C35-A5C6-A9C447003CB7}" type="sibTrans">
      <dgm:prSet/>
      <dgm:spPr/>
      <dgm:t>
        <a:bodyPr/>
        <a:lstStyle/>
        <a:p>
          <a:endParaRPr lang="id-ID"/>
        </a:p>
      </dgm:t>
    </dgm:pt>
    <dgm:pt modelId="{3A2875E9-8040-4FA7-9808-95ED052C12D4}">
      <dgm:prSet phldrT="[Text]"/>
      <dgm:spPr/>
      <dgm:t>
        <a:bodyPr/>
        <a:lstStyle/>
        <a:p>
          <a:r>
            <a:rPr lang="id-ID" b="1" dirty="0" smtClean="0">
              <a:solidFill>
                <a:schemeClr val="tx1"/>
              </a:solidFill>
            </a:rPr>
            <a:t>Teks Prosedur Memainkan Alat/Sesuatu</a:t>
          </a:r>
          <a:endParaRPr lang="id-ID" dirty="0">
            <a:solidFill>
              <a:schemeClr val="tx1"/>
            </a:solidFill>
          </a:endParaRPr>
        </a:p>
      </dgm:t>
    </dgm:pt>
    <dgm:pt modelId="{587B0F86-D594-4696-9D91-524C7D7CD886}" cxnId="{DF5F74BA-8AF6-4D29-9831-602498189FD8}" type="parTrans">
      <dgm:prSet/>
      <dgm:spPr/>
      <dgm:t>
        <a:bodyPr/>
        <a:lstStyle/>
        <a:p>
          <a:endParaRPr lang="id-ID"/>
        </a:p>
      </dgm:t>
    </dgm:pt>
    <dgm:pt modelId="{7F21513B-0DA2-4AE1-A080-5DBEE7050D5D}" cxnId="{DF5F74BA-8AF6-4D29-9831-602498189FD8}" type="sibTrans">
      <dgm:prSet/>
      <dgm:spPr/>
      <dgm:t>
        <a:bodyPr/>
        <a:lstStyle/>
        <a:p>
          <a:endParaRPr lang="id-ID"/>
        </a:p>
      </dgm:t>
    </dgm:pt>
    <dgm:pt modelId="{575990F2-B513-408E-9787-FE0F02746183}">
      <dgm:prSet phldrT="[Text]"/>
      <dgm:spPr/>
      <dgm:t>
        <a:bodyPr/>
        <a:lstStyle/>
        <a:p>
          <a:r>
            <a:rPr lang="id-ID" dirty="0" smtClean="0"/>
            <a:t>Bermain saluang/seruling</a:t>
          </a:r>
          <a:endParaRPr lang="id-ID" dirty="0"/>
        </a:p>
      </dgm:t>
    </dgm:pt>
    <dgm:pt modelId="{A10EB636-74F5-43E0-A8E8-0D2FEE2900BF}" cxnId="{79E88BE6-75AB-4B9B-8CB6-B3FD1213EE54}" type="parTrans">
      <dgm:prSet/>
      <dgm:spPr/>
      <dgm:t>
        <a:bodyPr/>
        <a:lstStyle/>
        <a:p>
          <a:endParaRPr lang="id-ID"/>
        </a:p>
      </dgm:t>
    </dgm:pt>
    <dgm:pt modelId="{4C93D425-C378-43FB-A4C1-B97D8A7CAAC2}" cxnId="{79E88BE6-75AB-4B9B-8CB6-B3FD1213EE54}" type="sibTrans">
      <dgm:prSet/>
      <dgm:spPr/>
      <dgm:t>
        <a:bodyPr/>
        <a:lstStyle/>
        <a:p>
          <a:endParaRPr lang="id-ID"/>
        </a:p>
      </dgm:t>
    </dgm:pt>
    <dgm:pt modelId="{7F123534-3CFB-46CB-B45C-27E0386447D0}">
      <dgm:prSet phldrT="[Text]"/>
      <dgm:spPr/>
      <dgm:t>
        <a:bodyPr/>
        <a:lstStyle/>
        <a:p>
          <a:r>
            <a:rPr lang="id-ID" dirty="0" smtClean="0"/>
            <a:t>Bermain gangsingan</a:t>
          </a:r>
          <a:endParaRPr lang="id-ID" dirty="0"/>
        </a:p>
      </dgm:t>
    </dgm:pt>
    <dgm:pt modelId="{8BB158FE-5AEB-43C3-86EF-599ADB960457}" cxnId="{98ECE824-0CBE-4D73-8D25-4396BC920C3E}" type="parTrans">
      <dgm:prSet/>
      <dgm:spPr/>
      <dgm:t>
        <a:bodyPr/>
        <a:lstStyle/>
        <a:p>
          <a:endParaRPr lang="id-ID"/>
        </a:p>
      </dgm:t>
    </dgm:pt>
    <dgm:pt modelId="{13D414C5-871B-471E-BE57-4C2F5802A005}" cxnId="{98ECE824-0CBE-4D73-8D25-4396BC920C3E}" type="sibTrans">
      <dgm:prSet/>
      <dgm:spPr/>
      <dgm:t>
        <a:bodyPr/>
        <a:lstStyle/>
        <a:p>
          <a:endParaRPr lang="id-ID"/>
        </a:p>
      </dgm:t>
    </dgm:pt>
    <dgm:pt modelId="{46302493-AB84-40CD-80E1-2A6311FB5BE1}">
      <dgm:prSet/>
      <dgm:spPr/>
      <dgm:t>
        <a:bodyPr/>
        <a:lstStyle/>
        <a:p>
          <a:r>
            <a:rPr lang="id-ID" b="1" dirty="0" smtClean="0">
              <a:solidFill>
                <a:schemeClr val="tx1"/>
              </a:solidFill>
            </a:rPr>
            <a:t>Teks Prosedur Melakukan Sesuatu</a:t>
          </a:r>
          <a:endParaRPr lang="id-ID" dirty="0">
            <a:solidFill>
              <a:schemeClr val="tx1"/>
            </a:solidFill>
          </a:endParaRPr>
        </a:p>
      </dgm:t>
    </dgm:pt>
    <dgm:pt modelId="{6E5DEF52-C0F3-480E-8DBB-6F24B5336830}" cxnId="{3941090C-015B-4C9A-8968-441A88718969}" type="parTrans">
      <dgm:prSet/>
      <dgm:spPr/>
      <dgm:t>
        <a:bodyPr/>
        <a:lstStyle/>
        <a:p>
          <a:endParaRPr lang="id-ID"/>
        </a:p>
      </dgm:t>
    </dgm:pt>
    <dgm:pt modelId="{4486CF71-933D-4A8C-9748-D3B3BED20289}" cxnId="{3941090C-015B-4C9A-8968-441A88718969}" type="sibTrans">
      <dgm:prSet/>
      <dgm:spPr/>
      <dgm:t>
        <a:bodyPr/>
        <a:lstStyle/>
        <a:p>
          <a:endParaRPr lang="id-ID"/>
        </a:p>
      </dgm:t>
    </dgm:pt>
    <dgm:pt modelId="{E94B7189-251A-4217-8B48-0CB740836264}">
      <dgm:prSet phldrT="[Text]"/>
      <dgm:spPr/>
      <dgm:t>
        <a:bodyPr/>
        <a:lstStyle/>
        <a:p>
          <a:r>
            <a:rPr lang="id-ID" dirty="0" smtClean="0"/>
            <a:t>Bermain gamelan</a:t>
          </a:r>
          <a:endParaRPr lang="id-ID" dirty="0"/>
        </a:p>
      </dgm:t>
    </dgm:pt>
    <dgm:pt modelId="{6763EC0D-04A4-4F28-9218-896E4D750389}" cxnId="{F36A8345-E533-4CE9-B797-FD472157E0B1}" type="parTrans">
      <dgm:prSet/>
      <dgm:spPr/>
      <dgm:t>
        <a:bodyPr/>
        <a:lstStyle/>
        <a:p>
          <a:endParaRPr lang="id-ID"/>
        </a:p>
      </dgm:t>
    </dgm:pt>
    <dgm:pt modelId="{60DB8BCC-B5F6-4BD6-8372-88058A6C6482}" cxnId="{F36A8345-E533-4CE9-B797-FD472157E0B1}" type="sibTrans">
      <dgm:prSet/>
      <dgm:spPr/>
      <dgm:t>
        <a:bodyPr/>
        <a:lstStyle/>
        <a:p>
          <a:endParaRPr lang="id-ID"/>
        </a:p>
      </dgm:t>
    </dgm:pt>
    <dgm:pt modelId="{9F2C8AC2-C970-4728-B002-73D43C2D82A1}">
      <dgm:prSet/>
      <dgm:spPr/>
      <dgm:t>
        <a:bodyPr/>
        <a:lstStyle/>
        <a:p>
          <a:r>
            <a:rPr lang="id-ID" dirty="0" smtClean="0"/>
            <a:t>Menari Poco-Poco</a:t>
          </a:r>
          <a:endParaRPr lang="id-ID" dirty="0"/>
        </a:p>
      </dgm:t>
    </dgm:pt>
    <dgm:pt modelId="{615CD9D9-4D96-42BD-B011-59C92A8E0371}" cxnId="{F91D193B-62E8-4E31-93AA-AFA8B42F2FC8}" type="parTrans">
      <dgm:prSet/>
      <dgm:spPr/>
      <dgm:t>
        <a:bodyPr/>
        <a:lstStyle/>
        <a:p>
          <a:endParaRPr lang="id-ID"/>
        </a:p>
      </dgm:t>
    </dgm:pt>
    <dgm:pt modelId="{24E17C2E-F3E0-403A-B896-95A9EF33F393}" cxnId="{F91D193B-62E8-4E31-93AA-AFA8B42F2FC8}" type="sibTrans">
      <dgm:prSet/>
      <dgm:spPr/>
      <dgm:t>
        <a:bodyPr/>
        <a:lstStyle/>
        <a:p>
          <a:endParaRPr lang="id-ID"/>
        </a:p>
      </dgm:t>
    </dgm:pt>
    <dgm:pt modelId="{A3153335-0DEF-45B2-B6DD-38EFF9E91D76}">
      <dgm:prSet/>
      <dgm:spPr/>
      <dgm:t>
        <a:bodyPr/>
        <a:lstStyle/>
        <a:p>
          <a:r>
            <a:rPr lang="id-ID" dirty="0" smtClean="0"/>
            <a:t>Menarik uang di ATM (Anjungan Tunai Mandiri)</a:t>
          </a:r>
          <a:endParaRPr lang="id-ID" dirty="0"/>
        </a:p>
      </dgm:t>
    </dgm:pt>
    <dgm:pt modelId="{8E1F08D3-30C0-47B3-882B-3B4AF439E32E}" cxnId="{E736F514-0EBE-4775-83FC-B3D11866E7EC}" type="parTrans">
      <dgm:prSet/>
      <dgm:spPr/>
      <dgm:t>
        <a:bodyPr/>
        <a:lstStyle/>
        <a:p>
          <a:endParaRPr lang="id-ID"/>
        </a:p>
      </dgm:t>
    </dgm:pt>
    <dgm:pt modelId="{5441F631-7257-4C82-A393-115243AA7421}" cxnId="{E736F514-0EBE-4775-83FC-B3D11866E7EC}" type="sibTrans">
      <dgm:prSet/>
      <dgm:spPr/>
      <dgm:t>
        <a:bodyPr/>
        <a:lstStyle/>
        <a:p>
          <a:endParaRPr lang="id-ID"/>
        </a:p>
      </dgm:t>
    </dgm:pt>
    <dgm:pt modelId="{8FD3D893-D3E4-4CE4-8193-EF4427D3B0A8}">
      <dgm:prSet/>
      <dgm:spPr/>
      <dgm:t>
        <a:bodyPr/>
        <a:lstStyle/>
        <a:p>
          <a:endParaRPr lang="id-ID" dirty="0"/>
        </a:p>
      </dgm:t>
    </dgm:pt>
    <dgm:pt modelId="{2448C8A9-3D60-400A-B622-9725F6CB3497}" cxnId="{7CEB6E94-5634-4486-8D67-7942808FD78B}" type="parTrans">
      <dgm:prSet/>
      <dgm:spPr/>
      <dgm:t>
        <a:bodyPr/>
        <a:lstStyle/>
        <a:p>
          <a:endParaRPr lang="id-ID"/>
        </a:p>
      </dgm:t>
    </dgm:pt>
    <dgm:pt modelId="{0C5EE0C2-3C70-41DC-A81D-E5E0AB655ADB}" cxnId="{7CEB6E94-5634-4486-8D67-7942808FD78B}" type="sibTrans">
      <dgm:prSet/>
      <dgm:spPr/>
      <dgm:t>
        <a:bodyPr/>
        <a:lstStyle/>
        <a:p>
          <a:endParaRPr lang="id-ID"/>
        </a:p>
      </dgm:t>
    </dgm:pt>
    <dgm:pt modelId="{925B5040-DE87-4A35-B9EE-6AB16760783B}">
      <dgm:prSet phldrT="[Text]"/>
      <dgm:spPr/>
      <dgm:t>
        <a:bodyPr/>
        <a:lstStyle/>
        <a:p>
          <a:r>
            <a:rPr lang="id-ID" dirty="0" smtClean="0"/>
            <a:t>Membuat Cotto Makassar</a:t>
          </a:r>
          <a:endParaRPr lang="id-ID" dirty="0"/>
        </a:p>
      </dgm:t>
    </dgm:pt>
    <dgm:pt modelId="{987266C6-81D6-4F9B-9971-CE82ED3F4D85}" cxnId="{9A751C83-800F-48A0-B732-29DD115DE56E}" type="parTrans">
      <dgm:prSet/>
      <dgm:spPr/>
      <dgm:t>
        <a:bodyPr/>
        <a:lstStyle/>
        <a:p>
          <a:endParaRPr lang="id-ID"/>
        </a:p>
      </dgm:t>
    </dgm:pt>
    <dgm:pt modelId="{47F5EA79-59A7-4B63-A614-92CE3935C949}" cxnId="{9A751C83-800F-48A0-B732-29DD115DE56E}" type="sibTrans">
      <dgm:prSet/>
      <dgm:spPr/>
      <dgm:t>
        <a:bodyPr/>
        <a:lstStyle/>
        <a:p>
          <a:endParaRPr lang="id-ID"/>
        </a:p>
      </dgm:t>
    </dgm:pt>
    <dgm:pt modelId="{092A569D-7335-41BE-A772-F8D95C0402BC}" type="pres">
      <dgm:prSet presAssocID="{024875FD-67F7-4CE3-AB28-D9524D0A4EFE}" presName="Name0" presStyleCnt="0">
        <dgm:presLayoutVars>
          <dgm:dir/>
          <dgm:animLvl val="lvl"/>
          <dgm:resizeHandles val="exact"/>
        </dgm:presLayoutVars>
      </dgm:prSet>
      <dgm:spPr/>
      <dgm:t>
        <a:bodyPr/>
        <a:lstStyle/>
        <a:p>
          <a:endParaRPr lang="id-ID"/>
        </a:p>
      </dgm:t>
    </dgm:pt>
    <dgm:pt modelId="{75EA2A5F-D75E-4320-ABCF-0D6A34DF6996}" type="pres">
      <dgm:prSet presAssocID="{C48ADCED-CE12-432E-A18A-D97CBFC6425C}" presName="composite" presStyleCnt="0"/>
      <dgm:spPr/>
    </dgm:pt>
    <dgm:pt modelId="{0C2F8EF9-174A-4741-A8CE-0335AF42FE68}" type="pres">
      <dgm:prSet presAssocID="{C48ADCED-CE12-432E-A18A-D97CBFC6425C}" presName="parTx" presStyleLbl="alignNode1" presStyleIdx="0" presStyleCnt="3">
        <dgm:presLayoutVars>
          <dgm:chMax val="0"/>
          <dgm:chPref val="0"/>
          <dgm:bulletEnabled val="1"/>
        </dgm:presLayoutVars>
      </dgm:prSet>
      <dgm:spPr/>
      <dgm:t>
        <a:bodyPr/>
        <a:lstStyle/>
        <a:p>
          <a:endParaRPr lang="id-ID"/>
        </a:p>
      </dgm:t>
    </dgm:pt>
    <dgm:pt modelId="{4790040E-7E35-48E5-950A-5C0785152CFF}" type="pres">
      <dgm:prSet presAssocID="{C48ADCED-CE12-432E-A18A-D97CBFC6425C}" presName="desTx" presStyleLbl="alignAccFollowNode1" presStyleIdx="0" presStyleCnt="3">
        <dgm:presLayoutVars>
          <dgm:bulletEnabled val="1"/>
        </dgm:presLayoutVars>
      </dgm:prSet>
      <dgm:spPr/>
      <dgm:t>
        <a:bodyPr/>
        <a:lstStyle/>
        <a:p>
          <a:endParaRPr lang="id-ID"/>
        </a:p>
      </dgm:t>
    </dgm:pt>
    <dgm:pt modelId="{3DF952C5-FE0A-4967-92CA-ADF3937B994E}" type="pres">
      <dgm:prSet presAssocID="{615701BD-E496-4709-AFD7-0D747ACE3429}" presName="space" presStyleCnt="0"/>
      <dgm:spPr/>
    </dgm:pt>
    <dgm:pt modelId="{EE5C537C-8FCE-476A-A04B-DEA37F6FB1A4}" type="pres">
      <dgm:prSet presAssocID="{3A2875E9-8040-4FA7-9808-95ED052C12D4}" presName="composite" presStyleCnt="0"/>
      <dgm:spPr/>
    </dgm:pt>
    <dgm:pt modelId="{276D8314-5D3C-42A1-8B94-769DE46891CD}" type="pres">
      <dgm:prSet presAssocID="{3A2875E9-8040-4FA7-9808-95ED052C12D4}" presName="parTx" presStyleLbl="alignNode1" presStyleIdx="1" presStyleCnt="3">
        <dgm:presLayoutVars>
          <dgm:chMax val="0"/>
          <dgm:chPref val="0"/>
          <dgm:bulletEnabled val="1"/>
        </dgm:presLayoutVars>
      </dgm:prSet>
      <dgm:spPr/>
      <dgm:t>
        <a:bodyPr/>
        <a:lstStyle/>
        <a:p>
          <a:endParaRPr lang="id-ID"/>
        </a:p>
      </dgm:t>
    </dgm:pt>
    <dgm:pt modelId="{40D40184-D9E8-450A-812C-0931F3BBBE6A}" type="pres">
      <dgm:prSet presAssocID="{3A2875E9-8040-4FA7-9808-95ED052C12D4}" presName="desTx" presStyleLbl="alignAccFollowNode1" presStyleIdx="1" presStyleCnt="3">
        <dgm:presLayoutVars>
          <dgm:bulletEnabled val="1"/>
        </dgm:presLayoutVars>
      </dgm:prSet>
      <dgm:spPr/>
      <dgm:t>
        <a:bodyPr/>
        <a:lstStyle/>
        <a:p>
          <a:endParaRPr lang="id-ID"/>
        </a:p>
      </dgm:t>
    </dgm:pt>
    <dgm:pt modelId="{1AC931B7-F15C-40EB-9CD2-5B35F9351484}" type="pres">
      <dgm:prSet presAssocID="{7F21513B-0DA2-4AE1-A080-5DBEE7050D5D}" presName="space" presStyleCnt="0"/>
      <dgm:spPr/>
    </dgm:pt>
    <dgm:pt modelId="{7E285DC1-6D20-4FB3-B2A7-86560E2C926E}" type="pres">
      <dgm:prSet presAssocID="{46302493-AB84-40CD-80E1-2A6311FB5BE1}" presName="composite" presStyleCnt="0"/>
      <dgm:spPr/>
    </dgm:pt>
    <dgm:pt modelId="{7969ABF4-316F-49C4-AB62-40DF5C7C330D}" type="pres">
      <dgm:prSet presAssocID="{46302493-AB84-40CD-80E1-2A6311FB5BE1}" presName="parTx" presStyleLbl="alignNode1" presStyleIdx="2" presStyleCnt="3">
        <dgm:presLayoutVars>
          <dgm:chMax val="0"/>
          <dgm:chPref val="0"/>
          <dgm:bulletEnabled val="1"/>
        </dgm:presLayoutVars>
      </dgm:prSet>
      <dgm:spPr/>
      <dgm:t>
        <a:bodyPr/>
        <a:lstStyle/>
        <a:p>
          <a:endParaRPr lang="id-ID"/>
        </a:p>
      </dgm:t>
    </dgm:pt>
    <dgm:pt modelId="{EEDD1F8C-1E8D-47F4-8EBA-65B3AFD2DA9D}" type="pres">
      <dgm:prSet presAssocID="{46302493-AB84-40CD-80E1-2A6311FB5BE1}" presName="desTx" presStyleLbl="alignAccFollowNode1" presStyleIdx="2" presStyleCnt="3">
        <dgm:presLayoutVars>
          <dgm:bulletEnabled val="1"/>
        </dgm:presLayoutVars>
      </dgm:prSet>
      <dgm:spPr/>
      <dgm:t>
        <a:bodyPr/>
        <a:lstStyle/>
        <a:p>
          <a:endParaRPr lang="id-ID"/>
        </a:p>
      </dgm:t>
    </dgm:pt>
  </dgm:ptLst>
  <dgm:cxnLst>
    <dgm:cxn modelId="{7CEB6E94-5634-4486-8D67-7942808FD78B}" srcId="{46302493-AB84-40CD-80E1-2A6311FB5BE1}" destId="{8FD3D893-D3E4-4CE4-8193-EF4427D3B0A8}" srcOrd="2" destOrd="0" parTransId="{2448C8A9-3D60-400A-B622-9725F6CB3497}" sibTransId="{0C5EE0C2-3C70-41DC-A81D-E5E0AB655ADB}"/>
    <dgm:cxn modelId="{F36A8345-E533-4CE9-B797-FD472157E0B1}" srcId="{3A2875E9-8040-4FA7-9808-95ED052C12D4}" destId="{E94B7189-251A-4217-8B48-0CB740836264}" srcOrd="2" destOrd="0" parTransId="{6763EC0D-04A4-4F28-9218-896E4D750389}" sibTransId="{60DB8BCC-B5F6-4BD6-8372-88058A6C6482}"/>
    <dgm:cxn modelId="{E736F514-0EBE-4775-83FC-B3D11866E7EC}" srcId="{46302493-AB84-40CD-80E1-2A6311FB5BE1}" destId="{A3153335-0DEF-45B2-B6DD-38EFF9E91D76}" srcOrd="1" destOrd="0" parTransId="{8E1F08D3-30C0-47B3-882B-3B4AF439E32E}" sibTransId="{5441F631-7257-4C82-A393-115243AA7421}"/>
    <dgm:cxn modelId="{6CDBA610-B5B0-41D4-B38C-64A182914C33}" type="presOf" srcId="{CBCE1663-4A49-47E3-B641-340363BDFF69}" destId="{4790040E-7E35-48E5-950A-5C0785152CFF}" srcOrd="0" destOrd="2" presId="urn:microsoft.com/office/officeart/2005/8/layout/hList1"/>
    <dgm:cxn modelId="{261771C2-2F0F-4F01-B0FD-C8CEA5619B4A}" type="presOf" srcId="{575990F2-B513-408E-9787-FE0F02746183}" destId="{40D40184-D9E8-450A-812C-0931F3BBBE6A}" srcOrd="0" destOrd="0" presId="urn:microsoft.com/office/officeart/2005/8/layout/hList1"/>
    <dgm:cxn modelId="{3941090C-015B-4C9A-8968-441A88718969}" srcId="{024875FD-67F7-4CE3-AB28-D9524D0A4EFE}" destId="{46302493-AB84-40CD-80E1-2A6311FB5BE1}" srcOrd="2" destOrd="0" parTransId="{6E5DEF52-C0F3-480E-8DBB-6F24B5336830}" sibTransId="{4486CF71-933D-4A8C-9748-D3B3BED20289}"/>
    <dgm:cxn modelId="{27832D92-332E-4C35-A5C6-A9C447003CB7}" srcId="{C48ADCED-CE12-432E-A18A-D97CBFC6425C}" destId="{CBCE1663-4A49-47E3-B641-340363BDFF69}" srcOrd="2" destOrd="0" parTransId="{BACE105C-C286-4565-9D8D-7D06B350A7B3}" sibTransId="{698046BB-8646-4980-9223-1F401627D5B4}"/>
    <dgm:cxn modelId="{F4C44015-F76F-4EB7-8DA0-3AEBB1B34F5D}" type="presOf" srcId="{C48ADCED-CE12-432E-A18A-D97CBFC6425C}" destId="{0C2F8EF9-174A-4741-A8CE-0335AF42FE68}" srcOrd="0" destOrd="0" presId="urn:microsoft.com/office/officeart/2005/8/layout/hList1"/>
    <dgm:cxn modelId="{98ECE824-0CBE-4D73-8D25-4396BC920C3E}" srcId="{3A2875E9-8040-4FA7-9808-95ED052C12D4}" destId="{7F123534-3CFB-46CB-B45C-27E0386447D0}" srcOrd="1" destOrd="0" parTransId="{8BB158FE-5AEB-43C3-86EF-599ADB960457}" sibTransId="{13D414C5-871B-471E-BE57-4C2F5802A005}"/>
    <dgm:cxn modelId="{F04B0D96-B9F0-4249-8D78-4E88D3C55A17}" type="presOf" srcId="{46302493-AB84-40CD-80E1-2A6311FB5BE1}" destId="{7969ABF4-316F-49C4-AB62-40DF5C7C330D}" srcOrd="0" destOrd="0" presId="urn:microsoft.com/office/officeart/2005/8/layout/hList1"/>
    <dgm:cxn modelId="{F91D193B-62E8-4E31-93AA-AFA8B42F2FC8}" srcId="{46302493-AB84-40CD-80E1-2A6311FB5BE1}" destId="{9F2C8AC2-C970-4728-B002-73D43C2D82A1}" srcOrd="0" destOrd="0" parTransId="{615CD9D9-4D96-42BD-B011-59C92A8E0371}" sibTransId="{24E17C2E-F3E0-403A-B896-95A9EF33F393}"/>
    <dgm:cxn modelId="{3D18598C-2B0D-4298-998D-9F65ACF18FD2}" srcId="{024875FD-67F7-4CE3-AB28-D9524D0A4EFE}" destId="{C48ADCED-CE12-432E-A18A-D97CBFC6425C}" srcOrd="0" destOrd="0" parTransId="{725EDD9D-2C0A-4225-A9D7-CE6B59C64A18}" sibTransId="{615701BD-E496-4709-AFD7-0D747ACE3429}"/>
    <dgm:cxn modelId="{9C4D1782-7D00-49B9-AB3C-11F0ADEB3314}" type="presOf" srcId="{024875FD-67F7-4CE3-AB28-D9524D0A4EFE}" destId="{092A569D-7335-41BE-A772-F8D95C0402BC}" srcOrd="0" destOrd="0" presId="urn:microsoft.com/office/officeart/2005/8/layout/hList1"/>
    <dgm:cxn modelId="{9A751C83-800F-48A0-B732-29DD115DE56E}" srcId="{C48ADCED-CE12-432E-A18A-D97CBFC6425C}" destId="{925B5040-DE87-4A35-B9EE-6AB16760783B}" srcOrd="1" destOrd="0" parTransId="{987266C6-81D6-4F9B-9971-CE82ED3F4D85}" sibTransId="{47F5EA79-59A7-4B63-A614-92CE3935C949}"/>
    <dgm:cxn modelId="{DF5F74BA-8AF6-4D29-9831-602498189FD8}" srcId="{024875FD-67F7-4CE3-AB28-D9524D0A4EFE}" destId="{3A2875E9-8040-4FA7-9808-95ED052C12D4}" srcOrd="1" destOrd="0" parTransId="{587B0F86-D594-4696-9D91-524C7D7CD886}" sibTransId="{7F21513B-0DA2-4AE1-A080-5DBEE7050D5D}"/>
    <dgm:cxn modelId="{C31AFAA7-7268-4129-8622-7AE11C79BE5C}" type="presOf" srcId="{A3153335-0DEF-45B2-B6DD-38EFF9E91D76}" destId="{EEDD1F8C-1E8D-47F4-8EBA-65B3AFD2DA9D}" srcOrd="0" destOrd="1" presId="urn:microsoft.com/office/officeart/2005/8/layout/hList1"/>
    <dgm:cxn modelId="{79E88BE6-75AB-4B9B-8CB6-B3FD1213EE54}" srcId="{3A2875E9-8040-4FA7-9808-95ED052C12D4}" destId="{575990F2-B513-408E-9787-FE0F02746183}" srcOrd="0" destOrd="0" parTransId="{A10EB636-74F5-43E0-A8E8-0D2FEE2900BF}" sibTransId="{4C93D425-C378-43FB-A4C1-B97D8A7CAAC2}"/>
    <dgm:cxn modelId="{D28BDCA7-E9C7-40F6-ADA8-7BAEC3B4E60A}" type="presOf" srcId="{925B5040-DE87-4A35-B9EE-6AB16760783B}" destId="{4790040E-7E35-48E5-950A-5C0785152CFF}" srcOrd="0" destOrd="1" presId="urn:microsoft.com/office/officeart/2005/8/layout/hList1"/>
    <dgm:cxn modelId="{31833BC2-AD35-4A6E-8A6A-4725FB9AB79A}" type="presOf" srcId="{7F123534-3CFB-46CB-B45C-27E0386447D0}" destId="{40D40184-D9E8-450A-812C-0931F3BBBE6A}" srcOrd="0" destOrd="1" presId="urn:microsoft.com/office/officeart/2005/8/layout/hList1"/>
    <dgm:cxn modelId="{169FDF02-EA42-492F-B30C-8E2FF9B4D5C9}" type="presOf" srcId="{A316474A-B355-4C5B-B50E-238445DD28F7}" destId="{4790040E-7E35-48E5-950A-5C0785152CFF}" srcOrd="0" destOrd="0" presId="urn:microsoft.com/office/officeart/2005/8/layout/hList1"/>
    <dgm:cxn modelId="{588E4EA9-04F0-4A66-90AD-5A88AFFA9243}" type="presOf" srcId="{9F2C8AC2-C970-4728-B002-73D43C2D82A1}" destId="{EEDD1F8C-1E8D-47F4-8EBA-65B3AFD2DA9D}" srcOrd="0" destOrd="0" presId="urn:microsoft.com/office/officeart/2005/8/layout/hList1"/>
    <dgm:cxn modelId="{77C94DDE-67AA-4E0F-B1B7-652D507DAC89}" type="presOf" srcId="{8FD3D893-D3E4-4CE4-8193-EF4427D3B0A8}" destId="{EEDD1F8C-1E8D-47F4-8EBA-65B3AFD2DA9D}" srcOrd="0" destOrd="2" presId="urn:microsoft.com/office/officeart/2005/8/layout/hList1"/>
    <dgm:cxn modelId="{FEE5E2D3-E876-4750-83A3-E23CFBF11804}" type="presOf" srcId="{3A2875E9-8040-4FA7-9808-95ED052C12D4}" destId="{276D8314-5D3C-42A1-8B94-769DE46891CD}" srcOrd="0" destOrd="0" presId="urn:microsoft.com/office/officeart/2005/8/layout/hList1"/>
    <dgm:cxn modelId="{02EF4631-6F5C-4D70-B61F-1E7D81486980}" type="presOf" srcId="{E94B7189-251A-4217-8B48-0CB740836264}" destId="{40D40184-D9E8-450A-812C-0931F3BBBE6A}" srcOrd="0" destOrd="2" presId="urn:microsoft.com/office/officeart/2005/8/layout/hList1"/>
    <dgm:cxn modelId="{4F6716E4-7CBC-4DA4-AD82-4EA8D3D78133}" srcId="{C48ADCED-CE12-432E-A18A-D97CBFC6425C}" destId="{A316474A-B355-4C5B-B50E-238445DD28F7}" srcOrd="0" destOrd="0" parTransId="{F0B5BC9D-AA44-4025-9BC3-1C004CE588FB}" sibTransId="{9CD0D54F-9780-4B9F-B637-EBCA891EBFDE}"/>
    <dgm:cxn modelId="{85AF6346-568B-4AF3-A2B1-60F8ABE6A205}" type="presParOf" srcId="{092A569D-7335-41BE-A772-F8D95C0402BC}" destId="{75EA2A5F-D75E-4320-ABCF-0D6A34DF6996}" srcOrd="0" destOrd="0" presId="urn:microsoft.com/office/officeart/2005/8/layout/hList1"/>
    <dgm:cxn modelId="{0EEDE9F4-213A-42F1-9232-104405E589DD}" type="presParOf" srcId="{75EA2A5F-D75E-4320-ABCF-0D6A34DF6996}" destId="{0C2F8EF9-174A-4741-A8CE-0335AF42FE68}" srcOrd="0" destOrd="0" presId="urn:microsoft.com/office/officeart/2005/8/layout/hList1"/>
    <dgm:cxn modelId="{3359A2B2-2BBA-4D96-A08F-7A0FBAB35B03}" type="presParOf" srcId="{75EA2A5F-D75E-4320-ABCF-0D6A34DF6996}" destId="{4790040E-7E35-48E5-950A-5C0785152CFF}" srcOrd="1" destOrd="0" presId="urn:microsoft.com/office/officeart/2005/8/layout/hList1"/>
    <dgm:cxn modelId="{1AE4319A-A3AC-49D3-9687-4DDEDE1B22EF}" type="presParOf" srcId="{092A569D-7335-41BE-A772-F8D95C0402BC}" destId="{3DF952C5-FE0A-4967-92CA-ADF3937B994E}" srcOrd="1" destOrd="0" presId="urn:microsoft.com/office/officeart/2005/8/layout/hList1"/>
    <dgm:cxn modelId="{E1C25195-F491-46AF-AA5E-F08731DB4972}" type="presParOf" srcId="{092A569D-7335-41BE-A772-F8D95C0402BC}" destId="{EE5C537C-8FCE-476A-A04B-DEA37F6FB1A4}" srcOrd="2" destOrd="0" presId="urn:microsoft.com/office/officeart/2005/8/layout/hList1"/>
    <dgm:cxn modelId="{1D2F9E5A-A6E3-4C60-B7F4-0EF6C871FAD7}" type="presParOf" srcId="{EE5C537C-8FCE-476A-A04B-DEA37F6FB1A4}" destId="{276D8314-5D3C-42A1-8B94-769DE46891CD}" srcOrd="0" destOrd="0" presId="urn:microsoft.com/office/officeart/2005/8/layout/hList1"/>
    <dgm:cxn modelId="{4E7DCFF1-01A4-4BF6-A552-FB93E6228EA9}" type="presParOf" srcId="{EE5C537C-8FCE-476A-A04B-DEA37F6FB1A4}" destId="{40D40184-D9E8-450A-812C-0931F3BBBE6A}" srcOrd="1" destOrd="0" presId="urn:microsoft.com/office/officeart/2005/8/layout/hList1"/>
    <dgm:cxn modelId="{498C97AA-B490-4261-93B2-E23C1070F5DC}" type="presParOf" srcId="{092A569D-7335-41BE-A772-F8D95C0402BC}" destId="{1AC931B7-F15C-40EB-9CD2-5B35F9351484}" srcOrd="3" destOrd="0" presId="urn:microsoft.com/office/officeart/2005/8/layout/hList1"/>
    <dgm:cxn modelId="{F9AEE145-E7E5-428A-B4A4-FBF26C1224F3}" type="presParOf" srcId="{092A569D-7335-41BE-A772-F8D95C0402BC}" destId="{7E285DC1-6D20-4FB3-B2A7-86560E2C926E}" srcOrd="4" destOrd="0" presId="urn:microsoft.com/office/officeart/2005/8/layout/hList1"/>
    <dgm:cxn modelId="{002AEB0C-03EF-4A98-9683-662829ACB2EE}" type="presParOf" srcId="{7E285DC1-6D20-4FB3-B2A7-86560E2C926E}" destId="{7969ABF4-316F-49C4-AB62-40DF5C7C330D}" srcOrd="0" destOrd="0" presId="urn:microsoft.com/office/officeart/2005/8/layout/hList1"/>
    <dgm:cxn modelId="{16C41ED0-6386-4DEB-9392-CD9D20603A96}" type="presParOf" srcId="{7E285DC1-6D20-4FB3-B2A7-86560E2C926E}" destId="{EEDD1F8C-1E8D-47F4-8EBA-65B3AFD2DA9D}" srcOrd="1" destOrd="0" presId="urn:microsoft.com/office/officeart/2005/8/layout/hList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8D201747-14B2-431E-BD64-0C40AC15CA38}" type="doc">
      <dgm:prSet loTypeId="urn:microsoft.com/office/officeart/2005/8/layout/vList4" loCatId="list" qsTypeId="urn:microsoft.com/office/officeart/2005/8/quickstyle/simple1#3" qsCatId="simple" csTypeId="urn:microsoft.com/office/officeart/2005/8/colors/colorful2#1" csCatId="colorful" phldr="1"/>
      <dgm:spPr/>
      <dgm:t>
        <a:bodyPr/>
        <a:lstStyle/>
        <a:p>
          <a:endParaRPr lang="id-ID"/>
        </a:p>
      </dgm:t>
    </dgm:pt>
    <dgm:pt modelId="{BC969667-B088-4862-B435-5F77801C295D}">
      <dgm:prSet phldrT="[Text]">
        <dgm:style>
          <a:lnRef idx="3">
            <a:schemeClr val="lt1"/>
          </a:lnRef>
          <a:fillRef idx="1">
            <a:schemeClr val="accent5"/>
          </a:fillRef>
          <a:effectRef idx="1">
            <a:schemeClr val="accent5"/>
          </a:effectRef>
          <a:fontRef idx="minor">
            <a:schemeClr val="lt1"/>
          </a:fontRef>
        </dgm:style>
      </dgm:prSet>
      <dgm:spPr/>
      <dgm:t>
        <a:bodyPr/>
        <a:lstStyle/>
        <a:p>
          <a:r>
            <a:rPr lang="id-ID" b="1" dirty="0" smtClean="0">
              <a:solidFill>
                <a:schemeClr val="tx1"/>
              </a:solidFill>
            </a:rPr>
            <a:t>Membaca keseluruhan teks prosedur.</a:t>
          </a:r>
          <a:endParaRPr lang="id-ID" b="1" dirty="0">
            <a:solidFill>
              <a:schemeClr val="tx1"/>
            </a:solidFill>
          </a:endParaRPr>
        </a:p>
      </dgm:t>
    </dgm:pt>
    <dgm:pt modelId="{145291B5-1ECC-41E8-84AB-AE4B7E4B3A0F}" cxnId="{12C75647-0EC5-418E-9D1B-B5522513D13E}" type="parTrans">
      <dgm:prSet/>
      <dgm:spPr/>
      <dgm:t>
        <a:bodyPr/>
        <a:lstStyle/>
        <a:p>
          <a:endParaRPr lang="id-ID"/>
        </a:p>
      </dgm:t>
    </dgm:pt>
    <dgm:pt modelId="{4A2F8A69-344C-4CE9-A52D-CDAED098C69B}" cxnId="{12C75647-0EC5-418E-9D1B-B5522513D13E}" type="sibTrans">
      <dgm:prSet/>
      <dgm:spPr/>
      <dgm:t>
        <a:bodyPr/>
        <a:lstStyle/>
        <a:p>
          <a:endParaRPr lang="id-ID"/>
        </a:p>
      </dgm:t>
    </dgm:pt>
    <dgm:pt modelId="{9461CFA8-3271-40EC-87C3-80EF62DF7B57}">
      <dgm:prSet phldrT="[Text]">
        <dgm:style>
          <a:lnRef idx="3">
            <a:schemeClr val="lt1"/>
          </a:lnRef>
          <a:fillRef idx="1">
            <a:schemeClr val="accent2"/>
          </a:fillRef>
          <a:effectRef idx="1">
            <a:schemeClr val="accent2"/>
          </a:effectRef>
          <a:fontRef idx="minor">
            <a:schemeClr val="lt1"/>
          </a:fontRef>
        </dgm:style>
      </dgm:prSet>
      <dgm:spPr>
        <a:solidFill>
          <a:schemeClr val="accent4">
            <a:lumMod val="60000"/>
            <a:lumOff val="40000"/>
          </a:schemeClr>
        </a:solidFill>
      </dgm:spPr>
      <dgm:t>
        <a:bodyPr/>
        <a:lstStyle/>
        <a:p>
          <a:r>
            <a:rPr lang="id-ID" b="1" dirty="0" smtClean="0">
              <a:solidFill>
                <a:schemeClr val="tx1"/>
              </a:solidFill>
            </a:rPr>
            <a:t>Memahami isi teks prosedur.</a:t>
          </a:r>
          <a:endParaRPr lang="id-ID" b="1" dirty="0">
            <a:solidFill>
              <a:schemeClr val="tx1"/>
            </a:solidFill>
          </a:endParaRPr>
        </a:p>
      </dgm:t>
    </dgm:pt>
    <dgm:pt modelId="{47704ED3-6DBC-490E-9E7B-CB0CD61669C4}" cxnId="{7B67B1C7-0522-4571-BBC6-6D2D46F70AEF}" type="parTrans">
      <dgm:prSet/>
      <dgm:spPr/>
      <dgm:t>
        <a:bodyPr/>
        <a:lstStyle/>
        <a:p>
          <a:endParaRPr lang="id-ID"/>
        </a:p>
      </dgm:t>
    </dgm:pt>
    <dgm:pt modelId="{E965984E-00CF-4416-BC48-ACBB567DB353}" cxnId="{7B67B1C7-0522-4571-BBC6-6D2D46F70AEF}" type="sibTrans">
      <dgm:prSet/>
      <dgm:spPr/>
      <dgm:t>
        <a:bodyPr/>
        <a:lstStyle/>
        <a:p>
          <a:endParaRPr lang="id-ID"/>
        </a:p>
      </dgm:t>
    </dgm:pt>
    <dgm:pt modelId="{EF76778D-319D-4948-A4F7-CCB758972A8B}">
      <dgm:prSet phldrT="[Text]"/>
      <dgm:spPr>
        <a:solidFill>
          <a:schemeClr val="accent6">
            <a:lumMod val="60000"/>
            <a:lumOff val="40000"/>
          </a:schemeClr>
        </a:solidFill>
      </dgm:spPr>
      <dgm:t>
        <a:bodyPr/>
        <a:lstStyle/>
        <a:p>
          <a:r>
            <a:rPr lang="id-ID" b="1" dirty="0" smtClean="0">
              <a:solidFill>
                <a:schemeClr val="tx1"/>
              </a:solidFill>
            </a:rPr>
            <a:t>Menemukan ide pokok setiap paragraf dalam teks prosedur.</a:t>
          </a:r>
          <a:endParaRPr lang="id-ID" b="1" dirty="0">
            <a:solidFill>
              <a:schemeClr val="tx1"/>
            </a:solidFill>
          </a:endParaRPr>
        </a:p>
      </dgm:t>
    </dgm:pt>
    <dgm:pt modelId="{4455E1B8-B62A-47A8-A8BF-BD8BBA1ACA40}" cxnId="{0929BDFE-524A-4E1B-B14F-6F1B22A71E07}" type="parTrans">
      <dgm:prSet/>
      <dgm:spPr/>
      <dgm:t>
        <a:bodyPr/>
        <a:lstStyle/>
        <a:p>
          <a:endParaRPr lang="id-ID"/>
        </a:p>
      </dgm:t>
    </dgm:pt>
    <dgm:pt modelId="{F26723D6-0AE6-4E89-B24A-8E3B5562E47C}" cxnId="{0929BDFE-524A-4E1B-B14F-6F1B22A71E07}" type="sibTrans">
      <dgm:prSet/>
      <dgm:spPr/>
      <dgm:t>
        <a:bodyPr/>
        <a:lstStyle/>
        <a:p>
          <a:endParaRPr lang="id-ID"/>
        </a:p>
      </dgm:t>
    </dgm:pt>
    <dgm:pt modelId="{199F3531-AFEC-40B6-A3C2-FA0F7DB87749}" type="pres">
      <dgm:prSet presAssocID="{8D201747-14B2-431E-BD64-0C40AC15CA38}" presName="linear" presStyleCnt="0">
        <dgm:presLayoutVars>
          <dgm:dir/>
          <dgm:resizeHandles val="exact"/>
        </dgm:presLayoutVars>
      </dgm:prSet>
      <dgm:spPr/>
      <dgm:t>
        <a:bodyPr/>
        <a:lstStyle/>
        <a:p>
          <a:endParaRPr lang="id-ID"/>
        </a:p>
      </dgm:t>
    </dgm:pt>
    <dgm:pt modelId="{D2AF5406-B9CE-410C-B966-5C17C5F571AB}" type="pres">
      <dgm:prSet presAssocID="{BC969667-B088-4862-B435-5F77801C295D}" presName="comp" presStyleCnt="0"/>
      <dgm:spPr/>
    </dgm:pt>
    <dgm:pt modelId="{0CDA8616-F5AB-40D7-8901-28B8F701506F}" type="pres">
      <dgm:prSet presAssocID="{BC969667-B088-4862-B435-5F77801C295D}" presName="box" presStyleLbl="node1" presStyleIdx="0" presStyleCnt="3" custScaleY="69207" custLinFactNeighborX="781" custLinFactNeighborY="6641"/>
      <dgm:spPr/>
      <dgm:t>
        <a:bodyPr/>
        <a:lstStyle/>
        <a:p>
          <a:endParaRPr lang="id-ID"/>
        </a:p>
      </dgm:t>
    </dgm:pt>
    <dgm:pt modelId="{FB0F6D40-9D90-4AA3-B4DD-57504C3B4D93}" type="pres">
      <dgm:prSet presAssocID="{BC969667-B088-4862-B435-5F77801C295D}" presName="img" presStyleLbl="fgImgPlace1" presStyleIdx="0" presStyleCnt="3" custLinFactNeighborX="-5617" custLinFactNeighborY="3417"/>
      <dgm:spPr>
        <a:prstGeom prst="star12">
          <a:avLst/>
        </a:prstGeom>
        <a:solidFill>
          <a:schemeClr val="accent2">
            <a:lumMod val="60000"/>
            <a:lumOff val="40000"/>
          </a:schemeClr>
        </a:solidFill>
      </dgm:spPr>
      <dgm:t>
        <a:bodyPr/>
        <a:lstStyle/>
        <a:p>
          <a:endParaRPr lang="id-ID"/>
        </a:p>
      </dgm:t>
    </dgm:pt>
    <dgm:pt modelId="{A6975988-DC0F-4A06-B835-ADD29A2DA631}" type="pres">
      <dgm:prSet presAssocID="{BC969667-B088-4862-B435-5F77801C295D}" presName="text" presStyleLbl="node1" presStyleIdx="0" presStyleCnt="3">
        <dgm:presLayoutVars>
          <dgm:bulletEnabled val="1"/>
        </dgm:presLayoutVars>
      </dgm:prSet>
      <dgm:spPr/>
      <dgm:t>
        <a:bodyPr/>
        <a:lstStyle/>
        <a:p>
          <a:endParaRPr lang="id-ID"/>
        </a:p>
      </dgm:t>
    </dgm:pt>
    <dgm:pt modelId="{696BD0FD-C119-4521-857C-5F9864629898}" type="pres">
      <dgm:prSet presAssocID="{4A2F8A69-344C-4CE9-A52D-CDAED098C69B}" presName="spacer" presStyleCnt="0"/>
      <dgm:spPr/>
    </dgm:pt>
    <dgm:pt modelId="{8C679B52-DB1E-4351-B230-0BD951F31AA5}" type="pres">
      <dgm:prSet presAssocID="{9461CFA8-3271-40EC-87C3-80EF62DF7B57}" presName="comp" presStyleCnt="0"/>
      <dgm:spPr/>
    </dgm:pt>
    <dgm:pt modelId="{942BE1CB-77EF-469D-8599-70B37A825895}" type="pres">
      <dgm:prSet presAssocID="{9461CFA8-3271-40EC-87C3-80EF62DF7B57}" presName="box" presStyleLbl="node1" presStyleIdx="1" presStyleCnt="3" custScaleY="59563"/>
      <dgm:spPr/>
      <dgm:t>
        <a:bodyPr/>
        <a:lstStyle/>
        <a:p>
          <a:endParaRPr lang="id-ID"/>
        </a:p>
      </dgm:t>
    </dgm:pt>
    <dgm:pt modelId="{1EAB9672-CA55-4E8D-A658-A77AA916BDCD}" type="pres">
      <dgm:prSet presAssocID="{9461CFA8-3271-40EC-87C3-80EF62DF7B57}" presName="img" presStyleLbl="fgImgPlace1" presStyleIdx="1" presStyleCnt="3"/>
      <dgm:spPr>
        <a:prstGeom prst="star12">
          <a:avLst/>
        </a:prstGeom>
        <a:solidFill>
          <a:schemeClr val="accent6">
            <a:lumMod val="60000"/>
            <a:lumOff val="40000"/>
          </a:schemeClr>
        </a:solidFill>
      </dgm:spPr>
      <dgm:t>
        <a:bodyPr/>
        <a:lstStyle/>
        <a:p>
          <a:endParaRPr lang="id-ID"/>
        </a:p>
      </dgm:t>
    </dgm:pt>
    <dgm:pt modelId="{29043062-E868-4ECD-BAB7-339F91998205}" type="pres">
      <dgm:prSet presAssocID="{9461CFA8-3271-40EC-87C3-80EF62DF7B57}" presName="text" presStyleLbl="node1" presStyleIdx="1" presStyleCnt="3">
        <dgm:presLayoutVars>
          <dgm:bulletEnabled val="1"/>
        </dgm:presLayoutVars>
      </dgm:prSet>
      <dgm:spPr/>
      <dgm:t>
        <a:bodyPr/>
        <a:lstStyle/>
        <a:p>
          <a:endParaRPr lang="id-ID"/>
        </a:p>
      </dgm:t>
    </dgm:pt>
    <dgm:pt modelId="{400458F2-D8B2-4929-A73D-8194C4D81729}" type="pres">
      <dgm:prSet presAssocID="{E965984E-00CF-4416-BC48-ACBB567DB353}" presName="spacer" presStyleCnt="0"/>
      <dgm:spPr/>
    </dgm:pt>
    <dgm:pt modelId="{FF74CAE3-DA09-4A3B-8F83-50FF02831FE0}" type="pres">
      <dgm:prSet presAssocID="{EF76778D-319D-4948-A4F7-CCB758972A8B}" presName="comp" presStyleCnt="0"/>
      <dgm:spPr/>
    </dgm:pt>
    <dgm:pt modelId="{8A52D550-E78F-4797-8C5D-CB6F5A7452AF}" type="pres">
      <dgm:prSet presAssocID="{EF76778D-319D-4948-A4F7-CCB758972A8B}" presName="box" presStyleLbl="node1" presStyleIdx="2" presStyleCnt="3" custScaleY="61679"/>
      <dgm:spPr/>
      <dgm:t>
        <a:bodyPr/>
        <a:lstStyle/>
        <a:p>
          <a:endParaRPr lang="id-ID"/>
        </a:p>
      </dgm:t>
    </dgm:pt>
    <dgm:pt modelId="{87384417-51A9-485F-9EC2-1E2E96A73EB0}" type="pres">
      <dgm:prSet presAssocID="{EF76778D-319D-4948-A4F7-CCB758972A8B}" presName="img" presStyleLbl="fgImgPlace1" presStyleIdx="2" presStyleCnt="3" custLinFactNeighborX="243" custLinFactNeighborY="1496"/>
      <dgm:spPr>
        <a:prstGeom prst="star12">
          <a:avLst/>
        </a:prstGeom>
        <a:solidFill>
          <a:schemeClr val="accent3">
            <a:lumMod val="75000"/>
          </a:schemeClr>
        </a:solidFill>
      </dgm:spPr>
      <dgm:t>
        <a:bodyPr/>
        <a:lstStyle/>
        <a:p>
          <a:endParaRPr lang="id-ID"/>
        </a:p>
      </dgm:t>
    </dgm:pt>
    <dgm:pt modelId="{300FDD4D-4598-408E-924A-B4BBDACBB06A}" type="pres">
      <dgm:prSet presAssocID="{EF76778D-319D-4948-A4F7-CCB758972A8B}" presName="text" presStyleLbl="node1" presStyleIdx="2" presStyleCnt="3">
        <dgm:presLayoutVars>
          <dgm:bulletEnabled val="1"/>
        </dgm:presLayoutVars>
      </dgm:prSet>
      <dgm:spPr/>
      <dgm:t>
        <a:bodyPr/>
        <a:lstStyle/>
        <a:p>
          <a:endParaRPr lang="id-ID"/>
        </a:p>
      </dgm:t>
    </dgm:pt>
  </dgm:ptLst>
  <dgm:cxnLst>
    <dgm:cxn modelId="{F541AA58-C906-4BB8-B977-24094B55F2B4}" type="presOf" srcId="{EF76778D-319D-4948-A4F7-CCB758972A8B}" destId="{8A52D550-E78F-4797-8C5D-CB6F5A7452AF}" srcOrd="0" destOrd="0" presId="urn:microsoft.com/office/officeart/2005/8/layout/vList4"/>
    <dgm:cxn modelId="{A1DA3589-8D3D-4935-B0F4-A9C632477F59}" type="presOf" srcId="{9461CFA8-3271-40EC-87C3-80EF62DF7B57}" destId="{942BE1CB-77EF-469D-8599-70B37A825895}" srcOrd="0" destOrd="0" presId="urn:microsoft.com/office/officeart/2005/8/layout/vList4"/>
    <dgm:cxn modelId="{0929BDFE-524A-4E1B-B14F-6F1B22A71E07}" srcId="{8D201747-14B2-431E-BD64-0C40AC15CA38}" destId="{EF76778D-319D-4948-A4F7-CCB758972A8B}" srcOrd="2" destOrd="0" parTransId="{4455E1B8-B62A-47A8-A8BF-BD8BBA1ACA40}" sibTransId="{F26723D6-0AE6-4E89-B24A-8E3B5562E47C}"/>
    <dgm:cxn modelId="{12C75647-0EC5-418E-9D1B-B5522513D13E}" srcId="{8D201747-14B2-431E-BD64-0C40AC15CA38}" destId="{BC969667-B088-4862-B435-5F77801C295D}" srcOrd="0" destOrd="0" parTransId="{145291B5-1ECC-41E8-84AB-AE4B7E4B3A0F}" sibTransId="{4A2F8A69-344C-4CE9-A52D-CDAED098C69B}"/>
    <dgm:cxn modelId="{4D2B4B20-24F8-461D-8028-B10C3B58CB2D}" type="presOf" srcId="{BC969667-B088-4862-B435-5F77801C295D}" destId="{0CDA8616-F5AB-40D7-8901-28B8F701506F}" srcOrd="0" destOrd="0" presId="urn:microsoft.com/office/officeart/2005/8/layout/vList4"/>
    <dgm:cxn modelId="{6E271B0C-3ABD-451E-94F3-C781FBDE2AE4}" type="presOf" srcId="{8D201747-14B2-431E-BD64-0C40AC15CA38}" destId="{199F3531-AFEC-40B6-A3C2-FA0F7DB87749}" srcOrd="0" destOrd="0" presId="urn:microsoft.com/office/officeart/2005/8/layout/vList4"/>
    <dgm:cxn modelId="{7B67B1C7-0522-4571-BBC6-6D2D46F70AEF}" srcId="{8D201747-14B2-431E-BD64-0C40AC15CA38}" destId="{9461CFA8-3271-40EC-87C3-80EF62DF7B57}" srcOrd="1" destOrd="0" parTransId="{47704ED3-6DBC-490E-9E7B-CB0CD61669C4}" sibTransId="{E965984E-00CF-4416-BC48-ACBB567DB353}"/>
    <dgm:cxn modelId="{10CEC9B7-6C2E-48F5-854A-4F2AFA68FC70}" type="presOf" srcId="{9461CFA8-3271-40EC-87C3-80EF62DF7B57}" destId="{29043062-E868-4ECD-BAB7-339F91998205}" srcOrd="1" destOrd="0" presId="urn:microsoft.com/office/officeart/2005/8/layout/vList4"/>
    <dgm:cxn modelId="{1BE2B547-AF28-4EDF-9787-BFFABD377B39}" type="presOf" srcId="{BC969667-B088-4862-B435-5F77801C295D}" destId="{A6975988-DC0F-4A06-B835-ADD29A2DA631}" srcOrd="1" destOrd="0" presId="urn:microsoft.com/office/officeart/2005/8/layout/vList4"/>
    <dgm:cxn modelId="{6BB486F0-9620-43A7-B724-D9FC08C0F74A}" type="presOf" srcId="{EF76778D-319D-4948-A4F7-CCB758972A8B}" destId="{300FDD4D-4598-408E-924A-B4BBDACBB06A}" srcOrd="1" destOrd="0" presId="urn:microsoft.com/office/officeart/2005/8/layout/vList4"/>
    <dgm:cxn modelId="{20AE925E-EE0C-4F0F-ABD7-1FD5CD9E7A6C}" type="presParOf" srcId="{199F3531-AFEC-40B6-A3C2-FA0F7DB87749}" destId="{D2AF5406-B9CE-410C-B966-5C17C5F571AB}" srcOrd="0" destOrd="0" presId="urn:microsoft.com/office/officeart/2005/8/layout/vList4"/>
    <dgm:cxn modelId="{C177C797-2A28-49DC-B933-4837E95020F5}" type="presParOf" srcId="{D2AF5406-B9CE-410C-B966-5C17C5F571AB}" destId="{0CDA8616-F5AB-40D7-8901-28B8F701506F}" srcOrd="0" destOrd="0" presId="urn:microsoft.com/office/officeart/2005/8/layout/vList4"/>
    <dgm:cxn modelId="{A92753E0-A3C0-45D2-AF3F-5F8EFAED36DB}" type="presParOf" srcId="{D2AF5406-B9CE-410C-B966-5C17C5F571AB}" destId="{FB0F6D40-9D90-4AA3-B4DD-57504C3B4D93}" srcOrd="1" destOrd="0" presId="urn:microsoft.com/office/officeart/2005/8/layout/vList4"/>
    <dgm:cxn modelId="{A311F4D9-C289-4E69-B3F8-D923E6CC2AAB}" type="presParOf" srcId="{D2AF5406-B9CE-410C-B966-5C17C5F571AB}" destId="{A6975988-DC0F-4A06-B835-ADD29A2DA631}" srcOrd="2" destOrd="0" presId="urn:microsoft.com/office/officeart/2005/8/layout/vList4"/>
    <dgm:cxn modelId="{F9FD9548-478F-4234-9F6E-23A5C8F57B1F}" type="presParOf" srcId="{199F3531-AFEC-40B6-A3C2-FA0F7DB87749}" destId="{696BD0FD-C119-4521-857C-5F9864629898}" srcOrd="1" destOrd="0" presId="urn:microsoft.com/office/officeart/2005/8/layout/vList4"/>
    <dgm:cxn modelId="{44F6E5C8-39A6-4F34-91E0-5FC059F71315}" type="presParOf" srcId="{199F3531-AFEC-40B6-A3C2-FA0F7DB87749}" destId="{8C679B52-DB1E-4351-B230-0BD951F31AA5}" srcOrd="2" destOrd="0" presId="urn:microsoft.com/office/officeart/2005/8/layout/vList4"/>
    <dgm:cxn modelId="{F94633A2-42D0-4CF8-BD12-B049F3FF8E7F}" type="presParOf" srcId="{8C679B52-DB1E-4351-B230-0BD951F31AA5}" destId="{942BE1CB-77EF-469D-8599-70B37A825895}" srcOrd="0" destOrd="0" presId="urn:microsoft.com/office/officeart/2005/8/layout/vList4"/>
    <dgm:cxn modelId="{5CE4CA3D-9008-433C-82BF-635DFCD0DAD6}" type="presParOf" srcId="{8C679B52-DB1E-4351-B230-0BD951F31AA5}" destId="{1EAB9672-CA55-4E8D-A658-A77AA916BDCD}" srcOrd="1" destOrd="0" presId="urn:microsoft.com/office/officeart/2005/8/layout/vList4"/>
    <dgm:cxn modelId="{F47E6D11-7408-4561-A9B8-904D6049D084}" type="presParOf" srcId="{8C679B52-DB1E-4351-B230-0BD951F31AA5}" destId="{29043062-E868-4ECD-BAB7-339F91998205}" srcOrd="2" destOrd="0" presId="urn:microsoft.com/office/officeart/2005/8/layout/vList4"/>
    <dgm:cxn modelId="{144A1B47-831D-4A14-8F90-567AA12359B9}" type="presParOf" srcId="{199F3531-AFEC-40B6-A3C2-FA0F7DB87749}" destId="{400458F2-D8B2-4929-A73D-8194C4D81729}" srcOrd="3" destOrd="0" presId="urn:microsoft.com/office/officeart/2005/8/layout/vList4"/>
    <dgm:cxn modelId="{9F62CB70-7345-475E-AB64-0E9BC0128003}" type="presParOf" srcId="{199F3531-AFEC-40B6-A3C2-FA0F7DB87749}" destId="{FF74CAE3-DA09-4A3B-8F83-50FF02831FE0}" srcOrd="4" destOrd="0" presId="urn:microsoft.com/office/officeart/2005/8/layout/vList4"/>
    <dgm:cxn modelId="{CB025CE6-02C4-45CE-B958-EF6511B24D2B}" type="presParOf" srcId="{FF74CAE3-DA09-4A3B-8F83-50FF02831FE0}" destId="{8A52D550-E78F-4797-8C5D-CB6F5A7452AF}" srcOrd="0" destOrd="0" presId="urn:microsoft.com/office/officeart/2005/8/layout/vList4"/>
    <dgm:cxn modelId="{A8FB3F19-F825-443C-A66F-63EEDDB46AD0}" type="presParOf" srcId="{FF74CAE3-DA09-4A3B-8F83-50FF02831FE0}" destId="{87384417-51A9-485F-9EC2-1E2E96A73EB0}" srcOrd="1" destOrd="0" presId="urn:microsoft.com/office/officeart/2005/8/layout/vList4"/>
    <dgm:cxn modelId="{4A2188AD-ABDE-44DA-8507-6EA784777637}" type="presParOf" srcId="{FF74CAE3-DA09-4A3B-8F83-50FF02831FE0}" destId="{300FDD4D-4598-408E-924A-B4BBDACBB06A}" srcOrd="2" destOrd="0" presId="urn:microsoft.com/office/officeart/2005/8/layout/vList4"/>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DD498402-5A8D-4D1C-96E4-5D3FBC74540E}" type="doc">
      <dgm:prSet loTypeId="urn:microsoft.com/office/officeart/2005/8/layout/equation2#1" loCatId="process" qsTypeId="urn:microsoft.com/office/officeart/2005/8/quickstyle/simple1#4" qsCatId="simple" csTypeId="urn:microsoft.com/office/officeart/2005/8/colors/colorful5#3" csCatId="colorful" phldr="1"/>
      <dgm:spPr/>
    </dgm:pt>
    <dgm:pt modelId="{9A0EAF97-90EB-46F0-85AC-85CFDCA146DE}">
      <dgm:prSet phldrT="[Text]"/>
      <dgm:spPr/>
      <dgm:t>
        <a:bodyPr/>
        <a:lstStyle/>
        <a:p>
          <a:r>
            <a:rPr lang="id-ID" b="1" dirty="0" smtClean="0">
              <a:solidFill>
                <a:schemeClr val="tx1"/>
              </a:solidFill>
            </a:rPr>
            <a:t>Pokok isi</a:t>
          </a:r>
          <a:r>
            <a:rPr lang="en-US" b="1" dirty="0" smtClean="0">
              <a:solidFill>
                <a:schemeClr val="tx1"/>
              </a:solidFill>
            </a:rPr>
            <a:t> </a:t>
          </a:r>
          <a:r>
            <a:rPr lang="id-ID" b="1" dirty="0" smtClean="0">
              <a:solidFill>
                <a:schemeClr val="tx1"/>
              </a:solidFill>
            </a:rPr>
            <a:t>teks</a:t>
          </a:r>
          <a:endParaRPr lang="id-ID" b="1" dirty="0">
            <a:solidFill>
              <a:schemeClr val="tx1"/>
            </a:solidFill>
          </a:endParaRPr>
        </a:p>
      </dgm:t>
    </dgm:pt>
    <dgm:pt modelId="{E197F3F7-F1EC-45E6-BB0C-96BD5CABD6B9}" cxnId="{6462C818-512D-4C53-B7A8-274C28FB8A88}" type="parTrans">
      <dgm:prSet/>
      <dgm:spPr/>
      <dgm:t>
        <a:bodyPr/>
        <a:lstStyle/>
        <a:p>
          <a:endParaRPr lang="id-ID"/>
        </a:p>
      </dgm:t>
    </dgm:pt>
    <dgm:pt modelId="{DB825CB2-BFB8-4BD8-B979-0543B78164F6}" cxnId="{6462C818-512D-4C53-B7A8-274C28FB8A88}" type="sibTrans">
      <dgm:prSet/>
      <dgm:spPr/>
      <dgm:t>
        <a:bodyPr/>
        <a:lstStyle/>
        <a:p>
          <a:endParaRPr lang="id-ID"/>
        </a:p>
      </dgm:t>
    </dgm:pt>
    <dgm:pt modelId="{DB042680-8947-410B-A3CA-ECD0F9810B92}">
      <dgm:prSet phldrT="[Text]"/>
      <dgm:spPr/>
      <dgm:t>
        <a:bodyPr/>
        <a:lstStyle/>
        <a:p>
          <a:r>
            <a:rPr lang="id-ID" b="1" dirty="0" smtClean="0">
              <a:solidFill>
                <a:schemeClr val="tx1"/>
              </a:solidFill>
            </a:rPr>
            <a:t>Inti sari teks</a:t>
          </a:r>
          <a:endParaRPr lang="id-ID" b="1" dirty="0">
            <a:solidFill>
              <a:schemeClr val="tx1"/>
            </a:solidFill>
          </a:endParaRPr>
        </a:p>
      </dgm:t>
    </dgm:pt>
    <dgm:pt modelId="{2BB1A15D-F4CF-4337-9234-96372AE4AA65}" cxnId="{C7C4CE7B-EF3E-410B-BD0A-1CE26E25D711}" type="parTrans">
      <dgm:prSet/>
      <dgm:spPr/>
      <dgm:t>
        <a:bodyPr/>
        <a:lstStyle/>
        <a:p>
          <a:endParaRPr lang="id-ID"/>
        </a:p>
      </dgm:t>
    </dgm:pt>
    <dgm:pt modelId="{EEC3BE4F-4915-49BD-8586-12624B21E104}" cxnId="{C7C4CE7B-EF3E-410B-BD0A-1CE26E25D711}" type="sibTrans">
      <dgm:prSet/>
      <dgm:spPr/>
      <dgm:t>
        <a:bodyPr/>
        <a:lstStyle/>
        <a:p>
          <a:endParaRPr lang="id-ID"/>
        </a:p>
      </dgm:t>
    </dgm:pt>
    <dgm:pt modelId="{1DBFE6AA-2190-425B-9EFD-CDB0CE767451}">
      <dgm:prSet phldrT="[Text]" custT="1"/>
      <dgm:spPr/>
      <dgm:t>
        <a:bodyPr/>
        <a:lstStyle/>
        <a:p>
          <a:r>
            <a:rPr lang="id-ID" sz="4000" b="1" dirty="0" smtClean="0">
              <a:solidFill>
                <a:schemeClr val="tx1"/>
              </a:solidFill>
            </a:rPr>
            <a:t>Simpulan </a:t>
          </a:r>
          <a:endParaRPr lang="id-ID" sz="4000" b="1" dirty="0">
            <a:solidFill>
              <a:schemeClr val="tx1"/>
            </a:solidFill>
          </a:endParaRPr>
        </a:p>
      </dgm:t>
    </dgm:pt>
    <dgm:pt modelId="{0CE1A60D-F2F4-41DC-81CB-1A9AE2E90EE5}" cxnId="{DD8F40B0-2037-4F78-AD91-78D4A31B67CD}" type="parTrans">
      <dgm:prSet/>
      <dgm:spPr/>
      <dgm:t>
        <a:bodyPr/>
        <a:lstStyle/>
        <a:p>
          <a:endParaRPr lang="id-ID"/>
        </a:p>
      </dgm:t>
    </dgm:pt>
    <dgm:pt modelId="{13E07095-BC08-445B-A366-68D64A33ABEB}" cxnId="{DD8F40B0-2037-4F78-AD91-78D4A31B67CD}" type="sibTrans">
      <dgm:prSet/>
      <dgm:spPr/>
      <dgm:t>
        <a:bodyPr/>
        <a:lstStyle/>
        <a:p>
          <a:endParaRPr lang="id-ID"/>
        </a:p>
      </dgm:t>
    </dgm:pt>
    <dgm:pt modelId="{98B7BAED-DF02-412D-B43E-92C474D8201E}" type="pres">
      <dgm:prSet presAssocID="{DD498402-5A8D-4D1C-96E4-5D3FBC74540E}" presName="Name0" presStyleCnt="0">
        <dgm:presLayoutVars>
          <dgm:dir/>
          <dgm:resizeHandles val="exact"/>
        </dgm:presLayoutVars>
      </dgm:prSet>
      <dgm:spPr/>
    </dgm:pt>
    <dgm:pt modelId="{45D74F91-15E0-4AB0-B639-ECEDCF8AD708}" type="pres">
      <dgm:prSet presAssocID="{DD498402-5A8D-4D1C-96E4-5D3FBC74540E}" presName="vNodes" presStyleCnt="0"/>
      <dgm:spPr/>
    </dgm:pt>
    <dgm:pt modelId="{187317A1-69E3-4FBA-BEA0-83782AD85A76}" type="pres">
      <dgm:prSet presAssocID="{9A0EAF97-90EB-46F0-85AC-85CFDCA146DE}" presName="node" presStyleLbl="node1" presStyleIdx="0" presStyleCnt="3">
        <dgm:presLayoutVars>
          <dgm:bulletEnabled val="1"/>
        </dgm:presLayoutVars>
      </dgm:prSet>
      <dgm:spPr/>
      <dgm:t>
        <a:bodyPr/>
        <a:lstStyle/>
        <a:p>
          <a:endParaRPr lang="id-ID"/>
        </a:p>
      </dgm:t>
    </dgm:pt>
    <dgm:pt modelId="{2FB23D9F-6DCA-4843-B8CB-5C961A4D3A6F}" type="pres">
      <dgm:prSet presAssocID="{DB825CB2-BFB8-4BD8-B979-0543B78164F6}" presName="spacerT" presStyleCnt="0"/>
      <dgm:spPr/>
    </dgm:pt>
    <dgm:pt modelId="{B99F4A0C-50A2-4FA7-A328-77B265B76BB5}" type="pres">
      <dgm:prSet presAssocID="{DB825CB2-BFB8-4BD8-B979-0543B78164F6}" presName="sibTrans" presStyleLbl="sibTrans2D1" presStyleIdx="0" presStyleCnt="2"/>
      <dgm:spPr/>
      <dgm:t>
        <a:bodyPr/>
        <a:lstStyle/>
        <a:p>
          <a:endParaRPr lang="id-ID"/>
        </a:p>
      </dgm:t>
    </dgm:pt>
    <dgm:pt modelId="{9408896A-832B-4D84-85E4-A5A189341725}" type="pres">
      <dgm:prSet presAssocID="{DB825CB2-BFB8-4BD8-B979-0543B78164F6}" presName="spacerB" presStyleCnt="0"/>
      <dgm:spPr/>
    </dgm:pt>
    <dgm:pt modelId="{4150755E-810E-4899-874B-638E5D195D18}" type="pres">
      <dgm:prSet presAssocID="{DB042680-8947-410B-A3CA-ECD0F9810B92}" presName="node" presStyleLbl="node1" presStyleIdx="1" presStyleCnt="3">
        <dgm:presLayoutVars>
          <dgm:bulletEnabled val="1"/>
        </dgm:presLayoutVars>
      </dgm:prSet>
      <dgm:spPr/>
      <dgm:t>
        <a:bodyPr/>
        <a:lstStyle/>
        <a:p>
          <a:endParaRPr lang="id-ID"/>
        </a:p>
      </dgm:t>
    </dgm:pt>
    <dgm:pt modelId="{0CEF6CF7-5878-4AB7-A5F1-59BCFA2A8404}" type="pres">
      <dgm:prSet presAssocID="{DD498402-5A8D-4D1C-96E4-5D3FBC74540E}" presName="sibTransLast" presStyleLbl="sibTrans2D1" presStyleIdx="1" presStyleCnt="2"/>
      <dgm:spPr/>
      <dgm:t>
        <a:bodyPr/>
        <a:lstStyle/>
        <a:p>
          <a:endParaRPr lang="id-ID"/>
        </a:p>
      </dgm:t>
    </dgm:pt>
    <dgm:pt modelId="{8390F2B6-07EB-4397-9A52-FD2AFF128960}" type="pres">
      <dgm:prSet presAssocID="{DD498402-5A8D-4D1C-96E4-5D3FBC74540E}" presName="connectorText" presStyleLbl="sibTrans2D1" presStyleIdx="1" presStyleCnt="2"/>
      <dgm:spPr/>
      <dgm:t>
        <a:bodyPr/>
        <a:lstStyle/>
        <a:p>
          <a:endParaRPr lang="id-ID"/>
        </a:p>
      </dgm:t>
    </dgm:pt>
    <dgm:pt modelId="{E5CD6E68-7535-4DE1-9748-436E284640AB}" type="pres">
      <dgm:prSet presAssocID="{DD498402-5A8D-4D1C-96E4-5D3FBC74540E}" presName="lastNode" presStyleLbl="node1" presStyleIdx="2" presStyleCnt="3">
        <dgm:presLayoutVars>
          <dgm:bulletEnabled val="1"/>
        </dgm:presLayoutVars>
      </dgm:prSet>
      <dgm:spPr/>
      <dgm:t>
        <a:bodyPr/>
        <a:lstStyle/>
        <a:p>
          <a:endParaRPr lang="id-ID"/>
        </a:p>
      </dgm:t>
    </dgm:pt>
  </dgm:ptLst>
  <dgm:cxnLst>
    <dgm:cxn modelId="{62D3F8E9-3C03-4574-9BAB-D3B50EE5D4E9}" type="presOf" srcId="{EEC3BE4F-4915-49BD-8586-12624B21E104}" destId="{0CEF6CF7-5878-4AB7-A5F1-59BCFA2A8404}" srcOrd="0" destOrd="0" presId="urn:microsoft.com/office/officeart/2005/8/layout/equation2#1"/>
    <dgm:cxn modelId="{711BFC73-F8DB-4836-A138-1A00DB5997D1}" type="presOf" srcId="{9A0EAF97-90EB-46F0-85AC-85CFDCA146DE}" destId="{187317A1-69E3-4FBA-BEA0-83782AD85A76}" srcOrd="0" destOrd="0" presId="urn:microsoft.com/office/officeart/2005/8/layout/equation2#1"/>
    <dgm:cxn modelId="{FC787ED2-0C32-4BD1-8124-A7486C59D638}" type="presOf" srcId="{DB825CB2-BFB8-4BD8-B979-0543B78164F6}" destId="{B99F4A0C-50A2-4FA7-A328-77B265B76BB5}" srcOrd="0" destOrd="0" presId="urn:microsoft.com/office/officeart/2005/8/layout/equation2#1"/>
    <dgm:cxn modelId="{DD8F40B0-2037-4F78-AD91-78D4A31B67CD}" srcId="{DD498402-5A8D-4D1C-96E4-5D3FBC74540E}" destId="{1DBFE6AA-2190-425B-9EFD-CDB0CE767451}" srcOrd="2" destOrd="0" parTransId="{0CE1A60D-F2F4-41DC-81CB-1A9AE2E90EE5}" sibTransId="{13E07095-BC08-445B-A366-68D64A33ABEB}"/>
    <dgm:cxn modelId="{FC7554CC-AD30-46BB-B1B5-B054A274FD3C}" type="presOf" srcId="{1DBFE6AA-2190-425B-9EFD-CDB0CE767451}" destId="{E5CD6E68-7535-4DE1-9748-436E284640AB}" srcOrd="0" destOrd="0" presId="urn:microsoft.com/office/officeart/2005/8/layout/equation2#1"/>
    <dgm:cxn modelId="{C7C4CE7B-EF3E-410B-BD0A-1CE26E25D711}" srcId="{DD498402-5A8D-4D1C-96E4-5D3FBC74540E}" destId="{DB042680-8947-410B-A3CA-ECD0F9810B92}" srcOrd="1" destOrd="0" parTransId="{2BB1A15D-F4CF-4337-9234-96372AE4AA65}" sibTransId="{EEC3BE4F-4915-49BD-8586-12624B21E104}"/>
    <dgm:cxn modelId="{F32B39E7-C521-4739-9A16-0D21ABA3F66E}" type="presOf" srcId="{DB042680-8947-410B-A3CA-ECD0F9810B92}" destId="{4150755E-810E-4899-874B-638E5D195D18}" srcOrd="0" destOrd="0" presId="urn:microsoft.com/office/officeart/2005/8/layout/equation2#1"/>
    <dgm:cxn modelId="{0CE081A3-769D-4A1D-97EC-747B2708210B}" type="presOf" srcId="{EEC3BE4F-4915-49BD-8586-12624B21E104}" destId="{8390F2B6-07EB-4397-9A52-FD2AFF128960}" srcOrd="1" destOrd="0" presId="urn:microsoft.com/office/officeart/2005/8/layout/equation2#1"/>
    <dgm:cxn modelId="{00A86095-E966-4600-A283-75D0BCC9B26E}" type="presOf" srcId="{DD498402-5A8D-4D1C-96E4-5D3FBC74540E}" destId="{98B7BAED-DF02-412D-B43E-92C474D8201E}" srcOrd="0" destOrd="0" presId="urn:microsoft.com/office/officeart/2005/8/layout/equation2#1"/>
    <dgm:cxn modelId="{6462C818-512D-4C53-B7A8-274C28FB8A88}" srcId="{DD498402-5A8D-4D1C-96E4-5D3FBC74540E}" destId="{9A0EAF97-90EB-46F0-85AC-85CFDCA146DE}" srcOrd="0" destOrd="0" parTransId="{E197F3F7-F1EC-45E6-BB0C-96BD5CABD6B9}" sibTransId="{DB825CB2-BFB8-4BD8-B979-0543B78164F6}"/>
    <dgm:cxn modelId="{87E5C6D3-A2F6-413E-B988-D818BB5022E5}" type="presParOf" srcId="{98B7BAED-DF02-412D-B43E-92C474D8201E}" destId="{45D74F91-15E0-4AB0-B639-ECEDCF8AD708}" srcOrd="0" destOrd="0" presId="urn:microsoft.com/office/officeart/2005/8/layout/equation2#1"/>
    <dgm:cxn modelId="{CDB13C46-BA26-490E-8DBF-FCD4F1343229}" type="presParOf" srcId="{45D74F91-15E0-4AB0-B639-ECEDCF8AD708}" destId="{187317A1-69E3-4FBA-BEA0-83782AD85A76}" srcOrd="0" destOrd="0" presId="urn:microsoft.com/office/officeart/2005/8/layout/equation2#1"/>
    <dgm:cxn modelId="{C95330E7-EF37-45B3-A973-2242DD3BAC18}" type="presParOf" srcId="{45D74F91-15E0-4AB0-B639-ECEDCF8AD708}" destId="{2FB23D9F-6DCA-4843-B8CB-5C961A4D3A6F}" srcOrd="1" destOrd="0" presId="urn:microsoft.com/office/officeart/2005/8/layout/equation2#1"/>
    <dgm:cxn modelId="{35E73CAF-3BAD-4F4D-AE2C-E7A8676864DD}" type="presParOf" srcId="{45D74F91-15E0-4AB0-B639-ECEDCF8AD708}" destId="{B99F4A0C-50A2-4FA7-A328-77B265B76BB5}" srcOrd="2" destOrd="0" presId="urn:microsoft.com/office/officeart/2005/8/layout/equation2#1"/>
    <dgm:cxn modelId="{8DB699EA-B282-4A7C-9DB3-4FF4AD332509}" type="presParOf" srcId="{45D74F91-15E0-4AB0-B639-ECEDCF8AD708}" destId="{9408896A-832B-4D84-85E4-A5A189341725}" srcOrd="3" destOrd="0" presId="urn:microsoft.com/office/officeart/2005/8/layout/equation2#1"/>
    <dgm:cxn modelId="{8E251F9D-E0A2-4FBE-BD5D-78A447C706AD}" type="presParOf" srcId="{45D74F91-15E0-4AB0-B639-ECEDCF8AD708}" destId="{4150755E-810E-4899-874B-638E5D195D18}" srcOrd="4" destOrd="0" presId="urn:microsoft.com/office/officeart/2005/8/layout/equation2#1"/>
    <dgm:cxn modelId="{216B7D8F-FD22-4838-9981-5DE9713BFFD1}" type="presParOf" srcId="{98B7BAED-DF02-412D-B43E-92C474D8201E}" destId="{0CEF6CF7-5878-4AB7-A5F1-59BCFA2A8404}" srcOrd="1" destOrd="0" presId="urn:microsoft.com/office/officeart/2005/8/layout/equation2#1"/>
    <dgm:cxn modelId="{41EAD95D-402D-4CA2-BA34-8535C3BB4DDF}" type="presParOf" srcId="{0CEF6CF7-5878-4AB7-A5F1-59BCFA2A8404}" destId="{8390F2B6-07EB-4397-9A52-FD2AFF128960}" srcOrd="0" destOrd="0" presId="urn:microsoft.com/office/officeart/2005/8/layout/equation2#1"/>
    <dgm:cxn modelId="{6AB931D5-75DE-452F-9BC8-265A16D2D10B}" type="presParOf" srcId="{98B7BAED-DF02-412D-B43E-92C474D8201E}" destId="{E5CD6E68-7535-4DE1-9748-436E284640AB}" srcOrd="2" destOrd="0" presId="urn:microsoft.com/office/officeart/2005/8/layout/equation2#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B6CE7AF2-98EE-4D62-9E61-B59EC7EEA25F}" type="doc">
      <dgm:prSet loTypeId="urn:microsoft.com/office/officeart/2005/8/layout/arrow1" loCatId="process" qsTypeId="urn:microsoft.com/office/officeart/2005/8/quickstyle/3d3#1" qsCatId="3D" csTypeId="urn:microsoft.com/office/officeart/2005/8/colors/colorful3#1" csCatId="colorful" phldr="1"/>
      <dgm:spPr/>
      <dgm:t>
        <a:bodyPr/>
        <a:lstStyle/>
        <a:p>
          <a:endParaRPr lang="id-ID"/>
        </a:p>
      </dgm:t>
    </dgm:pt>
    <dgm:pt modelId="{EA9F8F19-887D-420F-8616-10F516AAD8FE}">
      <dgm:prSet phldrT="[Text]"/>
      <dgm:spPr/>
      <dgm:t>
        <a:bodyPr/>
        <a:lstStyle/>
        <a:p>
          <a:endParaRPr lang="id-ID" dirty="0"/>
        </a:p>
      </dgm:t>
    </dgm:pt>
    <dgm:pt modelId="{6F626CFE-4FDD-403C-97E5-05790010D242}" cxnId="{A625E265-3AF6-4C23-B300-AC9996EF1E3B}" type="parTrans">
      <dgm:prSet/>
      <dgm:spPr/>
      <dgm:t>
        <a:bodyPr/>
        <a:lstStyle/>
        <a:p>
          <a:endParaRPr lang="id-ID"/>
        </a:p>
      </dgm:t>
    </dgm:pt>
    <dgm:pt modelId="{2D761343-57FD-4FBE-8AF6-B351FCF47DA9}" cxnId="{A625E265-3AF6-4C23-B300-AC9996EF1E3B}" type="sibTrans">
      <dgm:prSet/>
      <dgm:spPr/>
      <dgm:t>
        <a:bodyPr/>
        <a:lstStyle/>
        <a:p>
          <a:endParaRPr lang="id-ID"/>
        </a:p>
      </dgm:t>
    </dgm:pt>
    <dgm:pt modelId="{C03AB65D-EFD5-4A4D-AFBB-098D6FA2003A}">
      <dgm:prSet phldrT="[Text]"/>
      <dgm:spPr/>
      <dgm:t>
        <a:bodyPr/>
        <a:lstStyle/>
        <a:p>
          <a:endParaRPr lang="id-ID" dirty="0"/>
        </a:p>
      </dgm:t>
    </dgm:pt>
    <dgm:pt modelId="{2A22609F-CC89-4A52-A930-230B281CE734}" cxnId="{84F1230D-9915-4DC7-B87C-23F20C8D0A01}" type="parTrans">
      <dgm:prSet/>
      <dgm:spPr/>
      <dgm:t>
        <a:bodyPr/>
        <a:lstStyle/>
        <a:p>
          <a:endParaRPr lang="id-ID"/>
        </a:p>
      </dgm:t>
    </dgm:pt>
    <dgm:pt modelId="{56574817-4B00-4CB4-9859-9D4B05E24552}" cxnId="{84F1230D-9915-4DC7-B87C-23F20C8D0A01}" type="sibTrans">
      <dgm:prSet/>
      <dgm:spPr/>
      <dgm:t>
        <a:bodyPr/>
        <a:lstStyle/>
        <a:p>
          <a:endParaRPr lang="id-ID"/>
        </a:p>
      </dgm:t>
    </dgm:pt>
    <dgm:pt modelId="{33975B5B-7158-429D-8D79-EBA3C426010E}" type="pres">
      <dgm:prSet presAssocID="{B6CE7AF2-98EE-4D62-9E61-B59EC7EEA25F}" presName="cycle" presStyleCnt="0">
        <dgm:presLayoutVars>
          <dgm:dir/>
          <dgm:resizeHandles val="exact"/>
        </dgm:presLayoutVars>
      </dgm:prSet>
      <dgm:spPr/>
      <dgm:t>
        <a:bodyPr/>
        <a:lstStyle/>
        <a:p>
          <a:endParaRPr lang="id-ID"/>
        </a:p>
      </dgm:t>
    </dgm:pt>
    <dgm:pt modelId="{144BBD7F-C837-4240-AC84-03E55679C368}" type="pres">
      <dgm:prSet presAssocID="{EA9F8F19-887D-420F-8616-10F516AAD8FE}" presName="arrow" presStyleLbl="node1" presStyleIdx="0" presStyleCnt="2">
        <dgm:presLayoutVars>
          <dgm:bulletEnabled val="1"/>
        </dgm:presLayoutVars>
      </dgm:prSet>
      <dgm:spPr/>
      <dgm:t>
        <a:bodyPr/>
        <a:lstStyle/>
        <a:p>
          <a:endParaRPr lang="id-ID"/>
        </a:p>
      </dgm:t>
    </dgm:pt>
    <dgm:pt modelId="{AAEC07E7-8985-444B-BB02-297028E62497}" type="pres">
      <dgm:prSet presAssocID="{C03AB65D-EFD5-4A4D-AFBB-098D6FA2003A}" presName="arrow" presStyleLbl="node1" presStyleIdx="1" presStyleCnt="2" custScaleX="99082" custRadScaleRad="101041" custRadScaleInc="-2081">
        <dgm:presLayoutVars>
          <dgm:bulletEnabled val="1"/>
        </dgm:presLayoutVars>
      </dgm:prSet>
      <dgm:spPr/>
      <dgm:t>
        <a:bodyPr/>
        <a:lstStyle/>
        <a:p>
          <a:endParaRPr lang="id-ID"/>
        </a:p>
      </dgm:t>
    </dgm:pt>
  </dgm:ptLst>
  <dgm:cxnLst>
    <dgm:cxn modelId="{A5AC624F-5B41-410E-BF95-E5B6368D87CB}" type="presOf" srcId="{C03AB65D-EFD5-4A4D-AFBB-098D6FA2003A}" destId="{AAEC07E7-8985-444B-BB02-297028E62497}" srcOrd="0" destOrd="0" presId="urn:microsoft.com/office/officeart/2005/8/layout/arrow1"/>
    <dgm:cxn modelId="{E5C5333F-06E0-46C2-98F8-F224937E1706}" type="presOf" srcId="{EA9F8F19-887D-420F-8616-10F516AAD8FE}" destId="{144BBD7F-C837-4240-AC84-03E55679C368}" srcOrd="0" destOrd="0" presId="urn:microsoft.com/office/officeart/2005/8/layout/arrow1"/>
    <dgm:cxn modelId="{E2C049DB-C1D9-4295-8E5E-961F1C16532C}" type="presOf" srcId="{B6CE7AF2-98EE-4D62-9E61-B59EC7EEA25F}" destId="{33975B5B-7158-429D-8D79-EBA3C426010E}" srcOrd="0" destOrd="0" presId="urn:microsoft.com/office/officeart/2005/8/layout/arrow1"/>
    <dgm:cxn modelId="{84F1230D-9915-4DC7-B87C-23F20C8D0A01}" srcId="{B6CE7AF2-98EE-4D62-9E61-B59EC7EEA25F}" destId="{C03AB65D-EFD5-4A4D-AFBB-098D6FA2003A}" srcOrd="1" destOrd="0" parTransId="{2A22609F-CC89-4A52-A930-230B281CE734}" sibTransId="{56574817-4B00-4CB4-9859-9D4B05E24552}"/>
    <dgm:cxn modelId="{A625E265-3AF6-4C23-B300-AC9996EF1E3B}" srcId="{B6CE7AF2-98EE-4D62-9E61-B59EC7EEA25F}" destId="{EA9F8F19-887D-420F-8616-10F516AAD8FE}" srcOrd="0" destOrd="0" parTransId="{6F626CFE-4FDD-403C-97E5-05790010D242}" sibTransId="{2D761343-57FD-4FBE-8AF6-B351FCF47DA9}"/>
    <dgm:cxn modelId="{5751B677-E959-4812-BD45-89BB63233DEA}" type="presParOf" srcId="{33975B5B-7158-429D-8D79-EBA3C426010E}" destId="{144BBD7F-C837-4240-AC84-03E55679C368}" srcOrd="0" destOrd="0" presId="urn:microsoft.com/office/officeart/2005/8/layout/arrow1"/>
    <dgm:cxn modelId="{CB3A0273-3E96-44E8-9DA2-9022F6156FAB}" type="presParOf" srcId="{33975B5B-7158-429D-8D79-EBA3C426010E}" destId="{AAEC07E7-8985-444B-BB02-297028E62497}" srcOrd="1" destOrd="0" presId="urn:microsoft.com/office/officeart/2005/8/layout/arrow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DB958EFA-884D-4280-ADB6-2CC48835B704}" type="doc">
      <dgm:prSet loTypeId="urn:microsoft.com/office/officeart/2005/8/layout/vProcess5" loCatId="process" qsTypeId="urn:microsoft.com/office/officeart/2005/8/quickstyle/simple1#5" qsCatId="simple" csTypeId="urn:microsoft.com/office/officeart/2005/8/colors/accent1_2#1" csCatId="accent1" phldr="1"/>
      <dgm:spPr/>
      <dgm:t>
        <a:bodyPr/>
        <a:lstStyle/>
        <a:p>
          <a:endParaRPr lang="id-ID"/>
        </a:p>
      </dgm:t>
    </dgm:pt>
    <dgm:pt modelId="{8603824F-CFB5-4358-A242-2EDA63832F3E}">
      <dgm:prSet phldrT="[Text]">
        <dgm:style>
          <a:lnRef idx="1">
            <a:schemeClr val="accent2"/>
          </a:lnRef>
          <a:fillRef idx="2">
            <a:schemeClr val="accent2"/>
          </a:fillRef>
          <a:effectRef idx="1">
            <a:schemeClr val="accent2"/>
          </a:effectRef>
          <a:fontRef idx="minor">
            <a:schemeClr val="dk1"/>
          </a:fontRef>
        </dgm:style>
      </dgm:prSet>
      <dgm:spPr/>
      <dgm:t>
        <a:bodyPr/>
        <a:lstStyle/>
        <a:p>
          <a:r>
            <a:rPr lang="en-US" b="1" dirty="0" smtClean="0"/>
            <a:t>  </a:t>
          </a:r>
          <a:r>
            <a:rPr lang="id-ID" b="1" dirty="0" smtClean="0"/>
            <a:t>Tujuan (</a:t>
          </a:r>
          <a:r>
            <a:rPr lang="id-ID" b="1" i="1" dirty="0" smtClean="0"/>
            <a:t>goal</a:t>
          </a:r>
          <a:r>
            <a:rPr lang="id-ID" b="1" dirty="0" smtClean="0"/>
            <a:t>)</a:t>
          </a:r>
        </a:p>
      </dgm:t>
    </dgm:pt>
    <dgm:pt modelId="{D3A4A74E-50F4-4E40-BFC2-E6E6E6AE7137}" cxnId="{233C3872-1A31-4444-B2A9-EF2EF7A1811B}" type="parTrans">
      <dgm:prSet/>
      <dgm:spPr/>
      <dgm:t>
        <a:bodyPr/>
        <a:lstStyle/>
        <a:p>
          <a:endParaRPr lang="id-ID"/>
        </a:p>
      </dgm:t>
    </dgm:pt>
    <dgm:pt modelId="{5FFDB344-16E1-40B0-B9D7-570BB291475D}" cxnId="{233C3872-1A31-4444-B2A9-EF2EF7A1811B}" type="sibTrans">
      <dgm:prSet/>
      <dgm:spPr/>
      <dgm:t>
        <a:bodyPr/>
        <a:lstStyle/>
        <a:p>
          <a:endParaRPr lang="id-ID"/>
        </a:p>
      </dgm:t>
    </dgm:pt>
    <dgm:pt modelId="{7279B920-F157-4A42-B61D-3C6640E4ED89}">
      <dgm:prSet phldrT="[Text]">
        <dgm:style>
          <a:lnRef idx="1">
            <a:schemeClr val="accent1"/>
          </a:lnRef>
          <a:fillRef idx="2">
            <a:schemeClr val="accent1"/>
          </a:fillRef>
          <a:effectRef idx="1">
            <a:schemeClr val="accent1"/>
          </a:effectRef>
          <a:fontRef idx="minor">
            <a:schemeClr val="dk1"/>
          </a:fontRef>
        </dgm:style>
      </dgm:prSet>
      <dgm:spPr/>
      <dgm:t>
        <a:bodyPr/>
        <a:lstStyle/>
        <a:p>
          <a:r>
            <a:rPr lang="en-US" b="1" dirty="0" smtClean="0"/>
            <a:t>  </a:t>
          </a:r>
          <a:r>
            <a:rPr lang="id-ID" b="1" dirty="0" smtClean="0"/>
            <a:t>Bahan-bahan atau </a:t>
          </a:r>
          <a:r>
            <a:rPr lang="en-US" b="1" dirty="0" smtClean="0"/>
            <a:t>            	</a:t>
          </a:r>
          <a:r>
            <a:rPr lang="id-ID" b="1" dirty="0" smtClean="0"/>
            <a:t>perlengkapan (</a:t>
          </a:r>
          <a:r>
            <a:rPr lang="id-ID" b="1" i="1" dirty="0" smtClean="0"/>
            <a:t>materials</a:t>
          </a:r>
          <a:r>
            <a:rPr lang="id-ID" b="1" dirty="0" smtClean="0"/>
            <a:t>)</a:t>
          </a:r>
          <a:endParaRPr lang="id-ID" b="1" dirty="0"/>
        </a:p>
      </dgm:t>
    </dgm:pt>
    <dgm:pt modelId="{DF678282-5353-4608-963F-3FFEF4FFAB3A}" cxnId="{09775F08-570A-422F-90CC-D8A423CEDD9D}" type="parTrans">
      <dgm:prSet/>
      <dgm:spPr/>
      <dgm:t>
        <a:bodyPr/>
        <a:lstStyle/>
        <a:p>
          <a:endParaRPr lang="id-ID"/>
        </a:p>
      </dgm:t>
    </dgm:pt>
    <dgm:pt modelId="{6719E898-947C-4574-A960-DAA7D1B19A8D}" cxnId="{09775F08-570A-422F-90CC-D8A423CEDD9D}" type="sibTrans">
      <dgm:prSet/>
      <dgm:spPr/>
      <dgm:t>
        <a:bodyPr/>
        <a:lstStyle/>
        <a:p>
          <a:endParaRPr lang="id-ID"/>
        </a:p>
      </dgm:t>
    </dgm:pt>
    <dgm:pt modelId="{EA01CC37-9E20-4E00-BF3B-9864F07F80E7}">
      <dgm:prSet phldrT="[Text]">
        <dgm:style>
          <a:lnRef idx="1">
            <a:schemeClr val="dk1"/>
          </a:lnRef>
          <a:fillRef idx="2">
            <a:schemeClr val="dk1"/>
          </a:fillRef>
          <a:effectRef idx="1">
            <a:schemeClr val="dk1"/>
          </a:effectRef>
          <a:fontRef idx="minor">
            <a:schemeClr val="dk1"/>
          </a:fontRef>
        </dgm:style>
      </dgm:prSet>
      <dgm:spPr/>
      <dgm:t>
        <a:bodyPr/>
        <a:lstStyle/>
        <a:p>
          <a:r>
            <a:rPr lang="en-US" b="1" dirty="0" smtClean="0"/>
            <a:t>  </a:t>
          </a:r>
          <a:r>
            <a:rPr lang="id-ID" b="1" dirty="0" smtClean="0"/>
            <a:t>Langkah-langkah (</a:t>
          </a:r>
          <a:r>
            <a:rPr lang="id-ID" b="1" i="1" dirty="0" smtClean="0"/>
            <a:t>step</a:t>
          </a:r>
          <a:r>
            <a:rPr lang="id-ID" b="1" dirty="0" smtClean="0"/>
            <a:t>)</a:t>
          </a:r>
          <a:endParaRPr lang="id-ID" b="1" dirty="0"/>
        </a:p>
      </dgm:t>
    </dgm:pt>
    <dgm:pt modelId="{F0D8EE96-8F42-49F7-823F-AF5039803109}" cxnId="{56862E2E-7084-48C6-9449-91CB23DE0A77}" type="parTrans">
      <dgm:prSet/>
      <dgm:spPr/>
      <dgm:t>
        <a:bodyPr/>
        <a:lstStyle/>
        <a:p>
          <a:endParaRPr lang="id-ID"/>
        </a:p>
      </dgm:t>
    </dgm:pt>
    <dgm:pt modelId="{436ED520-86B4-495A-925F-A290C12E87A7}" cxnId="{56862E2E-7084-48C6-9449-91CB23DE0A77}" type="sibTrans">
      <dgm:prSet/>
      <dgm:spPr/>
      <dgm:t>
        <a:bodyPr/>
        <a:lstStyle/>
        <a:p>
          <a:endParaRPr lang="id-ID"/>
        </a:p>
      </dgm:t>
    </dgm:pt>
    <dgm:pt modelId="{346D2E25-5BE9-4F52-BE8A-8A2EE9F7B6D6}">
      <dgm:prSet/>
      <dgm:spPr/>
      <dgm:t>
        <a:bodyPr/>
        <a:lstStyle/>
        <a:p>
          <a:r>
            <a:rPr lang="en-US" b="1" dirty="0" smtClean="0">
              <a:solidFill>
                <a:schemeClr val="tx1"/>
              </a:solidFill>
            </a:rPr>
            <a:t>  </a:t>
          </a:r>
          <a:r>
            <a:rPr lang="id-ID" b="1" dirty="0" smtClean="0">
              <a:solidFill>
                <a:schemeClr val="tx1"/>
              </a:solidFill>
            </a:rPr>
            <a:t>Penutup (bersifat opsional)</a:t>
          </a:r>
          <a:endParaRPr lang="id-ID" b="1" dirty="0">
            <a:solidFill>
              <a:schemeClr val="tx1"/>
            </a:solidFill>
          </a:endParaRPr>
        </a:p>
      </dgm:t>
    </dgm:pt>
    <dgm:pt modelId="{15B8F8E8-9DC5-4E74-8588-6E2A26651FD5}" cxnId="{2A71DBB8-30CC-4AEB-BC4B-8D0A38FF0D97}" type="parTrans">
      <dgm:prSet/>
      <dgm:spPr/>
      <dgm:t>
        <a:bodyPr/>
        <a:lstStyle/>
        <a:p>
          <a:endParaRPr lang="id-ID"/>
        </a:p>
      </dgm:t>
    </dgm:pt>
    <dgm:pt modelId="{9741BF9E-62DF-4C9E-98DE-CD259CC910ED}" cxnId="{2A71DBB8-30CC-4AEB-BC4B-8D0A38FF0D97}" type="sibTrans">
      <dgm:prSet/>
      <dgm:spPr/>
      <dgm:t>
        <a:bodyPr/>
        <a:lstStyle/>
        <a:p>
          <a:endParaRPr lang="id-ID"/>
        </a:p>
      </dgm:t>
    </dgm:pt>
    <dgm:pt modelId="{5DE161BE-4DFE-42DC-A4AC-894E087AB5A9}" type="pres">
      <dgm:prSet presAssocID="{DB958EFA-884D-4280-ADB6-2CC48835B704}" presName="outerComposite" presStyleCnt="0">
        <dgm:presLayoutVars>
          <dgm:chMax val="5"/>
          <dgm:dir/>
          <dgm:resizeHandles val="exact"/>
        </dgm:presLayoutVars>
      </dgm:prSet>
      <dgm:spPr/>
      <dgm:t>
        <a:bodyPr/>
        <a:lstStyle/>
        <a:p>
          <a:endParaRPr lang="id-ID"/>
        </a:p>
      </dgm:t>
    </dgm:pt>
    <dgm:pt modelId="{99F745E4-FCD4-440A-85F1-D7DC43CE0F6F}" type="pres">
      <dgm:prSet presAssocID="{DB958EFA-884D-4280-ADB6-2CC48835B704}" presName="dummyMaxCanvas" presStyleCnt="0">
        <dgm:presLayoutVars/>
      </dgm:prSet>
      <dgm:spPr/>
    </dgm:pt>
    <dgm:pt modelId="{22B23182-63AA-4C1C-8717-4CE56BE6D2E0}" type="pres">
      <dgm:prSet presAssocID="{DB958EFA-884D-4280-ADB6-2CC48835B704}" presName="FourNodes_1" presStyleLbl="node1" presStyleIdx="0" presStyleCnt="4">
        <dgm:presLayoutVars>
          <dgm:bulletEnabled val="1"/>
        </dgm:presLayoutVars>
      </dgm:prSet>
      <dgm:spPr/>
      <dgm:t>
        <a:bodyPr/>
        <a:lstStyle/>
        <a:p>
          <a:endParaRPr lang="id-ID"/>
        </a:p>
      </dgm:t>
    </dgm:pt>
    <dgm:pt modelId="{860AD9D8-A172-4879-A78B-31124E467F3F}" type="pres">
      <dgm:prSet presAssocID="{DB958EFA-884D-4280-ADB6-2CC48835B704}" presName="FourNodes_2" presStyleLbl="node1" presStyleIdx="1" presStyleCnt="4">
        <dgm:presLayoutVars>
          <dgm:bulletEnabled val="1"/>
        </dgm:presLayoutVars>
      </dgm:prSet>
      <dgm:spPr/>
      <dgm:t>
        <a:bodyPr/>
        <a:lstStyle/>
        <a:p>
          <a:endParaRPr lang="id-ID"/>
        </a:p>
      </dgm:t>
    </dgm:pt>
    <dgm:pt modelId="{AF7C8631-3A71-4B2C-B6DF-EB52CE45EAC4}" type="pres">
      <dgm:prSet presAssocID="{DB958EFA-884D-4280-ADB6-2CC48835B704}" presName="FourNodes_3" presStyleLbl="node1" presStyleIdx="2" presStyleCnt="4">
        <dgm:presLayoutVars>
          <dgm:bulletEnabled val="1"/>
        </dgm:presLayoutVars>
      </dgm:prSet>
      <dgm:spPr/>
      <dgm:t>
        <a:bodyPr/>
        <a:lstStyle/>
        <a:p>
          <a:endParaRPr lang="id-ID"/>
        </a:p>
      </dgm:t>
    </dgm:pt>
    <dgm:pt modelId="{5C631931-1441-4DFA-91B1-C52EBE28A88E}" type="pres">
      <dgm:prSet presAssocID="{DB958EFA-884D-4280-ADB6-2CC48835B704}" presName="FourNodes_4" presStyleLbl="node1" presStyleIdx="3" presStyleCnt="4">
        <dgm:presLayoutVars>
          <dgm:bulletEnabled val="1"/>
        </dgm:presLayoutVars>
      </dgm:prSet>
      <dgm:spPr/>
      <dgm:t>
        <a:bodyPr/>
        <a:lstStyle/>
        <a:p>
          <a:endParaRPr lang="id-ID"/>
        </a:p>
      </dgm:t>
    </dgm:pt>
    <dgm:pt modelId="{D27C28AD-6CF9-41CE-B4D5-04D5798E01CB}" type="pres">
      <dgm:prSet presAssocID="{DB958EFA-884D-4280-ADB6-2CC48835B704}" presName="FourConn_1-2" presStyleLbl="fgAccFollowNode1" presStyleIdx="0" presStyleCnt="3">
        <dgm:presLayoutVars>
          <dgm:bulletEnabled val="1"/>
        </dgm:presLayoutVars>
      </dgm:prSet>
      <dgm:spPr/>
      <dgm:t>
        <a:bodyPr/>
        <a:lstStyle/>
        <a:p>
          <a:endParaRPr lang="id-ID"/>
        </a:p>
      </dgm:t>
    </dgm:pt>
    <dgm:pt modelId="{8524DAE3-B8C8-42AC-88C7-28EC1D36CF42}" type="pres">
      <dgm:prSet presAssocID="{DB958EFA-884D-4280-ADB6-2CC48835B704}" presName="FourConn_2-3" presStyleLbl="fgAccFollowNode1" presStyleIdx="1" presStyleCnt="3">
        <dgm:presLayoutVars>
          <dgm:bulletEnabled val="1"/>
        </dgm:presLayoutVars>
      </dgm:prSet>
      <dgm:spPr/>
      <dgm:t>
        <a:bodyPr/>
        <a:lstStyle/>
        <a:p>
          <a:endParaRPr lang="id-ID"/>
        </a:p>
      </dgm:t>
    </dgm:pt>
    <dgm:pt modelId="{204398F7-6824-4A42-A92F-A47B291BF697}" type="pres">
      <dgm:prSet presAssocID="{DB958EFA-884D-4280-ADB6-2CC48835B704}" presName="FourConn_3-4" presStyleLbl="fgAccFollowNode1" presStyleIdx="2" presStyleCnt="3">
        <dgm:presLayoutVars>
          <dgm:bulletEnabled val="1"/>
        </dgm:presLayoutVars>
      </dgm:prSet>
      <dgm:spPr/>
      <dgm:t>
        <a:bodyPr/>
        <a:lstStyle/>
        <a:p>
          <a:endParaRPr lang="id-ID"/>
        </a:p>
      </dgm:t>
    </dgm:pt>
    <dgm:pt modelId="{D0125089-6E1D-4912-8DD4-1D3568C2FD44}" type="pres">
      <dgm:prSet presAssocID="{DB958EFA-884D-4280-ADB6-2CC48835B704}" presName="FourNodes_1_text" presStyleLbl="node1" presStyleIdx="3" presStyleCnt="4">
        <dgm:presLayoutVars>
          <dgm:bulletEnabled val="1"/>
        </dgm:presLayoutVars>
      </dgm:prSet>
      <dgm:spPr/>
      <dgm:t>
        <a:bodyPr/>
        <a:lstStyle/>
        <a:p>
          <a:endParaRPr lang="id-ID"/>
        </a:p>
      </dgm:t>
    </dgm:pt>
    <dgm:pt modelId="{A1F0CF92-B6A5-4D8C-A5FE-1698E9D1B85B}" type="pres">
      <dgm:prSet presAssocID="{DB958EFA-884D-4280-ADB6-2CC48835B704}" presName="FourNodes_2_text" presStyleLbl="node1" presStyleIdx="3" presStyleCnt="4">
        <dgm:presLayoutVars>
          <dgm:bulletEnabled val="1"/>
        </dgm:presLayoutVars>
      </dgm:prSet>
      <dgm:spPr/>
      <dgm:t>
        <a:bodyPr/>
        <a:lstStyle/>
        <a:p>
          <a:endParaRPr lang="id-ID"/>
        </a:p>
      </dgm:t>
    </dgm:pt>
    <dgm:pt modelId="{BAD5DD7E-D553-4960-BA05-F22C521C2B5D}" type="pres">
      <dgm:prSet presAssocID="{DB958EFA-884D-4280-ADB6-2CC48835B704}" presName="FourNodes_3_text" presStyleLbl="node1" presStyleIdx="3" presStyleCnt="4">
        <dgm:presLayoutVars>
          <dgm:bulletEnabled val="1"/>
        </dgm:presLayoutVars>
      </dgm:prSet>
      <dgm:spPr/>
      <dgm:t>
        <a:bodyPr/>
        <a:lstStyle/>
        <a:p>
          <a:endParaRPr lang="id-ID"/>
        </a:p>
      </dgm:t>
    </dgm:pt>
    <dgm:pt modelId="{1E3C1184-37DD-4C99-93E7-346E0B165BF8}" type="pres">
      <dgm:prSet presAssocID="{DB958EFA-884D-4280-ADB6-2CC48835B704}" presName="FourNodes_4_text" presStyleLbl="node1" presStyleIdx="3" presStyleCnt="4">
        <dgm:presLayoutVars>
          <dgm:bulletEnabled val="1"/>
        </dgm:presLayoutVars>
      </dgm:prSet>
      <dgm:spPr/>
      <dgm:t>
        <a:bodyPr/>
        <a:lstStyle/>
        <a:p>
          <a:endParaRPr lang="id-ID"/>
        </a:p>
      </dgm:t>
    </dgm:pt>
  </dgm:ptLst>
  <dgm:cxnLst>
    <dgm:cxn modelId="{09775F08-570A-422F-90CC-D8A423CEDD9D}" srcId="{DB958EFA-884D-4280-ADB6-2CC48835B704}" destId="{7279B920-F157-4A42-B61D-3C6640E4ED89}" srcOrd="1" destOrd="0" parTransId="{DF678282-5353-4608-963F-3FFEF4FFAB3A}" sibTransId="{6719E898-947C-4574-A960-DAA7D1B19A8D}"/>
    <dgm:cxn modelId="{11960998-926A-482B-B48E-31482C89A77A}" type="presOf" srcId="{8603824F-CFB5-4358-A242-2EDA63832F3E}" destId="{D0125089-6E1D-4912-8DD4-1D3568C2FD44}" srcOrd="1" destOrd="0" presId="urn:microsoft.com/office/officeart/2005/8/layout/vProcess5"/>
    <dgm:cxn modelId="{A451DD27-A4D2-4C92-9C29-269CF7C0E786}" type="presOf" srcId="{346D2E25-5BE9-4F52-BE8A-8A2EE9F7B6D6}" destId="{1E3C1184-37DD-4C99-93E7-346E0B165BF8}" srcOrd="1" destOrd="0" presId="urn:microsoft.com/office/officeart/2005/8/layout/vProcess5"/>
    <dgm:cxn modelId="{6CC8A8E2-2553-4734-8BD2-C1F545EB1A47}" type="presOf" srcId="{DB958EFA-884D-4280-ADB6-2CC48835B704}" destId="{5DE161BE-4DFE-42DC-A4AC-894E087AB5A9}" srcOrd="0" destOrd="0" presId="urn:microsoft.com/office/officeart/2005/8/layout/vProcess5"/>
    <dgm:cxn modelId="{233C3872-1A31-4444-B2A9-EF2EF7A1811B}" srcId="{DB958EFA-884D-4280-ADB6-2CC48835B704}" destId="{8603824F-CFB5-4358-A242-2EDA63832F3E}" srcOrd="0" destOrd="0" parTransId="{D3A4A74E-50F4-4E40-BFC2-E6E6E6AE7137}" sibTransId="{5FFDB344-16E1-40B0-B9D7-570BB291475D}"/>
    <dgm:cxn modelId="{95369415-2103-4B72-B7DE-955DE47CF6C1}" type="presOf" srcId="{346D2E25-5BE9-4F52-BE8A-8A2EE9F7B6D6}" destId="{5C631931-1441-4DFA-91B1-C52EBE28A88E}" srcOrd="0" destOrd="0" presId="urn:microsoft.com/office/officeart/2005/8/layout/vProcess5"/>
    <dgm:cxn modelId="{3F6FDE00-C00E-43E6-AC70-9177034CF967}" type="presOf" srcId="{436ED520-86B4-495A-925F-A290C12E87A7}" destId="{204398F7-6824-4A42-A92F-A47B291BF697}" srcOrd="0" destOrd="0" presId="urn:microsoft.com/office/officeart/2005/8/layout/vProcess5"/>
    <dgm:cxn modelId="{9BB7D920-C410-4EC2-8EB2-E6DCEF26F8D1}" type="presOf" srcId="{8603824F-CFB5-4358-A242-2EDA63832F3E}" destId="{22B23182-63AA-4C1C-8717-4CE56BE6D2E0}" srcOrd="0" destOrd="0" presId="urn:microsoft.com/office/officeart/2005/8/layout/vProcess5"/>
    <dgm:cxn modelId="{6C2C7191-D964-414D-87DF-A9BC880113DF}" type="presOf" srcId="{6719E898-947C-4574-A960-DAA7D1B19A8D}" destId="{8524DAE3-B8C8-42AC-88C7-28EC1D36CF42}" srcOrd="0" destOrd="0" presId="urn:microsoft.com/office/officeart/2005/8/layout/vProcess5"/>
    <dgm:cxn modelId="{FE22CBF8-C768-4249-9A97-EC6FFBE3D8D6}" type="presOf" srcId="{EA01CC37-9E20-4E00-BF3B-9864F07F80E7}" destId="{AF7C8631-3A71-4B2C-B6DF-EB52CE45EAC4}" srcOrd="0" destOrd="0" presId="urn:microsoft.com/office/officeart/2005/8/layout/vProcess5"/>
    <dgm:cxn modelId="{3D4A0CE0-4248-4ABF-8AAB-8554258A73D2}" type="presOf" srcId="{5FFDB344-16E1-40B0-B9D7-570BB291475D}" destId="{D27C28AD-6CF9-41CE-B4D5-04D5798E01CB}" srcOrd="0" destOrd="0" presId="urn:microsoft.com/office/officeart/2005/8/layout/vProcess5"/>
    <dgm:cxn modelId="{56862E2E-7084-48C6-9449-91CB23DE0A77}" srcId="{DB958EFA-884D-4280-ADB6-2CC48835B704}" destId="{EA01CC37-9E20-4E00-BF3B-9864F07F80E7}" srcOrd="2" destOrd="0" parTransId="{F0D8EE96-8F42-49F7-823F-AF5039803109}" sibTransId="{436ED520-86B4-495A-925F-A290C12E87A7}"/>
    <dgm:cxn modelId="{F54D4569-0004-44DA-930F-908602EC1C09}" type="presOf" srcId="{7279B920-F157-4A42-B61D-3C6640E4ED89}" destId="{860AD9D8-A172-4879-A78B-31124E467F3F}" srcOrd="0" destOrd="0" presId="urn:microsoft.com/office/officeart/2005/8/layout/vProcess5"/>
    <dgm:cxn modelId="{AAAEB8D8-62AA-41ED-8BFA-F817024DF6A8}" type="presOf" srcId="{7279B920-F157-4A42-B61D-3C6640E4ED89}" destId="{A1F0CF92-B6A5-4D8C-A5FE-1698E9D1B85B}" srcOrd="1" destOrd="0" presId="urn:microsoft.com/office/officeart/2005/8/layout/vProcess5"/>
    <dgm:cxn modelId="{2A71DBB8-30CC-4AEB-BC4B-8D0A38FF0D97}" srcId="{DB958EFA-884D-4280-ADB6-2CC48835B704}" destId="{346D2E25-5BE9-4F52-BE8A-8A2EE9F7B6D6}" srcOrd="3" destOrd="0" parTransId="{15B8F8E8-9DC5-4E74-8588-6E2A26651FD5}" sibTransId="{9741BF9E-62DF-4C9E-98DE-CD259CC910ED}"/>
    <dgm:cxn modelId="{C0BFA524-BF0D-421A-A977-B1F73B3EE30B}" type="presOf" srcId="{EA01CC37-9E20-4E00-BF3B-9864F07F80E7}" destId="{BAD5DD7E-D553-4960-BA05-F22C521C2B5D}" srcOrd="1" destOrd="0" presId="urn:microsoft.com/office/officeart/2005/8/layout/vProcess5"/>
    <dgm:cxn modelId="{E16E58E8-D56F-4CC0-A385-1FF5FD4A4A19}" type="presParOf" srcId="{5DE161BE-4DFE-42DC-A4AC-894E087AB5A9}" destId="{99F745E4-FCD4-440A-85F1-D7DC43CE0F6F}" srcOrd="0" destOrd="0" presId="urn:microsoft.com/office/officeart/2005/8/layout/vProcess5"/>
    <dgm:cxn modelId="{E229818C-70C2-4664-AF08-36506CF20DE6}" type="presParOf" srcId="{5DE161BE-4DFE-42DC-A4AC-894E087AB5A9}" destId="{22B23182-63AA-4C1C-8717-4CE56BE6D2E0}" srcOrd="1" destOrd="0" presId="urn:microsoft.com/office/officeart/2005/8/layout/vProcess5"/>
    <dgm:cxn modelId="{C9AE98C5-DCB8-42A1-96DF-F5AAF67572F4}" type="presParOf" srcId="{5DE161BE-4DFE-42DC-A4AC-894E087AB5A9}" destId="{860AD9D8-A172-4879-A78B-31124E467F3F}" srcOrd="2" destOrd="0" presId="urn:microsoft.com/office/officeart/2005/8/layout/vProcess5"/>
    <dgm:cxn modelId="{D28BAB00-3400-4829-A9F1-3B7DABDB32C5}" type="presParOf" srcId="{5DE161BE-4DFE-42DC-A4AC-894E087AB5A9}" destId="{AF7C8631-3A71-4B2C-B6DF-EB52CE45EAC4}" srcOrd="3" destOrd="0" presId="urn:microsoft.com/office/officeart/2005/8/layout/vProcess5"/>
    <dgm:cxn modelId="{5DE43AC2-0AC7-4AF5-A909-8A46336119E3}" type="presParOf" srcId="{5DE161BE-4DFE-42DC-A4AC-894E087AB5A9}" destId="{5C631931-1441-4DFA-91B1-C52EBE28A88E}" srcOrd="4" destOrd="0" presId="urn:microsoft.com/office/officeart/2005/8/layout/vProcess5"/>
    <dgm:cxn modelId="{018B9114-50BE-4861-8C96-6E8CB027A36D}" type="presParOf" srcId="{5DE161BE-4DFE-42DC-A4AC-894E087AB5A9}" destId="{D27C28AD-6CF9-41CE-B4D5-04D5798E01CB}" srcOrd="5" destOrd="0" presId="urn:microsoft.com/office/officeart/2005/8/layout/vProcess5"/>
    <dgm:cxn modelId="{072561E9-A27B-43EE-89A0-27EE378F0D44}" type="presParOf" srcId="{5DE161BE-4DFE-42DC-A4AC-894E087AB5A9}" destId="{8524DAE3-B8C8-42AC-88C7-28EC1D36CF42}" srcOrd="6" destOrd="0" presId="urn:microsoft.com/office/officeart/2005/8/layout/vProcess5"/>
    <dgm:cxn modelId="{60EBEA6D-ECE8-4F90-880D-4793A0725145}" type="presParOf" srcId="{5DE161BE-4DFE-42DC-A4AC-894E087AB5A9}" destId="{204398F7-6824-4A42-A92F-A47B291BF697}" srcOrd="7" destOrd="0" presId="urn:microsoft.com/office/officeart/2005/8/layout/vProcess5"/>
    <dgm:cxn modelId="{F09885DA-A2AF-4142-9190-4F96BBB2EB14}" type="presParOf" srcId="{5DE161BE-4DFE-42DC-A4AC-894E087AB5A9}" destId="{D0125089-6E1D-4912-8DD4-1D3568C2FD44}" srcOrd="8" destOrd="0" presId="urn:microsoft.com/office/officeart/2005/8/layout/vProcess5"/>
    <dgm:cxn modelId="{2553C12D-CA33-4BBB-A0AD-C4963F7E277F}" type="presParOf" srcId="{5DE161BE-4DFE-42DC-A4AC-894E087AB5A9}" destId="{A1F0CF92-B6A5-4D8C-A5FE-1698E9D1B85B}" srcOrd="9" destOrd="0" presId="urn:microsoft.com/office/officeart/2005/8/layout/vProcess5"/>
    <dgm:cxn modelId="{FFF335AD-D017-4354-9C7D-0B2B06814675}" type="presParOf" srcId="{5DE161BE-4DFE-42DC-A4AC-894E087AB5A9}" destId="{BAD5DD7E-D553-4960-BA05-F22C521C2B5D}" srcOrd="10" destOrd="0" presId="urn:microsoft.com/office/officeart/2005/8/layout/vProcess5"/>
    <dgm:cxn modelId="{424F7407-668D-4096-B75F-7F21AE85AB02}" type="presParOf" srcId="{5DE161BE-4DFE-42DC-A4AC-894E087AB5A9}" destId="{1E3C1184-37DD-4C99-93E7-346E0B165BF8}" srcOrd="11" destOrd="0" presId="urn:microsoft.com/office/officeart/2005/8/layout/vProcess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1C2C7A5B-8F2A-401B-9D4E-7D5DEFA4E823}" type="doc">
      <dgm:prSet loTypeId="urn:microsoft.com/office/officeart/2005/8/layout/vList4" loCatId="list" qsTypeId="urn:microsoft.com/office/officeart/2005/8/quickstyle/simple1#6" qsCatId="simple" csTypeId="urn:microsoft.com/office/officeart/2005/8/colors/accent1_2#2" csCatId="accent1" phldr="1"/>
      <dgm:spPr/>
      <dgm:t>
        <a:bodyPr/>
        <a:lstStyle/>
        <a:p>
          <a:endParaRPr lang="id-ID"/>
        </a:p>
      </dgm:t>
    </dgm:pt>
    <dgm:pt modelId="{B4C67260-7B10-4695-9FC9-41BB7F30AF1F}">
      <dgm:prSet phldrT="[Text]">
        <dgm:style>
          <a:lnRef idx="1">
            <a:schemeClr val="accent6"/>
          </a:lnRef>
          <a:fillRef idx="2">
            <a:schemeClr val="accent6"/>
          </a:fillRef>
          <a:effectRef idx="1">
            <a:schemeClr val="accent6"/>
          </a:effectRef>
          <a:fontRef idx="minor">
            <a:schemeClr val="dk1"/>
          </a:fontRef>
        </dgm:style>
      </dgm:prSet>
      <dgm:spPr/>
      <dgm:t>
        <a:bodyPr/>
        <a:lstStyle/>
        <a:p>
          <a:r>
            <a:rPr lang="id-ID" b="1" dirty="0" smtClean="0"/>
            <a:t>Menggunakan penomoran yang menunjukkan urutan atau tahapan</a:t>
          </a:r>
          <a:r>
            <a:rPr lang="id-ID" dirty="0" smtClean="0"/>
            <a:t>.</a:t>
          </a:r>
          <a:endParaRPr lang="id-ID" dirty="0"/>
        </a:p>
      </dgm:t>
    </dgm:pt>
    <dgm:pt modelId="{997ED60A-E287-4E9F-9740-9EF3E932588D}" cxnId="{6AFE978C-776A-4F0A-82E7-8B4ACB60B482}" type="parTrans">
      <dgm:prSet/>
      <dgm:spPr/>
      <dgm:t>
        <a:bodyPr/>
        <a:lstStyle/>
        <a:p>
          <a:endParaRPr lang="id-ID"/>
        </a:p>
      </dgm:t>
    </dgm:pt>
    <dgm:pt modelId="{F8659ED7-D0F3-4E62-B293-40055475C695}" cxnId="{6AFE978C-776A-4F0A-82E7-8B4ACB60B482}" type="sibTrans">
      <dgm:prSet/>
      <dgm:spPr/>
      <dgm:t>
        <a:bodyPr/>
        <a:lstStyle/>
        <a:p>
          <a:endParaRPr lang="id-ID"/>
        </a:p>
      </dgm:t>
    </dgm:pt>
    <dgm:pt modelId="{197436B0-F58B-4C91-B949-490830140AF9}">
      <dgm:prSet phldrT="[Text]">
        <dgm:style>
          <a:lnRef idx="1">
            <a:schemeClr val="accent5"/>
          </a:lnRef>
          <a:fillRef idx="2">
            <a:schemeClr val="accent5"/>
          </a:fillRef>
          <a:effectRef idx="1">
            <a:schemeClr val="accent5"/>
          </a:effectRef>
          <a:fontRef idx="minor">
            <a:schemeClr val="dk1"/>
          </a:fontRef>
        </dgm:style>
      </dgm:prSet>
      <dgm:spPr/>
      <dgm:t>
        <a:bodyPr/>
        <a:lstStyle/>
        <a:p>
          <a:r>
            <a:rPr lang="id-ID" b="1" dirty="0" smtClean="0"/>
            <a:t>Menggunakan  kata yang menunjukkan perintah (imperatif).</a:t>
          </a:r>
          <a:endParaRPr lang="id-ID" b="1" dirty="0"/>
        </a:p>
      </dgm:t>
    </dgm:pt>
    <dgm:pt modelId="{430EC420-B14E-47B7-92E9-D99A7579F98A}" cxnId="{F53A2612-50EC-47D5-836E-45880B537171}" type="parTrans">
      <dgm:prSet/>
      <dgm:spPr/>
      <dgm:t>
        <a:bodyPr/>
        <a:lstStyle/>
        <a:p>
          <a:endParaRPr lang="id-ID"/>
        </a:p>
      </dgm:t>
    </dgm:pt>
    <dgm:pt modelId="{3FD9B8EF-897F-497D-AD06-76BCE3474A5A}" cxnId="{F53A2612-50EC-47D5-836E-45880B537171}" type="sibTrans">
      <dgm:prSet/>
      <dgm:spPr/>
      <dgm:t>
        <a:bodyPr/>
        <a:lstStyle/>
        <a:p>
          <a:endParaRPr lang="id-ID"/>
        </a:p>
      </dgm:t>
    </dgm:pt>
    <dgm:pt modelId="{E0CB680C-EAC3-4FD6-BCDC-E6D4F34074CE}">
      <dgm:prSet phldrT="[Text]">
        <dgm:style>
          <a:lnRef idx="1">
            <a:schemeClr val="accent4"/>
          </a:lnRef>
          <a:fillRef idx="2">
            <a:schemeClr val="accent4"/>
          </a:fillRef>
          <a:effectRef idx="1">
            <a:schemeClr val="accent4"/>
          </a:effectRef>
          <a:fontRef idx="minor">
            <a:schemeClr val="dk1"/>
          </a:fontRef>
        </dgm:style>
      </dgm:prSet>
      <dgm:spPr/>
      <dgm:t>
        <a:bodyPr/>
        <a:lstStyle/>
        <a:p>
          <a:r>
            <a:rPr lang="id-ID" b="1" dirty="0" smtClean="0"/>
            <a:t>Menggunakan kata ganti orang kedua.</a:t>
          </a:r>
          <a:endParaRPr lang="id-ID" b="1" dirty="0"/>
        </a:p>
      </dgm:t>
    </dgm:pt>
    <dgm:pt modelId="{377C715F-735B-4142-86BC-B66997D746DE}" cxnId="{39938996-0F10-46AD-806B-D2831C0A5106}" type="parTrans">
      <dgm:prSet/>
      <dgm:spPr/>
      <dgm:t>
        <a:bodyPr/>
        <a:lstStyle/>
        <a:p>
          <a:endParaRPr lang="id-ID"/>
        </a:p>
      </dgm:t>
    </dgm:pt>
    <dgm:pt modelId="{41F66DA7-E005-40B4-98FD-C96444089B81}" cxnId="{39938996-0F10-46AD-806B-D2831C0A5106}" type="sibTrans">
      <dgm:prSet/>
      <dgm:spPr/>
      <dgm:t>
        <a:bodyPr/>
        <a:lstStyle/>
        <a:p>
          <a:endParaRPr lang="id-ID"/>
        </a:p>
      </dgm:t>
    </dgm:pt>
    <dgm:pt modelId="{8ACD2222-2AA5-4A91-A5D5-10F50EA139F9}">
      <dgm:prSet>
        <dgm:style>
          <a:lnRef idx="1">
            <a:schemeClr val="accent3"/>
          </a:lnRef>
          <a:fillRef idx="2">
            <a:schemeClr val="accent3"/>
          </a:fillRef>
          <a:effectRef idx="1">
            <a:schemeClr val="accent3"/>
          </a:effectRef>
          <a:fontRef idx="minor">
            <a:schemeClr val="dk1"/>
          </a:fontRef>
        </dgm:style>
      </dgm:prSet>
      <dgm:spPr/>
      <dgm:t>
        <a:bodyPr/>
        <a:lstStyle/>
        <a:p>
          <a:r>
            <a:rPr lang="id-ID" b="1" dirty="0" smtClean="0"/>
            <a:t>Penggunaan konjungsi  yang  menunjukkan  urutan.</a:t>
          </a:r>
          <a:endParaRPr lang="id-ID" b="1" dirty="0"/>
        </a:p>
      </dgm:t>
    </dgm:pt>
    <dgm:pt modelId="{0546FA25-C5A6-469C-998F-892A237B1E2F}" cxnId="{B6A245CB-C173-4430-B525-76F46C6D55B4}" type="parTrans">
      <dgm:prSet/>
      <dgm:spPr/>
      <dgm:t>
        <a:bodyPr/>
        <a:lstStyle/>
        <a:p>
          <a:endParaRPr lang="id-ID"/>
        </a:p>
      </dgm:t>
    </dgm:pt>
    <dgm:pt modelId="{3C80A785-1DDD-4D36-86E5-F973083B005B}" cxnId="{B6A245CB-C173-4430-B525-76F46C6D55B4}" type="sibTrans">
      <dgm:prSet/>
      <dgm:spPr/>
      <dgm:t>
        <a:bodyPr/>
        <a:lstStyle/>
        <a:p>
          <a:endParaRPr lang="id-ID"/>
        </a:p>
      </dgm:t>
    </dgm:pt>
    <dgm:pt modelId="{5003F573-42ED-49D7-B2AF-E60F828D03F3}">
      <dgm:prSet>
        <dgm:style>
          <a:lnRef idx="1">
            <a:schemeClr val="accent2"/>
          </a:lnRef>
          <a:fillRef idx="2">
            <a:schemeClr val="accent2"/>
          </a:fillRef>
          <a:effectRef idx="1">
            <a:schemeClr val="accent2"/>
          </a:effectRef>
          <a:fontRef idx="minor">
            <a:schemeClr val="dk1"/>
          </a:fontRef>
        </dgm:style>
      </dgm:prSet>
      <dgm:spPr/>
      <dgm:t>
        <a:bodyPr/>
        <a:lstStyle/>
        <a:p>
          <a:r>
            <a:rPr lang="id-ID" b="1" dirty="0" smtClean="0"/>
            <a:t>Menggunakan kata keterangan.</a:t>
          </a:r>
          <a:endParaRPr lang="id-ID" b="1" dirty="0"/>
        </a:p>
      </dgm:t>
    </dgm:pt>
    <dgm:pt modelId="{0E9F099A-60A9-4F32-90D3-1F9AEC54D12B}" cxnId="{A6DDB078-C0E4-4ADC-A7FE-9D8F91A6EF9A}" type="parTrans">
      <dgm:prSet/>
      <dgm:spPr/>
      <dgm:t>
        <a:bodyPr/>
        <a:lstStyle/>
        <a:p>
          <a:endParaRPr lang="id-ID"/>
        </a:p>
      </dgm:t>
    </dgm:pt>
    <dgm:pt modelId="{475FB83B-BB67-4E91-88B4-15D2DA08A7AC}" cxnId="{A6DDB078-C0E4-4ADC-A7FE-9D8F91A6EF9A}" type="sibTrans">
      <dgm:prSet/>
      <dgm:spPr/>
      <dgm:t>
        <a:bodyPr/>
        <a:lstStyle/>
        <a:p>
          <a:endParaRPr lang="id-ID"/>
        </a:p>
      </dgm:t>
    </dgm:pt>
    <dgm:pt modelId="{5025690A-2D10-4594-B71E-6D23ADC6A32B}" type="pres">
      <dgm:prSet presAssocID="{1C2C7A5B-8F2A-401B-9D4E-7D5DEFA4E823}" presName="linear" presStyleCnt="0">
        <dgm:presLayoutVars>
          <dgm:dir/>
          <dgm:resizeHandles val="exact"/>
        </dgm:presLayoutVars>
      </dgm:prSet>
      <dgm:spPr/>
      <dgm:t>
        <a:bodyPr/>
        <a:lstStyle/>
        <a:p>
          <a:endParaRPr lang="id-ID"/>
        </a:p>
      </dgm:t>
    </dgm:pt>
    <dgm:pt modelId="{DE0E6F99-6128-4C8E-A149-4186383A4864}" type="pres">
      <dgm:prSet presAssocID="{B4C67260-7B10-4695-9FC9-41BB7F30AF1F}" presName="comp" presStyleCnt="0"/>
      <dgm:spPr/>
    </dgm:pt>
    <dgm:pt modelId="{B0901E95-F3C9-4DA8-AF23-B5BF9EA54EF5}" type="pres">
      <dgm:prSet presAssocID="{B4C67260-7B10-4695-9FC9-41BB7F30AF1F}" presName="box" presStyleLbl="node1" presStyleIdx="0" presStyleCnt="5"/>
      <dgm:spPr/>
      <dgm:t>
        <a:bodyPr/>
        <a:lstStyle/>
        <a:p>
          <a:endParaRPr lang="id-ID"/>
        </a:p>
      </dgm:t>
    </dgm:pt>
    <dgm:pt modelId="{CA0E1E37-3D28-42D5-AC1B-090D2051C069}" type="pres">
      <dgm:prSet presAssocID="{B4C67260-7B10-4695-9FC9-41BB7F30AF1F}" presName="img" presStyleLbl="fgImgPlace1" presStyleIdx="0" presStyleCnt="5"/>
      <dgm:spPr>
        <a:blipFill rotWithShape="0">
          <a:blip xmlns:r="http://schemas.openxmlformats.org/officeDocument/2006/relationships" r:embed="rId1"/>
          <a:stretch>
            <a:fillRect/>
          </a:stretch>
        </a:blipFill>
      </dgm:spPr>
    </dgm:pt>
    <dgm:pt modelId="{E1A55F0C-D122-4D22-BEDC-B8E695067639}" type="pres">
      <dgm:prSet presAssocID="{B4C67260-7B10-4695-9FC9-41BB7F30AF1F}" presName="text" presStyleLbl="node1" presStyleIdx="0" presStyleCnt="5">
        <dgm:presLayoutVars>
          <dgm:bulletEnabled val="1"/>
        </dgm:presLayoutVars>
      </dgm:prSet>
      <dgm:spPr/>
      <dgm:t>
        <a:bodyPr/>
        <a:lstStyle/>
        <a:p>
          <a:endParaRPr lang="id-ID"/>
        </a:p>
      </dgm:t>
    </dgm:pt>
    <dgm:pt modelId="{062084FF-057F-4748-8344-F49F300A21CD}" type="pres">
      <dgm:prSet presAssocID="{F8659ED7-D0F3-4E62-B293-40055475C695}" presName="spacer" presStyleCnt="0"/>
      <dgm:spPr/>
    </dgm:pt>
    <dgm:pt modelId="{8E525127-1DB5-46F5-B779-CCB6834DEFD0}" type="pres">
      <dgm:prSet presAssocID="{197436B0-F58B-4C91-B949-490830140AF9}" presName="comp" presStyleCnt="0"/>
      <dgm:spPr/>
    </dgm:pt>
    <dgm:pt modelId="{BB78680E-E595-4FEE-AE73-EF8719C8FFCE}" type="pres">
      <dgm:prSet presAssocID="{197436B0-F58B-4C91-B949-490830140AF9}" presName="box" presStyleLbl="node1" presStyleIdx="1" presStyleCnt="5"/>
      <dgm:spPr/>
      <dgm:t>
        <a:bodyPr/>
        <a:lstStyle/>
        <a:p>
          <a:endParaRPr lang="id-ID"/>
        </a:p>
      </dgm:t>
    </dgm:pt>
    <dgm:pt modelId="{5E06FF41-4F46-48E8-9102-471078BA02D1}" type="pres">
      <dgm:prSet presAssocID="{197436B0-F58B-4C91-B949-490830140AF9}" presName="img" presStyleLbl="fgImgPlace1" presStyleIdx="1" presStyleCnt="5"/>
      <dgm:spPr>
        <a:blipFill rotWithShape="0">
          <a:blip xmlns:r="http://schemas.openxmlformats.org/officeDocument/2006/relationships" r:embed="rId1"/>
          <a:stretch>
            <a:fillRect/>
          </a:stretch>
        </a:blipFill>
      </dgm:spPr>
    </dgm:pt>
    <dgm:pt modelId="{DAB4FBA1-348E-4C7D-A41A-21FA5EC97F83}" type="pres">
      <dgm:prSet presAssocID="{197436B0-F58B-4C91-B949-490830140AF9}" presName="text" presStyleLbl="node1" presStyleIdx="1" presStyleCnt="5">
        <dgm:presLayoutVars>
          <dgm:bulletEnabled val="1"/>
        </dgm:presLayoutVars>
      </dgm:prSet>
      <dgm:spPr/>
      <dgm:t>
        <a:bodyPr/>
        <a:lstStyle/>
        <a:p>
          <a:endParaRPr lang="id-ID"/>
        </a:p>
      </dgm:t>
    </dgm:pt>
    <dgm:pt modelId="{0A640867-59A2-4E4B-9C45-10336550FC6C}" type="pres">
      <dgm:prSet presAssocID="{3FD9B8EF-897F-497D-AD06-76BCE3474A5A}" presName="spacer" presStyleCnt="0"/>
      <dgm:spPr/>
    </dgm:pt>
    <dgm:pt modelId="{E6847380-059F-4C55-ADBD-B4C9BE720EF6}" type="pres">
      <dgm:prSet presAssocID="{E0CB680C-EAC3-4FD6-BCDC-E6D4F34074CE}" presName="comp" presStyleCnt="0"/>
      <dgm:spPr/>
    </dgm:pt>
    <dgm:pt modelId="{D726389E-BB6F-4730-B182-64637E1D7BD5}" type="pres">
      <dgm:prSet presAssocID="{E0CB680C-EAC3-4FD6-BCDC-E6D4F34074CE}" presName="box" presStyleLbl="node1" presStyleIdx="2" presStyleCnt="5"/>
      <dgm:spPr/>
      <dgm:t>
        <a:bodyPr/>
        <a:lstStyle/>
        <a:p>
          <a:endParaRPr lang="id-ID"/>
        </a:p>
      </dgm:t>
    </dgm:pt>
    <dgm:pt modelId="{349CB260-1255-454A-935B-BCF057737517}" type="pres">
      <dgm:prSet presAssocID="{E0CB680C-EAC3-4FD6-BCDC-E6D4F34074CE}" presName="img" presStyleLbl="fgImgPlace1" presStyleIdx="2" presStyleCnt="5"/>
      <dgm:spPr>
        <a:blipFill rotWithShape="0">
          <a:blip xmlns:r="http://schemas.openxmlformats.org/officeDocument/2006/relationships" r:embed="rId1"/>
          <a:stretch>
            <a:fillRect/>
          </a:stretch>
        </a:blipFill>
      </dgm:spPr>
    </dgm:pt>
    <dgm:pt modelId="{F13FFBB5-8263-45CA-9537-5081A2FFB76C}" type="pres">
      <dgm:prSet presAssocID="{E0CB680C-EAC3-4FD6-BCDC-E6D4F34074CE}" presName="text" presStyleLbl="node1" presStyleIdx="2" presStyleCnt="5">
        <dgm:presLayoutVars>
          <dgm:bulletEnabled val="1"/>
        </dgm:presLayoutVars>
      </dgm:prSet>
      <dgm:spPr/>
      <dgm:t>
        <a:bodyPr/>
        <a:lstStyle/>
        <a:p>
          <a:endParaRPr lang="id-ID"/>
        </a:p>
      </dgm:t>
    </dgm:pt>
    <dgm:pt modelId="{D5AF8B77-39E7-4CCE-B566-6025F2DB4ACE}" type="pres">
      <dgm:prSet presAssocID="{41F66DA7-E005-40B4-98FD-C96444089B81}" presName="spacer" presStyleCnt="0"/>
      <dgm:spPr/>
    </dgm:pt>
    <dgm:pt modelId="{E9853033-A80B-4B81-9419-876D461EC704}" type="pres">
      <dgm:prSet presAssocID="{8ACD2222-2AA5-4A91-A5D5-10F50EA139F9}" presName="comp" presStyleCnt="0"/>
      <dgm:spPr/>
    </dgm:pt>
    <dgm:pt modelId="{41FE2BCE-1E76-4EC9-B675-BF6CEE6371CB}" type="pres">
      <dgm:prSet presAssocID="{8ACD2222-2AA5-4A91-A5D5-10F50EA139F9}" presName="box" presStyleLbl="node1" presStyleIdx="3" presStyleCnt="5"/>
      <dgm:spPr/>
      <dgm:t>
        <a:bodyPr/>
        <a:lstStyle/>
        <a:p>
          <a:endParaRPr lang="id-ID"/>
        </a:p>
      </dgm:t>
    </dgm:pt>
    <dgm:pt modelId="{9AD275E1-B346-4D9D-B4AF-1A3CB7A9A1E2}" type="pres">
      <dgm:prSet presAssocID="{8ACD2222-2AA5-4A91-A5D5-10F50EA139F9}" presName="img" presStyleLbl="fgImgPlace1" presStyleIdx="3" presStyleCnt="5"/>
      <dgm:spPr>
        <a:blipFill rotWithShape="0">
          <a:blip xmlns:r="http://schemas.openxmlformats.org/officeDocument/2006/relationships" r:embed="rId1"/>
          <a:stretch>
            <a:fillRect/>
          </a:stretch>
        </a:blipFill>
      </dgm:spPr>
    </dgm:pt>
    <dgm:pt modelId="{E5094B66-9D5A-4332-8C0D-F4298D95EEAA}" type="pres">
      <dgm:prSet presAssocID="{8ACD2222-2AA5-4A91-A5D5-10F50EA139F9}" presName="text" presStyleLbl="node1" presStyleIdx="3" presStyleCnt="5">
        <dgm:presLayoutVars>
          <dgm:bulletEnabled val="1"/>
        </dgm:presLayoutVars>
      </dgm:prSet>
      <dgm:spPr/>
      <dgm:t>
        <a:bodyPr/>
        <a:lstStyle/>
        <a:p>
          <a:endParaRPr lang="id-ID"/>
        </a:p>
      </dgm:t>
    </dgm:pt>
    <dgm:pt modelId="{80D040D7-6645-4E93-B232-C6928C3D0660}" type="pres">
      <dgm:prSet presAssocID="{3C80A785-1DDD-4D36-86E5-F973083B005B}" presName="spacer" presStyleCnt="0"/>
      <dgm:spPr/>
    </dgm:pt>
    <dgm:pt modelId="{0BB78305-880A-4EF0-9337-969477AC4C3E}" type="pres">
      <dgm:prSet presAssocID="{5003F573-42ED-49D7-B2AF-E60F828D03F3}" presName="comp" presStyleCnt="0"/>
      <dgm:spPr/>
    </dgm:pt>
    <dgm:pt modelId="{D07FCE5D-5FF4-4FA2-9765-708AF51DF5F7}" type="pres">
      <dgm:prSet presAssocID="{5003F573-42ED-49D7-B2AF-E60F828D03F3}" presName="box" presStyleLbl="node1" presStyleIdx="4" presStyleCnt="5"/>
      <dgm:spPr/>
      <dgm:t>
        <a:bodyPr/>
        <a:lstStyle/>
        <a:p>
          <a:endParaRPr lang="id-ID"/>
        </a:p>
      </dgm:t>
    </dgm:pt>
    <dgm:pt modelId="{8D1C3F86-6E48-45D8-9DDB-37E13EC09CAA}" type="pres">
      <dgm:prSet presAssocID="{5003F573-42ED-49D7-B2AF-E60F828D03F3}" presName="img" presStyleLbl="fgImgPlace1" presStyleIdx="4" presStyleCnt="5"/>
      <dgm:spPr>
        <a:blipFill rotWithShape="0">
          <a:blip xmlns:r="http://schemas.openxmlformats.org/officeDocument/2006/relationships" r:embed="rId1"/>
          <a:stretch>
            <a:fillRect/>
          </a:stretch>
        </a:blipFill>
      </dgm:spPr>
    </dgm:pt>
    <dgm:pt modelId="{5D0D088E-16F0-4BCD-B0F9-4FD1A52A6CC4}" type="pres">
      <dgm:prSet presAssocID="{5003F573-42ED-49D7-B2AF-E60F828D03F3}" presName="text" presStyleLbl="node1" presStyleIdx="4" presStyleCnt="5">
        <dgm:presLayoutVars>
          <dgm:bulletEnabled val="1"/>
        </dgm:presLayoutVars>
      </dgm:prSet>
      <dgm:spPr/>
      <dgm:t>
        <a:bodyPr/>
        <a:lstStyle/>
        <a:p>
          <a:endParaRPr lang="id-ID"/>
        </a:p>
      </dgm:t>
    </dgm:pt>
  </dgm:ptLst>
  <dgm:cxnLst>
    <dgm:cxn modelId="{B6A245CB-C173-4430-B525-76F46C6D55B4}" srcId="{1C2C7A5B-8F2A-401B-9D4E-7D5DEFA4E823}" destId="{8ACD2222-2AA5-4A91-A5D5-10F50EA139F9}" srcOrd="3" destOrd="0" parTransId="{0546FA25-C5A6-469C-998F-892A237B1E2F}" sibTransId="{3C80A785-1DDD-4D36-86E5-F973083B005B}"/>
    <dgm:cxn modelId="{EF74E212-16FD-45F5-AEF9-718A6A2034A6}" type="presOf" srcId="{5003F573-42ED-49D7-B2AF-E60F828D03F3}" destId="{D07FCE5D-5FF4-4FA2-9765-708AF51DF5F7}" srcOrd="0" destOrd="0" presId="urn:microsoft.com/office/officeart/2005/8/layout/vList4"/>
    <dgm:cxn modelId="{1361D9DD-483C-4807-B141-EEA6C42F2442}" type="presOf" srcId="{8ACD2222-2AA5-4A91-A5D5-10F50EA139F9}" destId="{E5094B66-9D5A-4332-8C0D-F4298D95EEAA}" srcOrd="1" destOrd="0" presId="urn:microsoft.com/office/officeart/2005/8/layout/vList4"/>
    <dgm:cxn modelId="{6444D3CD-C764-4461-8497-BE7722AA01AB}" type="presOf" srcId="{1C2C7A5B-8F2A-401B-9D4E-7D5DEFA4E823}" destId="{5025690A-2D10-4594-B71E-6D23ADC6A32B}" srcOrd="0" destOrd="0" presId="urn:microsoft.com/office/officeart/2005/8/layout/vList4"/>
    <dgm:cxn modelId="{FAB96D6E-B561-49EA-BF9D-E03934E1CB16}" type="presOf" srcId="{197436B0-F58B-4C91-B949-490830140AF9}" destId="{BB78680E-E595-4FEE-AE73-EF8719C8FFCE}" srcOrd="0" destOrd="0" presId="urn:microsoft.com/office/officeart/2005/8/layout/vList4"/>
    <dgm:cxn modelId="{18B3890A-13B0-4CC6-B2B6-EA8CDF4E35FB}" type="presOf" srcId="{197436B0-F58B-4C91-B949-490830140AF9}" destId="{DAB4FBA1-348E-4C7D-A41A-21FA5EC97F83}" srcOrd="1" destOrd="0" presId="urn:microsoft.com/office/officeart/2005/8/layout/vList4"/>
    <dgm:cxn modelId="{39938996-0F10-46AD-806B-D2831C0A5106}" srcId="{1C2C7A5B-8F2A-401B-9D4E-7D5DEFA4E823}" destId="{E0CB680C-EAC3-4FD6-BCDC-E6D4F34074CE}" srcOrd="2" destOrd="0" parTransId="{377C715F-735B-4142-86BC-B66997D746DE}" sibTransId="{41F66DA7-E005-40B4-98FD-C96444089B81}"/>
    <dgm:cxn modelId="{6AFE978C-776A-4F0A-82E7-8B4ACB60B482}" srcId="{1C2C7A5B-8F2A-401B-9D4E-7D5DEFA4E823}" destId="{B4C67260-7B10-4695-9FC9-41BB7F30AF1F}" srcOrd="0" destOrd="0" parTransId="{997ED60A-E287-4E9F-9740-9EF3E932588D}" sibTransId="{F8659ED7-D0F3-4E62-B293-40055475C695}"/>
    <dgm:cxn modelId="{7EE64BB0-BCA8-4D39-A184-0DE5E1950985}" type="presOf" srcId="{E0CB680C-EAC3-4FD6-BCDC-E6D4F34074CE}" destId="{F13FFBB5-8263-45CA-9537-5081A2FFB76C}" srcOrd="1" destOrd="0" presId="urn:microsoft.com/office/officeart/2005/8/layout/vList4"/>
    <dgm:cxn modelId="{A6DDB078-C0E4-4ADC-A7FE-9D8F91A6EF9A}" srcId="{1C2C7A5B-8F2A-401B-9D4E-7D5DEFA4E823}" destId="{5003F573-42ED-49D7-B2AF-E60F828D03F3}" srcOrd="4" destOrd="0" parTransId="{0E9F099A-60A9-4F32-90D3-1F9AEC54D12B}" sibTransId="{475FB83B-BB67-4E91-88B4-15D2DA08A7AC}"/>
    <dgm:cxn modelId="{BEAB0398-A3CE-433E-846A-7F6F6D5C7F07}" type="presOf" srcId="{8ACD2222-2AA5-4A91-A5D5-10F50EA139F9}" destId="{41FE2BCE-1E76-4EC9-B675-BF6CEE6371CB}" srcOrd="0" destOrd="0" presId="urn:microsoft.com/office/officeart/2005/8/layout/vList4"/>
    <dgm:cxn modelId="{BE9C7F89-F38B-45ED-9F73-9620D8FDE4DD}" type="presOf" srcId="{E0CB680C-EAC3-4FD6-BCDC-E6D4F34074CE}" destId="{D726389E-BB6F-4730-B182-64637E1D7BD5}" srcOrd="0" destOrd="0" presId="urn:microsoft.com/office/officeart/2005/8/layout/vList4"/>
    <dgm:cxn modelId="{F53A2612-50EC-47D5-836E-45880B537171}" srcId="{1C2C7A5B-8F2A-401B-9D4E-7D5DEFA4E823}" destId="{197436B0-F58B-4C91-B949-490830140AF9}" srcOrd="1" destOrd="0" parTransId="{430EC420-B14E-47B7-92E9-D99A7579F98A}" sibTransId="{3FD9B8EF-897F-497D-AD06-76BCE3474A5A}"/>
    <dgm:cxn modelId="{DEC51729-E2C6-4DE0-A4F0-3E8D65A4B161}" type="presOf" srcId="{B4C67260-7B10-4695-9FC9-41BB7F30AF1F}" destId="{E1A55F0C-D122-4D22-BEDC-B8E695067639}" srcOrd="1" destOrd="0" presId="urn:microsoft.com/office/officeart/2005/8/layout/vList4"/>
    <dgm:cxn modelId="{D7FB16F2-9CB1-40F8-A8E5-A92C42A1D7DE}" type="presOf" srcId="{B4C67260-7B10-4695-9FC9-41BB7F30AF1F}" destId="{B0901E95-F3C9-4DA8-AF23-B5BF9EA54EF5}" srcOrd="0" destOrd="0" presId="urn:microsoft.com/office/officeart/2005/8/layout/vList4"/>
    <dgm:cxn modelId="{7E2C015E-8543-4493-B686-1F7631CC64FA}" type="presOf" srcId="{5003F573-42ED-49D7-B2AF-E60F828D03F3}" destId="{5D0D088E-16F0-4BCD-B0F9-4FD1A52A6CC4}" srcOrd="1" destOrd="0" presId="urn:microsoft.com/office/officeart/2005/8/layout/vList4"/>
    <dgm:cxn modelId="{C4D11356-7194-4DBD-A991-965AE695DB61}" type="presParOf" srcId="{5025690A-2D10-4594-B71E-6D23ADC6A32B}" destId="{DE0E6F99-6128-4C8E-A149-4186383A4864}" srcOrd="0" destOrd="0" presId="urn:microsoft.com/office/officeart/2005/8/layout/vList4"/>
    <dgm:cxn modelId="{C740710D-4774-40C9-B350-7AD82575EC06}" type="presParOf" srcId="{DE0E6F99-6128-4C8E-A149-4186383A4864}" destId="{B0901E95-F3C9-4DA8-AF23-B5BF9EA54EF5}" srcOrd="0" destOrd="0" presId="urn:microsoft.com/office/officeart/2005/8/layout/vList4"/>
    <dgm:cxn modelId="{EE8E9446-F343-4819-8D08-637A849A5BE0}" type="presParOf" srcId="{DE0E6F99-6128-4C8E-A149-4186383A4864}" destId="{CA0E1E37-3D28-42D5-AC1B-090D2051C069}" srcOrd="1" destOrd="0" presId="urn:microsoft.com/office/officeart/2005/8/layout/vList4"/>
    <dgm:cxn modelId="{9900DFE3-F2E4-4B36-A484-66F5EA318AEA}" type="presParOf" srcId="{DE0E6F99-6128-4C8E-A149-4186383A4864}" destId="{E1A55F0C-D122-4D22-BEDC-B8E695067639}" srcOrd="2" destOrd="0" presId="urn:microsoft.com/office/officeart/2005/8/layout/vList4"/>
    <dgm:cxn modelId="{8CC38F52-87CE-4CB2-A001-5D70C88BA42A}" type="presParOf" srcId="{5025690A-2D10-4594-B71E-6D23ADC6A32B}" destId="{062084FF-057F-4748-8344-F49F300A21CD}" srcOrd="1" destOrd="0" presId="urn:microsoft.com/office/officeart/2005/8/layout/vList4"/>
    <dgm:cxn modelId="{39113C20-F06B-462C-BDAD-5E09B5952BDE}" type="presParOf" srcId="{5025690A-2D10-4594-B71E-6D23ADC6A32B}" destId="{8E525127-1DB5-46F5-B779-CCB6834DEFD0}" srcOrd="2" destOrd="0" presId="urn:microsoft.com/office/officeart/2005/8/layout/vList4"/>
    <dgm:cxn modelId="{E084A664-4459-4D5E-85EA-1C37C087C077}" type="presParOf" srcId="{8E525127-1DB5-46F5-B779-CCB6834DEFD0}" destId="{BB78680E-E595-4FEE-AE73-EF8719C8FFCE}" srcOrd="0" destOrd="0" presId="urn:microsoft.com/office/officeart/2005/8/layout/vList4"/>
    <dgm:cxn modelId="{76250060-F748-4CB7-8FB1-77F71158EE73}" type="presParOf" srcId="{8E525127-1DB5-46F5-B779-CCB6834DEFD0}" destId="{5E06FF41-4F46-48E8-9102-471078BA02D1}" srcOrd="1" destOrd="0" presId="urn:microsoft.com/office/officeart/2005/8/layout/vList4"/>
    <dgm:cxn modelId="{1E334386-DE97-4BBB-BFB9-5BD7E9DF0C23}" type="presParOf" srcId="{8E525127-1DB5-46F5-B779-CCB6834DEFD0}" destId="{DAB4FBA1-348E-4C7D-A41A-21FA5EC97F83}" srcOrd="2" destOrd="0" presId="urn:microsoft.com/office/officeart/2005/8/layout/vList4"/>
    <dgm:cxn modelId="{C5774A80-70A5-4AD2-BD63-7E971C06A3DA}" type="presParOf" srcId="{5025690A-2D10-4594-B71E-6D23ADC6A32B}" destId="{0A640867-59A2-4E4B-9C45-10336550FC6C}" srcOrd="3" destOrd="0" presId="urn:microsoft.com/office/officeart/2005/8/layout/vList4"/>
    <dgm:cxn modelId="{FCCB4A7C-7B55-49CF-855C-ABD67F6CAA0E}" type="presParOf" srcId="{5025690A-2D10-4594-B71E-6D23ADC6A32B}" destId="{E6847380-059F-4C55-ADBD-B4C9BE720EF6}" srcOrd="4" destOrd="0" presId="urn:microsoft.com/office/officeart/2005/8/layout/vList4"/>
    <dgm:cxn modelId="{CD1DA24D-685B-4029-BD05-D8CB4D9E8A0B}" type="presParOf" srcId="{E6847380-059F-4C55-ADBD-B4C9BE720EF6}" destId="{D726389E-BB6F-4730-B182-64637E1D7BD5}" srcOrd="0" destOrd="0" presId="urn:microsoft.com/office/officeart/2005/8/layout/vList4"/>
    <dgm:cxn modelId="{290D68A6-3227-4A21-B03D-86B1BF23EFA9}" type="presParOf" srcId="{E6847380-059F-4C55-ADBD-B4C9BE720EF6}" destId="{349CB260-1255-454A-935B-BCF057737517}" srcOrd="1" destOrd="0" presId="urn:microsoft.com/office/officeart/2005/8/layout/vList4"/>
    <dgm:cxn modelId="{6947F327-7AF1-411A-A3D1-ED36E9B17E8A}" type="presParOf" srcId="{E6847380-059F-4C55-ADBD-B4C9BE720EF6}" destId="{F13FFBB5-8263-45CA-9537-5081A2FFB76C}" srcOrd="2" destOrd="0" presId="urn:microsoft.com/office/officeart/2005/8/layout/vList4"/>
    <dgm:cxn modelId="{F5621AEC-98F3-4B08-9C29-C9AAADE07FAE}" type="presParOf" srcId="{5025690A-2D10-4594-B71E-6D23ADC6A32B}" destId="{D5AF8B77-39E7-4CCE-B566-6025F2DB4ACE}" srcOrd="5" destOrd="0" presId="urn:microsoft.com/office/officeart/2005/8/layout/vList4"/>
    <dgm:cxn modelId="{C47EF372-AFB3-40A1-9549-B42E95D519C7}" type="presParOf" srcId="{5025690A-2D10-4594-B71E-6D23ADC6A32B}" destId="{E9853033-A80B-4B81-9419-876D461EC704}" srcOrd="6" destOrd="0" presId="urn:microsoft.com/office/officeart/2005/8/layout/vList4"/>
    <dgm:cxn modelId="{EA4C4C3F-67BC-4B60-85CD-69A48409DD64}" type="presParOf" srcId="{E9853033-A80B-4B81-9419-876D461EC704}" destId="{41FE2BCE-1E76-4EC9-B675-BF6CEE6371CB}" srcOrd="0" destOrd="0" presId="urn:microsoft.com/office/officeart/2005/8/layout/vList4"/>
    <dgm:cxn modelId="{693ABF97-C761-4A59-B4D2-A823193A1357}" type="presParOf" srcId="{E9853033-A80B-4B81-9419-876D461EC704}" destId="{9AD275E1-B346-4D9D-B4AF-1A3CB7A9A1E2}" srcOrd="1" destOrd="0" presId="urn:microsoft.com/office/officeart/2005/8/layout/vList4"/>
    <dgm:cxn modelId="{4214796D-3065-4EF3-A4C2-79E9D741E141}" type="presParOf" srcId="{E9853033-A80B-4B81-9419-876D461EC704}" destId="{E5094B66-9D5A-4332-8C0D-F4298D95EEAA}" srcOrd="2" destOrd="0" presId="urn:microsoft.com/office/officeart/2005/8/layout/vList4"/>
    <dgm:cxn modelId="{1ABEA5D6-7611-44B8-8722-0F9F7A5813A3}" type="presParOf" srcId="{5025690A-2D10-4594-B71E-6D23ADC6A32B}" destId="{80D040D7-6645-4E93-B232-C6928C3D0660}" srcOrd="7" destOrd="0" presId="urn:microsoft.com/office/officeart/2005/8/layout/vList4"/>
    <dgm:cxn modelId="{4F87B9D0-25D1-449C-892B-DC40FE9C3EC9}" type="presParOf" srcId="{5025690A-2D10-4594-B71E-6D23ADC6A32B}" destId="{0BB78305-880A-4EF0-9337-969477AC4C3E}" srcOrd="8" destOrd="0" presId="urn:microsoft.com/office/officeart/2005/8/layout/vList4"/>
    <dgm:cxn modelId="{6580A63D-287B-4B77-80D0-1AAD6364C359}" type="presParOf" srcId="{0BB78305-880A-4EF0-9337-969477AC4C3E}" destId="{D07FCE5D-5FF4-4FA2-9765-708AF51DF5F7}" srcOrd="0" destOrd="0" presId="urn:microsoft.com/office/officeart/2005/8/layout/vList4"/>
    <dgm:cxn modelId="{DBC3AB46-1025-4CFA-B2FB-166ACFF3885F}" type="presParOf" srcId="{0BB78305-880A-4EF0-9337-969477AC4C3E}" destId="{8D1C3F86-6E48-45D8-9DDB-37E13EC09CAA}" srcOrd="1" destOrd="0" presId="urn:microsoft.com/office/officeart/2005/8/layout/vList4"/>
    <dgm:cxn modelId="{36FC28F9-C6E0-4C4A-8E24-92541090640E}" type="presParOf" srcId="{0BB78305-880A-4EF0-9337-969477AC4C3E}" destId="{5D0D088E-16F0-4BCD-B0F9-4FD1A52A6CC4}" srcOrd="2" destOrd="0" presId="urn:microsoft.com/office/officeart/2005/8/layout/vList4"/>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B428B4ED-E614-470F-A77B-97C869DDE986}" type="doc">
      <dgm:prSet loTypeId="urn:microsoft.com/office/officeart/2005/8/layout/vList3" loCatId="list" qsTypeId="urn:microsoft.com/office/officeart/2005/8/quickstyle/simple1#7" qsCatId="simple" csTypeId="urn:microsoft.com/office/officeart/2005/8/colors/accent1_2#3" csCatId="accent1" phldr="1"/>
      <dgm:spPr/>
    </dgm:pt>
    <dgm:pt modelId="{2D6D2466-3CD2-4111-934B-DDB277D9D9EE}">
      <dgm:prSet phldrT="[Text]">
        <dgm:style>
          <a:lnRef idx="3">
            <a:schemeClr val="lt1"/>
          </a:lnRef>
          <a:fillRef idx="1">
            <a:schemeClr val="accent3"/>
          </a:fillRef>
          <a:effectRef idx="1">
            <a:schemeClr val="accent3"/>
          </a:effectRef>
          <a:fontRef idx="minor">
            <a:schemeClr val="lt1"/>
          </a:fontRef>
        </dgm:style>
      </dgm:prSet>
      <dgm:spPr/>
      <dgm:t>
        <a:bodyPr/>
        <a:lstStyle/>
        <a:p>
          <a:r>
            <a:rPr lang="id-ID" b="1" dirty="0" smtClean="0">
              <a:solidFill>
                <a:schemeClr val="tx1"/>
              </a:solidFill>
            </a:rPr>
            <a:t>Menentukan topik yang akan dituliskan dalam teks prosedur.</a:t>
          </a:r>
          <a:endParaRPr lang="id-ID" b="1" dirty="0">
            <a:solidFill>
              <a:schemeClr val="tx1"/>
            </a:solidFill>
          </a:endParaRPr>
        </a:p>
      </dgm:t>
    </dgm:pt>
    <dgm:pt modelId="{28CC0807-FF5A-4832-9220-0787D12696AC}" cxnId="{D9D00F83-4002-47D2-AF6E-3A65050AE04E}" type="parTrans">
      <dgm:prSet/>
      <dgm:spPr/>
      <dgm:t>
        <a:bodyPr/>
        <a:lstStyle/>
        <a:p>
          <a:endParaRPr lang="id-ID"/>
        </a:p>
      </dgm:t>
    </dgm:pt>
    <dgm:pt modelId="{0C065CD5-D726-4A21-B339-D4D0D560A726}" cxnId="{D9D00F83-4002-47D2-AF6E-3A65050AE04E}" type="sibTrans">
      <dgm:prSet/>
      <dgm:spPr/>
      <dgm:t>
        <a:bodyPr/>
        <a:lstStyle/>
        <a:p>
          <a:endParaRPr lang="id-ID"/>
        </a:p>
      </dgm:t>
    </dgm:pt>
    <dgm:pt modelId="{163EB73C-A558-443C-A096-C0FE12CF5B84}">
      <dgm:prSet phldrT="[Text]"/>
      <dgm:spPr>
        <a:solidFill>
          <a:schemeClr val="accent6">
            <a:lumMod val="75000"/>
          </a:schemeClr>
        </a:solidFill>
      </dgm:spPr>
      <dgm:t>
        <a:bodyPr/>
        <a:lstStyle/>
        <a:p>
          <a:r>
            <a:rPr lang="id-ID" b="1" dirty="0" smtClean="0">
              <a:solidFill>
                <a:schemeClr val="tx1"/>
              </a:solidFill>
            </a:rPr>
            <a:t>Mengamati cara membuat, melakukan, atau memainkan sesuatu yang telah dipilih.</a:t>
          </a:r>
          <a:endParaRPr lang="id-ID" b="1" dirty="0">
            <a:solidFill>
              <a:schemeClr val="tx1"/>
            </a:solidFill>
          </a:endParaRPr>
        </a:p>
      </dgm:t>
    </dgm:pt>
    <dgm:pt modelId="{D9486FCB-E068-471C-9E24-FFD18E8C98E5}" cxnId="{95DFC595-2D3D-44DF-A2EA-57E7289FC583}" type="parTrans">
      <dgm:prSet/>
      <dgm:spPr/>
      <dgm:t>
        <a:bodyPr/>
        <a:lstStyle/>
        <a:p>
          <a:endParaRPr lang="id-ID"/>
        </a:p>
      </dgm:t>
    </dgm:pt>
    <dgm:pt modelId="{9272EE82-24CF-467F-9C44-FF02B1FF809A}" cxnId="{95DFC595-2D3D-44DF-A2EA-57E7289FC583}" type="sibTrans">
      <dgm:prSet/>
      <dgm:spPr/>
      <dgm:t>
        <a:bodyPr/>
        <a:lstStyle/>
        <a:p>
          <a:endParaRPr lang="id-ID"/>
        </a:p>
      </dgm:t>
    </dgm:pt>
    <dgm:pt modelId="{71A8C0B1-6D91-4FCD-8365-2BC9BF0ED199}">
      <dgm:prSet phldrT="[Text]"/>
      <dgm:spPr>
        <a:solidFill>
          <a:schemeClr val="tx2">
            <a:lumMod val="40000"/>
            <a:lumOff val="60000"/>
          </a:schemeClr>
        </a:solidFill>
      </dgm:spPr>
      <dgm:t>
        <a:bodyPr/>
        <a:lstStyle/>
        <a:p>
          <a:r>
            <a:rPr lang="id-ID" b="1" dirty="0" smtClean="0">
              <a:solidFill>
                <a:schemeClr val="tx1"/>
              </a:solidFill>
            </a:rPr>
            <a:t>Menuliskan tujuan teks prosedur yang akan ditulis.</a:t>
          </a:r>
          <a:endParaRPr lang="id-ID" b="1" dirty="0">
            <a:solidFill>
              <a:schemeClr val="tx1"/>
            </a:solidFill>
          </a:endParaRPr>
        </a:p>
      </dgm:t>
    </dgm:pt>
    <dgm:pt modelId="{97814B96-E9A5-4010-AE85-B62A80736750}" cxnId="{010C8DD7-7926-4225-83B5-7CFD73A6430E}" type="parTrans">
      <dgm:prSet/>
      <dgm:spPr/>
      <dgm:t>
        <a:bodyPr/>
        <a:lstStyle/>
        <a:p>
          <a:endParaRPr lang="id-ID"/>
        </a:p>
      </dgm:t>
    </dgm:pt>
    <dgm:pt modelId="{56DE3419-DB53-45C2-BE3F-215EB8AD2D7F}" cxnId="{010C8DD7-7926-4225-83B5-7CFD73A6430E}" type="sibTrans">
      <dgm:prSet/>
      <dgm:spPr/>
      <dgm:t>
        <a:bodyPr/>
        <a:lstStyle/>
        <a:p>
          <a:endParaRPr lang="id-ID"/>
        </a:p>
      </dgm:t>
    </dgm:pt>
    <dgm:pt modelId="{F95E27FB-5911-405D-9B88-EBF5266D7263}">
      <dgm:prSet>
        <dgm:style>
          <a:lnRef idx="3">
            <a:schemeClr val="lt1"/>
          </a:lnRef>
          <a:fillRef idx="1">
            <a:schemeClr val="accent3"/>
          </a:fillRef>
          <a:effectRef idx="1">
            <a:schemeClr val="accent3"/>
          </a:effectRef>
          <a:fontRef idx="minor">
            <a:schemeClr val="lt1"/>
          </a:fontRef>
        </dgm:style>
      </dgm:prSet>
      <dgm:spPr>
        <a:solidFill>
          <a:srgbClr val="00FF00"/>
        </a:solidFill>
      </dgm:spPr>
      <dgm:t>
        <a:bodyPr/>
        <a:lstStyle/>
        <a:p>
          <a:r>
            <a:rPr lang="id-ID" b="1" dirty="0" smtClean="0">
              <a:solidFill>
                <a:schemeClr val="tx1"/>
              </a:solidFill>
            </a:rPr>
            <a:t>Mencari data tentang topik yang akan ditulis.</a:t>
          </a:r>
          <a:endParaRPr lang="id-ID" b="1" dirty="0">
            <a:solidFill>
              <a:schemeClr val="tx1"/>
            </a:solidFill>
          </a:endParaRPr>
        </a:p>
      </dgm:t>
    </dgm:pt>
    <dgm:pt modelId="{DF4ED629-6FF3-41D2-8AC6-91288BC3EFB7}" cxnId="{35AEE8CE-C054-4153-8027-025CDA345333}" type="parTrans">
      <dgm:prSet/>
      <dgm:spPr/>
      <dgm:t>
        <a:bodyPr/>
        <a:lstStyle/>
        <a:p>
          <a:endParaRPr lang="id-ID"/>
        </a:p>
      </dgm:t>
    </dgm:pt>
    <dgm:pt modelId="{A3C04E1F-A2A1-4F69-8079-3255FA2B7596}" cxnId="{35AEE8CE-C054-4153-8027-025CDA345333}" type="sibTrans">
      <dgm:prSet/>
      <dgm:spPr/>
      <dgm:t>
        <a:bodyPr/>
        <a:lstStyle/>
        <a:p>
          <a:endParaRPr lang="id-ID"/>
        </a:p>
      </dgm:t>
    </dgm:pt>
    <dgm:pt modelId="{7EF2FB72-726B-46DB-9AEC-176E6237F2FD}">
      <dgm:prSet>
        <dgm:style>
          <a:lnRef idx="1">
            <a:schemeClr val="accent2"/>
          </a:lnRef>
          <a:fillRef idx="2">
            <a:schemeClr val="accent2"/>
          </a:fillRef>
          <a:effectRef idx="1">
            <a:schemeClr val="accent2"/>
          </a:effectRef>
          <a:fontRef idx="minor">
            <a:schemeClr val="dk1"/>
          </a:fontRef>
        </dgm:style>
      </dgm:prSet>
      <dgm:spPr/>
      <dgm:t>
        <a:bodyPr/>
        <a:lstStyle/>
        <a:p>
          <a:r>
            <a:rPr lang="id-ID" b="1" dirty="0" smtClean="0">
              <a:solidFill>
                <a:schemeClr val="tx1"/>
              </a:solidFill>
            </a:rPr>
            <a:t>Mencatat alat dan bahan yang digunakan</a:t>
          </a:r>
          <a:r>
            <a:rPr lang="en-US" b="1" dirty="0" smtClean="0">
              <a:solidFill>
                <a:schemeClr val="tx1"/>
              </a:solidFill>
            </a:rPr>
            <a:t>.</a:t>
          </a:r>
          <a:endParaRPr lang="id-ID" dirty="0"/>
        </a:p>
      </dgm:t>
    </dgm:pt>
    <dgm:pt modelId="{8BD17D42-2ADD-4D2A-8E5F-9C1B52518D17}" cxnId="{9EB3907F-7BD6-4DD7-9DE6-BC5CB1E76221}" type="parTrans">
      <dgm:prSet/>
      <dgm:spPr/>
      <dgm:t>
        <a:bodyPr/>
        <a:lstStyle/>
        <a:p>
          <a:endParaRPr lang="id-ID"/>
        </a:p>
      </dgm:t>
    </dgm:pt>
    <dgm:pt modelId="{1EB9C616-E74E-40A1-889D-2AA50376A7F1}" cxnId="{9EB3907F-7BD6-4DD7-9DE6-BC5CB1E76221}" type="sibTrans">
      <dgm:prSet/>
      <dgm:spPr/>
      <dgm:t>
        <a:bodyPr/>
        <a:lstStyle/>
        <a:p>
          <a:endParaRPr lang="id-ID"/>
        </a:p>
      </dgm:t>
    </dgm:pt>
    <dgm:pt modelId="{CB556110-BB94-4EE2-A15A-3B687D6A1A3C}">
      <dgm:prSet/>
      <dgm:spPr>
        <a:solidFill>
          <a:srgbClr val="FFC000"/>
        </a:solidFill>
      </dgm:spPr>
      <dgm:t>
        <a:bodyPr/>
        <a:lstStyle/>
        <a:p>
          <a:r>
            <a:rPr lang="id-ID" b="1" dirty="0" smtClean="0">
              <a:solidFill>
                <a:schemeClr val="tx1"/>
              </a:solidFill>
            </a:rPr>
            <a:t>Mencatat langkah-langkah secara sistematis</a:t>
          </a:r>
          <a:r>
            <a:rPr lang="en-US" b="1" dirty="0" smtClean="0">
              <a:solidFill>
                <a:schemeClr val="tx1"/>
              </a:solidFill>
            </a:rPr>
            <a:t>.</a:t>
          </a:r>
          <a:endParaRPr lang="id-ID" dirty="0"/>
        </a:p>
      </dgm:t>
    </dgm:pt>
    <dgm:pt modelId="{2FDD8459-EBE6-46A1-817A-FF1ACD2C840C}" cxnId="{46357D20-F993-4B91-86AD-942BEEDAFDF6}" type="parTrans">
      <dgm:prSet/>
      <dgm:spPr/>
      <dgm:t>
        <a:bodyPr/>
        <a:lstStyle/>
        <a:p>
          <a:endParaRPr lang="id-ID"/>
        </a:p>
      </dgm:t>
    </dgm:pt>
    <dgm:pt modelId="{D2A1C24F-50AD-4F5E-ACA7-9CF7D85D70B2}" cxnId="{46357D20-F993-4B91-86AD-942BEEDAFDF6}" type="sibTrans">
      <dgm:prSet/>
      <dgm:spPr/>
      <dgm:t>
        <a:bodyPr/>
        <a:lstStyle/>
        <a:p>
          <a:endParaRPr lang="id-ID"/>
        </a:p>
      </dgm:t>
    </dgm:pt>
    <dgm:pt modelId="{B92B835D-4866-40AE-B92E-8164B9852D49}">
      <dgm:prSet/>
      <dgm:spPr>
        <a:solidFill>
          <a:srgbClr val="0070C0"/>
        </a:solidFill>
      </dgm:spPr>
      <dgm:t>
        <a:bodyPr/>
        <a:lstStyle/>
        <a:p>
          <a:r>
            <a:rPr lang="id-ID" b="1" dirty="0" smtClean="0">
              <a:solidFill>
                <a:schemeClr val="tx1"/>
              </a:solidFill>
            </a:rPr>
            <a:t>Menuliskan menjadi teks prosedur padu.</a:t>
          </a:r>
          <a:endParaRPr lang="id-ID" b="1" dirty="0">
            <a:solidFill>
              <a:schemeClr val="tx1"/>
            </a:solidFill>
          </a:endParaRPr>
        </a:p>
      </dgm:t>
    </dgm:pt>
    <dgm:pt modelId="{BC61BB72-4A5C-4331-B8BE-750A01A8856E}" cxnId="{2C6AA717-90A3-4434-BF6F-41D2D5FB303C}" type="parTrans">
      <dgm:prSet/>
      <dgm:spPr/>
      <dgm:t>
        <a:bodyPr/>
        <a:lstStyle/>
        <a:p>
          <a:endParaRPr lang="id-ID"/>
        </a:p>
      </dgm:t>
    </dgm:pt>
    <dgm:pt modelId="{2E6DD362-4F00-41E6-A576-15434D840994}" cxnId="{2C6AA717-90A3-4434-BF6F-41D2D5FB303C}" type="sibTrans">
      <dgm:prSet/>
      <dgm:spPr/>
      <dgm:t>
        <a:bodyPr/>
        <a:lstStyle/>
        <a:p>
          <a:endParaRPr lang="id-ID"/>
        </a:p>
      </dgm:t>
    </dgm:pt>
    <dgm:pt modelId="{FC8BE1C5-5094-449E-9EDC-7626831006C3}" type="pres">
      <dgm:prSet presAssocID="{B428B4ED-E614-470F-A77B-97C869DDE986}" presName="linearFlow" presStyleCnt="0">
        <dgm:presLayoutVars>
          <dgm:dir/>
          <dgm:resizeHandles val="exact"/>
        </dgm:presLayoutVars>
      </dgm:prSet>
      <dgm:spPr/>
    </dgm:pt>
    <dgm:pt modelId="{716DC977-0B3C-4EE6-AAA0-A6E06D04F2E7}" type="pres">
      <dgm:prSet presAssocID="{2D6D2466-3CD2-4111-934B-DDB277D9D9EE}" presName="composite" presStyleCnt="0"/>
      <dgm:spPr/>
    </dgm:pt>
    <dgm:pt modelId="{79CF7025-39C0-478F-B8A5-A32C272B6F49}" type="pres">
      <dgm:prSet presAssocID="{2D6D2466-3CD2-4111-934B-DDB277D9D9EE}" presName="imgShp" presStyleLbl="fgImgPlace1" presStyleIdx="0" presStyleCnt="7"/>
      <dgm:spPr>
        <a:blipFill rotWithShape="0">
          <a:blip xmlns:r="http://schemas.openxmlformats.org/officeDocument/2006/relationships" r:embed="rId1"/>
          <a:stretch>
            <a:fillRect/>
          </a:stretch>
        </a:blipFill>
      </dgm:spPr>
    </dgm:pt>
    <dgm:pt modelId="{B7999A3A-E1CC-45E0-BA46-49F7D89B9876}" type="pres">
      <dgm:prSet presAssocID="{2D6D2466-3CD2-4111-934B-DDB277D9D9EE}" presName="txShp" presStyleLbl="node1" presStyleIdx="0" presStyleCnt="7">
        <dgm:presLayoutVars>
          <dgm:bulletEnabled val="1"/>
        </dgm:presLayoutVars>
      </dgm:prSet>
      <dgm:spPr/>
      <dgm:t>
        <a:bodyPr/>
        <a:lstStyle/>
        <a:p>
          <a:endParaRPr lang="id-ID"/>
        </a:p>
      </dgm:t>
    </dgm:pt>
    <dgm:pt modelId="{119EF08B-E6EB-4612-A249-6CB765F63F72}" type="pres">
      <dgm:prSet presAssocID="{0C065CD5-D726-4A21-B339-D4D0D560A726}" presName="spacing" presStyleCnt="0"/>
      <dgm:spPr/>
    </dgm:pt>
    <dgm:pt modelId="{8C2B3370-E780-40F8-8746-48D0C7C74F01}" type="pres">
      <dgm:prSet presAssocID="{163EB73C-A558-443C-A096-C0FE12CF5B84}" presName="composite" presStyleCnt="0"/>
      <dgm:spPr/>
    </dgm:pt>
    <dgm:pt modelId="{A1BD5460-825A-4A14-A89E-794086E25BFF}" type="pres">
      <dgm:prSet presAssocID="{163EB73C-A558-443C-A096-C0FE12CF5B84}" presName="imgShp" presStyleLbl="fgImgPlace1" presStyleIdx="1" presStyleCnt="7"/>
      <dgm:spPr>
        <a:blipFill rotWithShape="0">
          <a:blip xmlns:r="http://schemas.openxmlformats.org/officeDocument/2006/relationships" r:embed="rId1"/>
          <a:stretch>
            <a:fillRect/>
          </a:stretch>
        </a:blipFill>
      </dgm:spPr>
    </dgm:pt>
    <dgm:pt modelId="{E77568B1-A70C-47F8-A60B-7E71DAAAF34F}" type="pres">
      <dgm:prSet presAssocID="{163EB73C-A558-443C-A096-C0FE12CF5B84}" presName="txShp" presStyleLbl="node1" presStyleIdx="1" presStyleCnt="7">
        <dgm:presLayoutVars>
          <dgm:bulletEnabled val="1"/>
        </dgm:presLayoutVars>
      </dgm:prSet>
      <dgm:spPr/>
      <dgm:t>
        <a:bodyPr/>
        <a:lstStyle/>
        <a:p>
          <a:endParaRPr lang="id-ID"/>
        </a:p>
      </dgm:t>
    </dgm:pt>
    <dgm:pt modelId="{E0F73DD6-C597-4A12-986C-0E5C7A72C640}" type="pres">
      <dgm:prSet presAssocID="{9272EE82-24CF-467F-9C44-FF02B1FF809A}" presName="spacing" presStyleCnt="0"/>
      <dgm:spPr/>
    </dgm:pt>
    <dgm:pt modelId="{75EC3D21-B452-40A1-A5C5-79813C7BD2D4}" type="pres">
      <dgm:prSet presAssocID="{71A8C0B1-6D91-4FCD-8365-2BC9BF0ED199}" presName="composite" presStyleCnt="0"/>
      <dgm:spPr/>
    </dgm:pt>
    <dgm:pt modelId="{1A2DFEC3-0853-4A7A-A517-95328E4C41CD}" type="pres">
      <dgm:prSet presAssocID="{71A8C0B1-6D91-4FCD-8365-2BC9BF0ED199}" presName="imgShp" presStyleLbl="fgImgPlace1" presStyleIdx="2" presStyleCnt="7"/>
      <dgm:spPr>
        <a:blipFill rotWithShape="0">
          <a:blip xmlns:r="http://schemas.openxmlformats.org/officeDocument/2006/relationships" r:embed="rId1"/>
          <a:stretch>
            <a:fillRect/>
          </a:stretch>
        </a:blipFill>
      </dgm:spPr>
    </dgm:pt>
    <dgm:pt modelId="{C50919B9-3138-43DB-87CB-C611AC5E92C4}" type="pres">
      <dgm:prSet presAssocID="{71A8C0B1-6D91-4FCD-8365-2BC9BF0ED199}" presName="txShp" presStyleLbl="node1" presStyleIdx="2" presStyleCnt="7">
        <dgm:presLayoutVars>
          <dgm:bulletEnabled val="1"/>
        </dgm:presLayoutVars>
      </dgm:prSet>
      <dgm:spPr/>
      <dgm:t>
        <a:bodyPr/>
        <a:lstStyle/>
        <a:p>
          <a:endParaRPr lang="id-ID"/>
        </a:p>
      </dgm:t>
    </dgm:pt>
    <dgm:pt modelId="{E16A6B1D-3FEF-4AA1-B205-B1CEAA38B133}" type="pres">
      <dgm:prSet presAssocID="{56DE3419-DB53-45C2-BE3F-215EB8AD2D7F}" presName="spacing" presStyleCnt="0"/>
      <dgm:spPr/>
    </dgm:pt>
    <dgm:pt modelId="{C295D591-4018-42A1-BF70-2AA136B0549C}" type="pres">
      <dgm:prSet presAssocID="{F95E27FB-5911-405D-9B88-EBF5266D7263}" presName="composite" presStyleCnt="0"/>
      <dgm:spPr/>
    </dgm:pt>
    <dgm:pt modelId="{737BD66C-7F57-44F7-899D-C58228856C76}" type="pres">
      <dgm:prSet presAssocID="{F95E27FB-5911-405D-9B88-EBF5266D7263}" presName="imgShp" presStyleLbl="fgImgPlace1" presStyleIdx="3" presStyleCnt="7"/>
      <dgm:spPr>
        <a:blipFill rotWithShape="0">
          <a:blip xmlns:r="http://schemas.openxmlformats.org/officeDocument/2006/relationships" r:embed="rId1"/>
          <a:stretch>
            <a:fillRect/>
          </a:stretch>
        </a:blipFill>
      </dgm:spPr>
    </dgm:pt>
    <dgm:pt modelId="{8F5F539C-03A8-4C5F-8DEC-A6B4B9E31B87}" type="pres">
      <dgm:prSet presAssocID="{F95E27FB-5911-405D-9B88-EBF5266D7263}" presName="txShp" presStyleLbl="node1" presStyleIdx="3" presStyleCnt="7">
        <dgm:presLayoutVars>
          <dgm:bulletEnabled val="1"/>
        </dgm:presLayoutVars>
      </dgm:prSet>
      <dgm:spPr/>
      <dgm:t>
        <a:bodyPr/>
        <a:lstStyle/>
        <a:p>
          <a:endParaRPr lang="id-ID"/>
        </a:p>
      </dgm:t>
    </dgm:pt>
    <dgm:pt modelId="{1B0D8787-91E7-4460-A335-730E5876C0DE}" type="pres">
      <dgm:prSet presAssocID="{A3C04E1F-A2A1-4F69-8079-3255FA2B7596}" presName="spacing" presStyleCnt="0"/>
      <dgm:spPr/>
    </dgm:pt>
    <dgm:pt modelId="{D37AC9B6-A14B-427E-83D5-9CB7500969F7}" type="pres">
      <dgm:prSet presAssocID="{7EF2FB72-726B-46DB-9AEC-176E6237F2FD}" presName="composite" presStyleCnt="0"/>
      <dgm:spPr/>
    </dgm:pt>
    <dgm:pt modelId="{87ACFEC5-BE0B-49D0-A0FC-151D8F5795C9}" type="pres">
      <dgm:prSet presAssocID="{7EF2FB72-726B-46DB-9AEC-176E6237F2FD}" presName="imgShp" presStyleLbl="fgImgPlace1" presStyleIdx="4" presStyleCnt="7"/>
      <dgm:spPr>
        <a:blipFill rotWithShape="0">
          <a:blip xmlns:r="http://schemas.openxmlformats.org/officeDocument/2006/relationships" r:embed="rId1"/>
          <a:stretch>
            <a:fillRect/>
          </a:stretch>
        </a:blipFill>
      </dgm:spPr>
    </dgm:pt>
    <dgm:pt modelId="{115FEDE8-5DED-475D-B253-36A3A057BF62}" type="pres">
      <dgm:prSet presAssocID="{7EF2FB72-726B-46DB-9AEC-176E6237F2FD}" presName="txShp" presStyleLbl="node1" presStyleIdx="4" presStyleCnt="7">
        <dgm:presLayoutVars>
          <dgm:bulletEnabled val="1"/>
        </dgm:presLayoutVars>
      </dgm:prSet>
      <dgm:spPr/>
      <dgm:t>
        <a:bodyPr/>
        <a:lstStyle/>
        <a:p>
          <a:endParaRPr lang="id-ID"/>
        </a:p>
      </dgm:t>
    </dgm:pt>
    <dgm:pt modelId="{5BD88E8B-7A2C-4165-8D26-FEC7A9EEC786}" type="pres">
      <dgm:prSet presAssocID="{1EB9C616-E74E-40A1-889D-2AA50376A7F1}" presName="spacing" presStyleCnt="0"/>
      <dgm:spPr/>
    </dgm:pt>
    <dgm:pt modelId="{E82C914F-247A-46C2-A60A-2AEEF2A7F21A}" type="pres">
      <dgm:prSet presAssocID="{B92B835D-4866-40AE-B92E-8164B9852D49}" presName="composite" presStyleCnt="0"/>
      <dgm:spPr/>
    </dgm:pt>
    <dgm:pt modelId="{33CBB398-FFF0-4B04-9EB9-548E7FDB6D9C}" type="pres">
      <dgm:prSet presAssocID="{B92B835D-4866-40AE-B92E-8164B9852D49}" presName="imgShp" presStyleLbl="fgImgPlace1" presStyleIdx="5" presStyleCnt="7"/>
      <dgm:spPr>
        <a:blipFill rotWithShape="0">
          <a:blip xmlns:r="http://schemas.openxmlformats.org/officeDocument/2006/relationships" r:embed="rId1"/>
          <a:stretch>
            <a:fillRect/>
          </a:stretch>
        </a:blipFill>
      </dgm:spPr>
    </dgm:pt>
    <dgm:pt modelId="{C74536E1-AED3-4FD3-8245-2372A3F196C5}" type="pres">
      <dgm:prSet presAssocID="{B92B835D-4866-40AE-B92E-8164B9852D49}" presName="txShp" presStyleLbl="node1" presStyleIdx="5" presStyleCnt="7">
        <dgm:presLayoutVars>
          <dgm:bulletEnabled val="1"/>
        </dgm:presLayoutVars>
      </dgm:prSet>
      <dgm:spPr/>
      <dgm:t>
        <a:bodyPr/>
        <a:lstStyle/>
        <a:p>
          <a:endParaRPr lang="id-ID"/>
        </a:p>
      </dgm:t>
    </dgm:pt>
    <dgm:pt modelId="{6F262BCF-320B-4E88-A870-055EF35B6C67}" type="pres">
      <dgm:prSet presAssocID="{2E6DD362-4F00-41E6-A576-15434D840994}" presName="spacing" presStyleCnt="0"/>
      <dgm:spPr/>
    </dgm:pt>
    <dgm:pt modelId="{D4AF80CA-F5A4-4E87-8F83-77B8F4E5ABA0}" type="pres">
      <dgm:prSet presAssocID="{CB556110-BB94-4EE2-A15A-3B687D6A1A3C}" presName="composite" presStyleCnt="0"/>
      <dgm:spPr/>
    </dgm:pt>
    <dgm:pt modelId="{5B7AA37B-DAB1-48A1-8C13-9282B170E4C6}" type="pres">
      <dgm:prSet presAssocID="{CB556110-BB94-4EE2-A15A-3B687D6A1A3C}" presName="imgShp" presStyleLbl="fgImgPlace1" presStyleIdx="6" presStyleCnt="7"/>
      <dgm:spPr>
        <a:blipFill rotWithShape="0">
          <a:blip xmlns:r="http://schemas.openxmlformats.org/officeDocument/2006/relationships" r:embed="rId1"/>
          <a:stretch>
            <a:fillRect/>
          </a:stretch>
        </a:blipFill>
      </dgm:spPr>
    </dgm:pt>
    <dgm:pt modelId="{3DBA01CE-C9EB-43D5-A20D-883755D85867}" type="pres">
      <dgm:prSet presAssocID="{CB556110-BB94-4EE2-A15A-3B687D6A1A3C}" presName="txShp" presStyleLbl="node1" presStyleIdx="6" presStyleCnt="7">
        <dgm:presLayoutVars>
          <dgm:bulletEnabled val="1"/>
        </dgm:presLayoutVars>
      </dgm:prSet>
      <dgm:spPr/>
      <dgm:t>
        <a:bodyPr/>
        <a:lstStyle/>
        <a:p>
          <a:endParaRPr lang="id-ID"/>
        </a:p>
      </dgm:t>
    </dgm:pt>
  </dgm:ptLst>
  <dgm:cxnLst>
    <dgm:cxn modelId="{2C6AA717-90A3-4434-BF6F-41D2D5FB303C}" srcId="{B428B4ED-E614-470F-A77B-97C869DDE986}" destId="{B92B835D-4866-40AE-B92E-8164B9852D49}" srcOrd="5" destOrd="0" parTransId="{BC61BB72-4A5C-4331-B8BE-750A01A8856E}" sibTransId="{2E6DD362-4F00-41E6-A576-15434D840994}"/>
    <dgm:cxn modelId="{E1484CA7-E8C0-4484-BEB3-86094AB19F5B}" type="presOf" srcId="{CB556110-BB94-4EE2-A15A-3B687D6A1A3C}" destId="{3DBA01CE-C9EB-43D5-A20D-883755D85867}" srcOrd="0" destOrd="0" presId="urn:microsoft.com/office/officeart/2005/8/layout/vList3"/>
    <dgm:cxn modelId="{1CD2F62C-5A43-4864-8575-1B8BA58731A5}" type="presOf" srcId="{71A8C0B1-6D91-4FCD-8365-2BC9BF0ED199}" destId="{C50919B9-3138-43DB-87CB-C611AC5E92C4}" srcOrd="0" destOrd="0" presId="urn:microsoft.com/office/officeart/2005/8/layout/vList3"/>
    <dgm:cxn modelId="{BB2414BC-58CC-4EBA-B777-3D2E5077225C}" type="presOf" srcId="{F95E27FB-5911-405D-9B88-EBF5266D7263}" destId="{8F5F539C-03A8-4C5F-8DEC-A6B4B9E31B87}" srcOrd="0" destOrd="0" presId="urn:microsoft.com/office/officeart/2005/8/layout/vList3"/>
    <dgm:cxn modelId="{010C8DD7-7926-4225-83B5-7CFD73A6430E}" srcId="{B428B4ED-E614-470F-A77B-97C869DDE986}" destId="{71A8C0B1-6D91-4FCD-8365-2BC9BF0ED199}" srcOrd="2" destOrd="0" parTransId="{97814B96-E9A5-4010-AE85-B62A80736750}" sibTransId="{56DE3419-DB53-45C2-BE3F-215EB8AD2D7F}"/>
    <dgm:cxn modelId="{BB4D2F2F-56A0-4A69-8FC2-2CBC9E364123}" type="presOf" srcId="{2D6D2466-3CD2-4111-934B-DDB277D9D9EE}" destId="{B7999A3A-E1CC-45E0-BA46-49F7D89B9876}" srcOrd="0" destOrd="0" presId="urn:microsoft.com/office/officeart/2005/8/layout/vList3"/>
    <dgm:cxn modelId="{DD568CB1-9E93-42CE-ABF1-3CB7435D69FC}" type="presOf" srcId="{7EF2FB72-726B-46DB-9AEC-176E6237F2FD}" destId="{115FEDE8-5DED-475D-B253-36A3A057BF62}" srcOrd="0" destOrd="0" presId="urn:microsoft.com/office/officeart/2005/8/layout/vList3"/>
    <dgm:cxn modelId="{9EB3907F-7BD6-4DD7-9DE6-BC5CB1E76221}" srcId="{B428B4ED-E614-470F-A77B-97C869DDE986}" destId="{7EF2FB72-726B-46DB-9AEC-176E6237F2FD}" srcOrd="4" destOrd="0" parTransId="{8BD17D42-2ADD-4D2A-8E5F-9C1B52518D17}" sibTransId="{1EB9C616-E74E-40A1-889D-2AA50376A7F1}"/>
    <dgm:cxn modelId="{2E4DD6BD-98DA-43A1-8BC8-9E60A0E813C9}" type="presOf" srcId="{B428B4ED-E614-470F-A77B-97C869DDE986}" destId="{FC8BE1C5-5094-449E-9EDC-7626831006C3}" srcOrd="0" destOrd="0" presId="urn:microsoft.com/office/officeart/2005/8/layout/vList3"/>
    <dgm:cxn modelId="{35AEE8CE-C054-4153-8027-025CDA345333}" srcId="{B428B4ED-E614-470F-A77B-97C869DDE986}" destId="{F95E27FB-5911-405D-9B88-EBF5266D7263}" srcOrd="3" destOrd="0" parTransId="{DF4ED629-6FF3-41D2-8AC6-91288BC3EFB7}" sibTransId="{A3C04E1F-A2A1-4F69-8079-3255FA2B7596}"/>
    <dgm:cxn modelId="{95DFC595-2D3D-44DF-A2EA-57E7289FC583}" srcId="{B428B4ED-E614-470F-A77B-97C869DDE986}" destId="{163EB73C-A558-443C-A096-C0FE12CF5B84}" srcOrd="1" destOrd="0" parTransId="{D9486FCB-E068-471C-9E24-FFD18E8C98E5}" sibTransId="{9272EE82-24CF-467F-9C44-FF02B1FF809A}"/>
    <dgm:cxn modelId="{CAB80577-58C5-434D-AE11-EE9F58A4107C}" type="presOf" srcId="{163EB73C-A558-443C-A096-C0FE12CF5B84}" destId="{E77568B1-A70C-47F8-A60B-7E71DAAAF34F}" srcOrd="0" destOrd="0" presId="urn:microsoft.com/office/officeart/2005/8/layout/vList3"/>
    <dgm:cxn modelId="{BF52F9B7-2F40-424C-8D3B-DBAFEC496D05}" type="presOf" srcId="{B92B835D-4866-40AE-B92E-8164B9852D49}" destId="{C74536E1-AED3-4FD3-8245-2372A3F196C5}" srcOrd="0" destOrd="0" presId="urn:microsoft.com/office/officeart/2005/8/layout/vList3"/>
    <dgm:cxn modelId="{46357D20-F993-4B91-86AD-942BEEDAFDF6}" srcId="{B428B4ED-E614-470F-A77B-97C869DDE986}" destId="{CB556110-BB94-4EE2-A15A-3B687D6A1A3C}" srcOrd="6" destOrd="0" parTransId="{2FDD8459-EBE6-46A1-817A-FF1ACD2C840C}" sibTransId="{D2A1C24F-50AD-4F5E-ACA7-9CF7D85D70B2}"/>
    <dgm:cxn modelId="{D9D00F83-4002-47D2-AF6E-3A65050AE04E}" srcId="{B428B4ED-E614-470F-A77B-97C869DDE986}" destId="{2D6D2466-3CD2-4111-934B-DDB277D9D9EE}" srcOrd="0" destOrd="0" parTransId="{28CC0807-FF5A-4832-9220-0787D12696AC}" sibTransId="{0C065CD5-D726-4A21-B339-D4D0D560A726}"/>
    <dgm:cxn modelId="{DF580A89-B807-4E98-BFD2-6388CBD0EEB9}" type="presParOf" srcId="{FC8BE1C5-5094-449E-9EDC-7626831006C3}" destId="{716DC977-0B3C-4EE6-AAA0-A6E06D04F2E7}" srcOrd="0" destOrd="0" presId="urn:microsoft.com/office/officeart/2005/8/layout/vList3"/>
    <dgm:cxn modelId="{9C48826F-DB2E-446F-B80B-9BE076D408F7}" type="presParOf" srcId="{716DC977-0B3C-4EE6-AAA0-A6E06D04F2E7}" destId="{79CF7025-39C0-478F-B8A5-A32C272B6F49}" srcOrd="0" destOrd="0" presId="urn:microsoft.com/office/officeart/2005/8/layout/vList3"/>
    <dgm:cxn modelId="{5811D8E1-D08B-4BFB-B952-AB70351DE6C9}" type="presParOf" srcId="{716DC977-0B3C-4EE6-AAA0-A6E06D04F2E7}" destId="{B7999A3A-E1CC-45E0-BA46-49F7D89B9876}" srcOrd="1" destOrd="0" presId="urn:microsoft.com/office/officeart/2005/8/layout/vList3"/>
    <dgm:cxn modelId="{9A508C38-135B-43B2-880F-7998901AC38A}" type="presParOf" srcId="{FC8BE1C5-5094-449E-9EDC-7626831006C3}" destId="{119EF08B-E6EB-4612-A249-6CB765F63F72}" srcOrd="1" destOrd="0" presId="urn:microsoft.com/office/officeart/2005/8/layout/vList3"/>
    <dgm:cxn modelId="{CF10D78C-8D7D-4039-A645-DF8EBAFBF65C}" type="presParOf" srcId="{FC8BE1C5-5094-449E-9EDC-7626831006C3}" destId="{8C2B3370-E780-40F8-8746-48D0C7C74F01}" srcOrd="2" destOrd="0" presId="urn:microsoft.com/office/officeart/2005/8/layout/vList3"/>
    <dgm:cxn modelId="{04E6FA3E-A77A-469E-940A-8E2C5F886EE2}" type="presParOf" srcId="{8C2B3370-E780-40F8-8746-48D0C7C74F01}" destId="{A1BD5460-825A-4A14-A89E-794086E25BFF}" srcOrd="0" destOrd="0" presId="urn:microsoft.com/office/officeart/2005/8/layout/vList3"/>
    <dgm:cxn modelId="{0EA87385-ED04-469D-9BBF-9F3A1DE6B85B}" type="presParOf" srcId="{8C2B3370-E780-40F8-8746-48D0C7C74F01}" destId="{E77568B1-A70C-47F8-A60B-7E71DAAAF34F}" srcOrd="1" destOrd="0" presId="urn:microsoft.com/office/officeart/2005/8/layout/vList3"/>
    <dgm:cxn modelId="{49CBD3E1-8BEB-4E54-886A-22269D5256BE}" type="presParOf" srcId="{FC8BE1C5-5094-449E-9EDC-7626831006C3}" destId="{E0F73DD6-C597-4A12-986C-0E5C7A72C640}" srcOrd="3" destOrd="0" presId="urn:microsoft.com/office/officeart/2005/8/layout/vList3"/>
    <dgm:cxn modelId="{816A266E-F6BF-4377-B83E-80520588E236}" type="presParOf" srcId="{FC8BE1C5-5094-449E-9EDC-7626831006C3}" destId="{75EC3D21-B452-40A1-A5C5-79813C7BD2D4}" srcOrd="4" destOrd="0" presId="urn:microsoft.com/office/officeart/2005/8/layout/vList3"/>
    <dgm:cxn modelId="{E7B40A69-2FDF-42AE-94A6-04D538052D64}" type="presParOf" srcId="{75EC3D21-B452-40A1-A5C5-79813C7BD2D4}" destId="{1A2DFEC3-0853-4A7A-A517-95328E4C41CD}" srcOrd="0" destOrd="0" presId="urn:microsoft.com/office/officeart/2005/8/layout/vList3"/>
    <dgm:cxn modelId="{DA4F0E6A-1BC6-4129-B08D-A782F458A05E}" type="presParOf" srcId="{75EC3D21-B452-40A1-A5C5-79813C7BD2D4}" destId="{C50919B9-3138-43DB-87CB-C611AC5E92C4}" srcOrd="1" destOrd="0" presId="urn:microsoft.com/office/officeart/2005/8/layout/vList3"/>
    <dgm:cxn modelId="{93A6211D-A5B0-42CA-9BA6-DD3EAC8331DF}" type="presParOf" srcId="{FC8BE1C5-5094-449E-9EDC-7626831006C3}" destId="{E16A6B1D-3FEF-4AA1-B205-B1CEAA38B133}" srcOrd="5" destOrd="0" presId="urn:microsoft.com/office/officeart/2005/8/layout/vList3"/>
    <dgm:cxn modelId="{9513CA4E-67B1-4D2F-9B16-D6B744000198}" type="presParOf" srcId="{FC8BE1C5-5094-449E-9EDC-7626831006C3}" destId="{C295D591-4018-42A1-BF70-2AA136B0549C}" srcOrd="6" destOrd="0" presId="urn:microsoft.com/office/officeart/2005/8/layout/vList3"/>
    <dgm:cxn modelId="{79645FF2-A939-46E6-BA63-E70C0E9F2ED7}" type="presParOf" srcId="{C295D591-4018-42A1-BF70-2AA136B0549C}" destId="{737BD66C-7F57-44F7-899D-C58228856C76}" srcOrd="0" destOrd="0" presId="urn:microsoft.com/office/officeart/2005/8/layout/vList3"/>
    <dgm:cxn modelId="{8D3567D2-85C2-4D95-84D4-5B49CE437CE3}" type="presParOf" srcId="{C295D591-4018-42A1-BF70-2AA136B0549C}" destId="{8F5F539C-03A8-4C5F-8DEC-A6B4B9E31B87}" srcOrd="1" destOrd="0" presId="urn:microsoft.com/office/officeart/2005/8/layout/vList3"/>
    <dgm:cxn modelId="{3840086A-025D-487A-BF5D-947823378266}" type="presParOf" srcId="{FC8BE1C5-5094-449E-9EDC-7626831006C3}" destId="{1B0D8787-91E7-4460-A335-730E5876C0DE}" srcOrd="7" destOrd="0" presId="urn:microsoft.com/office/officeart/2005/8/layout/vList3"/>
    <dgm:cxn modelId="{0FFB6B0C-637B-480D-9BB5-E6E4B6168046}" type="presParOf" srcId="{FC8BE1C5-5094-449E-9EDC-7626831006C3}" destId="{D37AC9B6-A14B-427E-83D5-9CB7500969F7}" srcOrd="8" destOrd="0" presId="urn:microsoft.com/office/officeart/2005/8/layout/vList3"/>
    <dgm:cxn modelId="{95D0F9D1-3D92-4C75-83A5-308222C1E74B}" type="presParOf" srcId="{D37AC9B6-A14B-427E-83D5-9CB7500969F7}" destId="{87ACFEC5-BE0B-49D0-A0FC-151D8F5795C9}" srcOrd="0" destOrd="0" presId="urn:microsoft.com/office/officeart/2005/8/layout/vList3"/>
    <dgm:cxn modelId="{DA1FB219-01F0-4C89-B6BB-186D7C4B6B71}" type="presParOf" srcId="{D37AC9B6-A14B-427E-83D5-9CB7500969F7}" destId="{115FEDE8-5DED-475D-B253-36A3A057BF62}" srcOrd="1" destOrd="0" presId="urn:microsoft.com/office/officeart/2005/8/layout/vList3"/>
    <dgm:cxn modelId="{CB87C5D6-1A3C-4B4A-958C-A126AB13C7B9}" type="presParOf" srcId="{FC8BE1C5-5094-449E-9EDC-7626831006C3}" destId="{5BD88E8B-7A2C-4165-8D26-FEC7A9EEC786}" srcOrd="9" destOrd="0" presId="urn:microsoft.com/office/officeart/2005/8/layout/vList3"/>
    <dgm:cxn modelId="{7027644C-0458-4D6D-9531-55419A94548D}" type="presParOf" srcId="{FC8BE1C5-5094-449E-9EDC-7626831006C3}" destId="{E82C914F-247A-46C2-A60A-2AEEF2A7F21A}" srcOrd="10" destOrd="0" presId="urn:microsoft.com/office/officeart/2005/8/layout/vList3"/>
    <dgm:cxn modelId="{ED9561C3-0A9C-4DEA-934C-4259E5D659F8}" type="presParOf" srcId="{E82C914F-247A-46C2-A60A-2AEEF2A7F21A}" destId="{33CBB398-FFF0-4B04-9EB9-548E7FDB6D9C}" srcOrd="0" destOrd="0" presId="urn:microsoft.com/office/officeart/2005/8/layout/vList3"/>
    <dgm:cxn modelId="{168E9798-C6C0-43F7-B524-969A17D5DCA9}" type="presParOf" srcId="{E82C914F-247A-46C2-A60A-2AEEF2A7F21A}" destId="{C74536E1-AED3-4FD3-8245-2372A3F196C5}" srcOrd="1" destOrd="0" presId="urn:microsoft.com/office/officeart/2005/8/layout/vList3"/>
    <dgm:cxn modelId="{C8646548-8719-49B9-B9B2-717FD8832CE2}" type="presParOf" srcId="{FC8BE1C5-5094-449E-9EDC-7626831006C3}" destId="{6F262BCF-320B-4E88-A870-055EF35B6C67}" srcOrd="11" destOrd="0" presId="urn:microsoft.com/office/officeart/2005/8/layout/vList3"/>
    <dgm:cxn modelId="{60ACA5AD-0984-42D4-B21B-D3931E7CDE11}" type="presParOf" srcId="{FC8BE1C5-5094-449E-9EDC-7626831006C3}" destId="{D4AF80CA-F5A4-4E87-8F83-77B8F4E5ABA0}" srcOrd="12" destOrd="0" presId="urn:microsoft.com/office/officeart/2005/8/layout/vList3"/>
    <dgm:cxn modelId="{0C6DD919-51C7-41F1-A070-A998893DA22D}" type="presParOf" srcId="{D4AF80CA-F5A4-4E87-8F83-77B8F4E5ABA0}" destId="{5B7AA37B-DAB1-48A1-8C13-9282B170E4C6}" srcOrd="0" destOrd="0" presId="urn:microsoft.com/office/officeart/2005/8/layout/vList3"/>
    <dgm:cxn modelId="{DE71122A-7116-4FB6-AD16-3524E783C5C0}" type="presParOf" srcId="{D4AF80CA-F5A4-4E87-8F83-77B8F4E5ABA0}" destId="{3DBA01CE-C9EB-43D5-A20D-883755D85867}" srcOrd="1" destOrd="0" presId="urn:microsoft.com/office/officeart/2005/8/layout/vList3"/>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ED53D941-E92F-4D88-B9AD-0E8E271B3C0B}" type="doc">
      <dgm:prSet loTypeId="urn:microsoft.com/office/officeart/2005/8/layout/vProcess5" loCatId="process" qsTypeId="urn:microsoft.com/office/officeart/2005/8/quickstyle/simple1#1" qsCatId="simple" csTypeId="urn:microsoft.com/office/officeart/2005/8/colors/colorful2#1" csCatId="colorful" phldr="1"/>
      <dgm:spPr/>
      <dgm:t>
        <a:bodyPr/>
        <a:lstStyle/>
        <a:p>
          <a:endParaRPr lang="id-ID"/>
        </a:p>
      </dgm:t>
    </dgm:pt>
    <dgm:pt modelId="{641C9573-B33E-45F7-9E7C-ACBE8C0AC55A}">
      <dgm:prSet phldrT="[Text]"/>
      <dgm:spPr/>
      <dgm:t>
        <a:bodyPr/>
        <a:lstStyle/>
        <a:p>
          <a:endParaRPr lang="id-ID" dirty="0"/>
        </a:p>
      </dgm:t>
    </dgm:pt>
    <dgm:pt modelId="{CB2BE9B4-A56D-4DA7-BE95-5A9C70E24920}" cxnId="{5208237E-C8AB-4B0C-931E-AABAC390132A}" type="parTrans">
      <dgm:prSet/>
      <dgm:spPr/>
      <dgm:t>
        <a:bodyPr/>
        <a:lstStyle/>
        <a:p>
          <a:endParaRPr lang="id-ID"/>
        </a:p>
      </dgm:t>
    </dgm:pt>
    <dgm:pt modelId="{489CFE97-80A1-47DE-95B6-6BFFFEA4BE8B}" cxnId="{5208237E-C8AB-4B0C-931E-AABAC390132A}" type="sibTrans">
      <dgm:prSet/>
      <dgm:spPr/>
      <dgm:t>
        <a:bodyPr/>
        <a:lstStyle/>
        <a:p>
          <a:endParaRPr lang="id-ID"/>
        </a:p>
      </dgm:t>
    </dgm:pt>
    <dgm:pt modelId="{7CE0FB77-F2DA-4D40-9FC7-5DED511F4405}">
      <dgm:prSet phldrT="[Text]"/>
      <dgm:spPr/>
      <dgm:t>
        <a:bodyPr/>
        <a:lstStyle/>
        <a:p>
          <a:endParaRPr lang="id-ID" dirty="0"/>
        </a:p>
      </dgm:t>
    </dgm:pt>
    <dgm:pt modelId="{173E3F02-608D-424F-8F67-E87A158C6A60}" cxnId="{0D89BAA7-B169-47B9-8AC8-3AFB45F1EDEA}" type="parTrans">
      <dgm:prSet/>
      <dgm:spPr/>
      <dgm:t>
        <a:bodyPr/>
        <a:lstStyle/>
        <a:p>
          <a:endParaRPr lang="id-ID"/>
        </a:p>
      </dgm:t>
    </dgm:pt>
    <dgm:pt modelId="{E8518E62-FA28-4F15-8A03-9E032BB7B230}" cxnId="{0D89BAA7-B169-47B9-8AC8-3AFB45F1EDEA}" type="sibTrans">
      <dgm:prSet/>
      <dgm:spPr/>
      <dgm:t>
        <a:bodyPr/>
        <a:lstStyle/>
        <a:p>
          <a:endParaRPr lang="id-ID"/>
        </a:p>
      </dgm:t>
    </dgm:pt>
    <dgm:pt modelId="{E39879C3-5828-4A6E-A752-3178F8B2CE75}">
      <dgm:prSet phldrT="[Text]"/>
      <dgm:spPr/>
      <dgm:t>
        <a:bodyPr/>
        <a:lstStyle/>
        <a:p>
          <a:endParaRPr lang="id-ID" dirty="0"/>
        </a:p>
      </dgm:t>
    </dgm:pt>
    <dgm:pt modelId="{5C32DF60-230F-435E-AEBA-8F76AEC67B28}" cxnId="{CDB300DB-80A5-4091-A59C-A9F9C4F86D1F}" type="parTrans">
      <dgm:prSet/>
      <dgm:spPr/>
      <dgm:t>
        <a:bodyPr/>
        <a:lstStyle/>
        <a:p>
          <a:endParaRPr lang="id-ID"/>
        </a:p>
      </dgm:t>
    </dgm:pt>
    <dgm:pt modelId="{092F2B0F-2D48-4540-944B-D7561B0EDFCA}" cxnId="{CDB300DB-80A5-4091-A59C-A9F9C4F86D1F}" type="sibTrans">
      <dgm:prSet/>
      <dgm:spPr/>
      <dgm:t>
        <a:bodyPr/>
        <a:lstStyle/>
        <a:p>
          <a:endParaRPr lang="id-ID"/>
        </a:p>
      </dgm:t>
    </dgm:pt>
    <dgm:pt modelId="{2D191AAF-8342-4A7E-9E76-A73EA24AE0F5}">
      <dgm:prSet/>
      <dgm:spPr/>
      <dgm:t>
        <a:bodyPr/>
        <a:lstStyle/>
        <a:p>
          <a:endParaRPr lang="id-ID" dirty="0"/>
        </a:p>
      </dgm:t>
    </dgm:pt>
    <dgm:pt modelId="{95C5FD9C-9D78-4516-897A-13DB007BC68A}" cxnId="{BCDEC6C4-6E12-4A59-938F-C31F2672AAFA}" type="parTrans">
      <dgm:prSet/>
      <dgm:spPr/>
      <dgm:t>
        <a:bodyPr/>
        <a:lstStyle/>
        <a:p>
          <a:endParaRPr lang="id-ID"/>
        </a:p>
      </dgm:t>
    </dgm:pt>
    <dgm:pt modelId="{CE72BE7C-45A2-4F23-A613-3660E29393E9}" cxnId="{BCDEC6C4-6E12-4A59-938F-C31F2672AAFA}" type="sibTrans">
      <dgm:prSet/>
      <dgm:spPr/>
      <dgm:t>
        <a:bodyPr/>
        <a:lstStyle/>
        <a:p>
          <a:endParaRPr lang="id-ID"/>
        </a:p>
      </dgm:t>
    </dgm:pt>
    <dgm:pt modelId="{5787504C-1503-41BC-A442-B188C59CFA7F}">
      <dgm:prSet/>
      <dgm:spPr/>
      <dgm:t>
        <a:bodyPr/>
        <a:lstStyle/>
        <a:p>
          <a:endParaRPr lang="id-ID" dirty="0"/>
        </a:p>
      </dgm:t>
    </dgm:pt>
    <dgm:pt modelId="{C363C34F-2D14-4BA0-B87A-BAACE4BFCA39}" cxnId="{D844FF2E-29D2-495D-8707-B78724E1F787}" type="parTrans">
      <dgm:prSet/>
      <dgm:spPr/>
      <dgm:t>
        <a:bodyPr/>
        <a:lstStyle/>
        <a:p>
          <a:endParaRPr lang="id-ID"/>
        </a:p>
      </dgm:t>
    </dgm:pt>
    <dgm:pt modelId="{C383DB42-8246-42A6-AE3C-39886B498F8E}" cxnId="{D844FF2E-29D2-495D-8707-B78724E1F787}" type="sibTrans">
      <dgm:prSet/>
      <dgm:spPr/>
      <dgm:t>
        <a:bodyPr/>
        <a:lstStyle/>
        <a:p>
          <a:endParaRPr lang="id-ID"/>
        </a:p>
      </dgm:t>
    </dgm:pt>
    <dgm:pt modelId="{24766A1A-334F-4F83-8E43-C522F20FC4BB}" type="pres">
      <dgm:prSet presAssocID="{ED53D941-E92F-4D88-B9AD-0E8E271B3C0B}" presName="outerComposite" presStyleCnt="0">
        <dgm:presLayoutVars>
          <dgm:chMax val="5"/>
          <dgm:dir/>
          <dgm:resizeHandles val="exact"/>
        </dgm:presLayoutVars>
      </dgm:prSet>
      <dgm:spPr/>
      <dgm:t>
        <a:bodyPr/>
        <a:lstStyle/>
        <a:p>
          <a:endParaRPr lang="id-ID"/>
        </a:p>
      </dgm:t>
    </dgm:pt>
    <dgm:pt modelId="{4DF96C12-1A94-4FD0-B410-271ABF6B3765}" type="pres">
      <dgm:prSet presAssocID="{ED53D941-E92F-4D88-B9AD-0E8E271B3C0B}" presName="dummyMaxCanvas" presStyleCnt="0">
        <dgm:presLayoutVars/>
      </dgm:prSet>
      <dgm:spPr/>
      <dgm:t>
        <a:bodyPr/>
        <a:lstStyle/>
        <a:p>
          <a:endParaRPr lang="id-ID"/>
        </a:p>
      </dgm:t>
    </dgm:pt>
    <dgm:pt modelId="{3C48054D-10BE-433A-89AE-087002678663}" type="pres">
      <dgm:prSet presAssocID="{ED53D941-E92F-4D88-B9AD-0E8E271B3C0B}" presName="FiveNodes_1" presStyleLbl="node1" presStyleIdx="0" presStyleCnt="5">
        <dgm:presLayoutVars>
          <dgm:bulletEnabled val="1"/>
        </dgm:presLayoutVars>
      </dgm:prSet>
      <dgm:spPr/>
      <dgm:t>
        <a:bodyPr/>
        <a:lstStyle/>
        <a:p>
          <a:endParaRPr lang="id-ID"/>
        </a:p>
      </dgm:t>
    </dgm:pt>
    <dgm:pt modelId="{0FC57513-4567-40C1-9BB3-3B0A06F2EA66}" type="pres">
      <dgm:prSet presAssocID="{ED53D941-E92F-4D88-B9AD-0E8E271B3C0B}" presName="FiveNodes_2" presStyleLbl="node1" presStyleIdx="1" presStyleCnt="5">
        <dgm:presLayoutVars>
          <dgm:bulletEnabled val="1"/>
        </dgm:presLayoutVars>
      </dgm:prSet>
      <dgm:spPr/>
      <dgm:t>
        <a:bodyPr/>
        <a:lstStyle/>
        <a:p>
          <a:endParaRPr lang="id-ID"/>
        </a:p>
      </dgm:t>
    </dgm:pt>
    <dgm:pt modelId="{4CA4A106-CB4C-4ADD-9F10-90A71A64F591}" type="pres">
      <dgm:prSet presAssocID="{ED53D941-E92F-4D88-B9AD-0E8E271B3C0B}" presName="FiveNodes_3" presStyleLbl="node1" presStyleIdx="2" presStyleCnt="5">
        <dgm:presLayoutVars>
          <dgm:bulletEnabled val="1"/>
        </dgm:presLayoutVars>
      </dgm:prSet>
      <dgm:spPr/>
      <dgm:t>
        <a:bodyPr/>
        <a:lstStyle/>
        <a:p>
          <a:endParaRPr lang="id-ID"/>
        </a:p>
      </dgm:t>
    </dgm:pt>
    <dgm:pt modelId="{87BBCBB9-4168-47A7-B9A4-E5D0E51D52C5}" type="pres">
      <dgm:prSet presAssocID="{ED53D941-E92F-4D88-B9AD-0E8E271B3C0B}" presName="FiveNodes_4" presStyleLbl="node1" presStyleIdx="3" presStyleCnt="5">
        <dgm:presLayoutVars>
          <dgm:bulletEnabled val="1"/>
        </dgm:presLayoutVars>
      </dgm:prSet>
      <dgm:spPr/>
      <dgm:t>
        <a:bodyPr/>
        <a:lstStyle/>
        <a:p>
          <a:endParaRPr lang="id-ID"/>
        </a:p>
      </dgm:t>
    </dgm:pt>
    <dgm:pt modelId="{43E72696-8F97-4AE7-A37B-DFE7FAF7DC15}" type="pres">
      <dgm:prSet presAssocID="{ED53D941-E92F-4D88-B9AD-0E8E271B3C0B}" presName="FiveNodes_5" presStyleLbl="node1" presStyleIdx="4" presStyleCnt="5">
        <dgm:presLayoutVars>
          <dgm:bulletEnabled val="1"/>
        </dgm:presLayoutVars>
      </dgm:prSet>
      <dgm:spPr/>
      <dgm:t>
        <a:bodyPr/>
        <a:lstStyle/>
        <a:p>
          <a:endParaRPr lang="id-ID"/>
        </a:p>
      </dgm:t>
    </dgm:pt>
    <dgm:pt modelId="{A861E918-8606-4B3B-BC97-D9A5623D52AA}" type="pres">
      <dgm:prSet presAssocID="{ED53D941-E92F-4D88-B9AD-0E8E271B3C0B}" presName="FiveConn_1-2" presStyleLbl="fgAccFollowNode1" presStyleIdx="0" presStyleCnt="4">
        <dgm:presLayoutVars>
          <dgm:bulletEnabled val="1"/>
        </dgm:presLayoutVars>
      </dgm:prSet>
      <dgm:spPr/>
      <dgm:t>
        <a:bodyPr/>
        <a:lstStyle/>
        <a:p>
          <a:endParaRPr lang="id-ID"/>
        </a:p>
      </dgm:t>
    </dgm:pt>
    <dgm:pt modelId="{6144020F-B779-44D1-B545-D3E437832ED4}" type="pres">
      <dgm:prSet presAssocID="{ED53D941-E92F-4D88-B9AD-0E8E271B3C0B}" presName="FiveConn_2-3" presStyleLbl="fgAccFollowNode1" presStyleIdx="1" presStyleCnt="4">
        <dgm:presLayoutVars>
          <dgm:bulletEnabled val="1"/>
        </dgm:presLayoutVars>
      </dgm:prSet>
      <dgm:spPr/>
      <dgm:t>
        <a:bodyPr/>
        <a:lstStyle/>
        <a:p>
          <a:endParaRPr lang="id-ID"/>
        </a:p>
      </dgm:t>
    </dgm:pt>
    <dgm:pt modelId="{6900C935-A5BC-438A-AF55-520CD88FC139}" type="pres">
      <dgm:prSet presAssocID="{ED53D941-E92F-4D88-B9AD-0E8E271B3C0B}" presName="FiveConn_3-4" presStyleLbl="fgAccFollowNode1" presStyleIdx="2" presStyleCnt="4">
        <dgm:presLayoutVars>
          <dgm:bulletEnabled val="1"/>
        </dgm:presLayoutVars>
      </dgm:prSet>
      <dgm:spPr/>
      <dgm:t>
        <a:bodyPr/>
        <a:lstStyle/>
        <a:p>
          <a:endParaRPr lang="id-ID"/>
        </a:p>
      </dgm:t>
    </dgm:pt>
    <dgm:pt modelId="{6129595C-2CDB-4541-96B4-D99C7ADE466A}" type="pres">
      <dgm:prSet presAssocID="{ED53D941-E92F-4D88-B9AD-0E8E271B3C0B}" presName="FiveConn_4-5" presStyleLbl="fgAccFollowNode1" presStyleIdx="3" presStyleCnt="4">
        <dgm:presLayoutVars>
          <dgm:bulletEnabled val="1"/>
        </dgm:presLayoutVars>
      </dgm:prSet>
      <dgm:spPr/>
      <dgm:t>
        <a:bodyPr/>
        <a:lstStyle/>
        <a:p>
          <a:endParaRPr lang="id-ID"/>
        </a:p>
      </dgm:t>
    </dgm:pt>
    <dgm:pt modelId="{DB40CBF0-51AE-49E2-916E-9F51E6E07C40}" type="pres">
      <dgm:prSet presAssocID="{ED53D941-E92F-4D88-B9AD-0E8E271B3C0B}" presName="FiveNodes_1_text" presStyleLbl="node1" presStyleIdx="4" presStyleCnt="5">
        <dgm:presLayoutVars>
          <dgm:bulletEnabled val="1"/>
        </dgm:presLayoutVars>
      </dgm:prSet>
      <dgm:spPr/>
      <dgm:t>
        <a:bodyPr/>
        <a:lstStyle/>
        <a:p>
          <a:endParaRPr lang="id-ID"/>
        </a:p>
      </dgm:t>
    </dgm:pt>
    <dgm:pt modelId="{6BD356CD-3F40-474E-9E41-F1C28E6F33A2}" type="pres">
      <dgm:prSet presAssocID="{ED53D941-E92F-4D88-B9AD-0E8E271B3C0B}" presName="FiveNodes_2_text" presStyleLbl="node1" presStyleIdx="4" presStyleCnt="5">
        <dgm:presLayoutVars>
          <dgm:bulletEnabled val="1"/>
        </dgm:presLayoutVars>
      </dgm:prSet>
      <dgm:spPr/>
      <dgm:t>
        <a:bodyPr/>
        <a:lstStyle/>
        <a:p>
          <a:endParaRPr lang="id-ID"/>
        </a:p>
      </dgm:t>
    </dgm:pt>
    <dgm:pt modelId="{32831C18-785A-4BA0-B138-3C25227021F9}" type="pres">
      <dgm:prSet presAssocID="{ED53D941-E92F-4D88-B9AD-0E8E271B3C0B}" presName="FiveNodes_3_text" presStyleLbl="node1" presStyleIdx="4" presStyleCnt="5">
        <dgm:presLayoutVars>
          <dgm:bulletEnabled val="1"/>
        </dgm:presLayoutVars>
      </dgm:prSet>
      <dgm:spPr/>
      <dgm:t>
        <a:bodyPr/>
        <a:lstStyle/>
        <a:p>
          <a:endParaRPr lang="id-ID"/>
        </a:p>
      </dgm:t>
    </dgm:pt>
    <dgm:pt modelId="{79C9F6D4-FB33-4DBD-AD0D-5E8AE42D19B2}" type="pres">
      <dgm:prSet presAssocID="{ED53D941-E92F-4D88-B9AD-0E8E271B3C0B}" presName="FiveNodes_4_text" presStyleLbl="node1" presStyleIdx="4" presStyleCnt="5">
        <dgm:presLayoutVars>
          <dgm:bulletEnabled val="1"/>
        </dgm:presLayoutVars>
      </dgm:prSet>
      <dgm:spPr/>
      <dgm:t>
        <a:bodyPr/>
        <a:lstStyle/>
        <a:p>
          <a:endParaRPr lang="id-ID"/>
        </a:p>
      </dgm:t>
    </dgm:pt>
    <dgm:pt modelId="{E814C832-FAAD-48ED-860B-FF679CCB8FD2}" type="pres">
      <dgm:prSet presAssocID="{ED53D941-E92F-4D88-B9AD-0E8E271B3C0B}" presName="FiveNodes_5_text" presStyleLbl="node1" presStyleIdx="4" presStyleCnt="5">
        <dgm:presLayoutVars>
          <dgm:bulletEnabled val="1"/>
        </dgm:presLayoutVars>
      </dgm:prSet>
      <dgm:spPr/>
      <dgm:t>
        <a:bodyPr/>
        <a:lstStyle/>
        <a:p>
          <a:endParaRPr lang="id-ID"/>
        </a:p>
      </dgm:t>
    </dgm:pt>
  </dgm:ptLst>
  <dgm:cxnLst>
    <dgm:cxn modelId="{2A18FB9E-CEA1-4A0B-B765-19287FE8BDCB}" type="presOf" srcId="{641C9573-B33E-45F7-9E7C-ACBE8C0AC55A}" destId="{3C48054D-10BE-433A-89AE-087002678663}" srcOrd="0" destOrd="0" presId="urn:microsoft.com/office/officeart/2005/8/layout/vProcess5"/>
    <dgm:cxn modelId="{1B40BCE3-F04A-4363-A1B2-AF60E59B950C}" type="presOf" srcId="{7CE0FB77-F2DA-4D40-9FC7-5DED511F4405}" destId="{6BD356CD-3F40-474E-9E41-F1C28E6F33A2}" srcOrd="1" destOrd="0" presId="urn:microsoft.com/office/officeart/2005/8/layout/vProcess5"/>
    <dgm:cxn modelId="{D679A3BF-3FCA-4BF6-84AD-424B59F9A35B}" type="presOf" srcId="{7CE0FB77-F2DA-4D40-9FC7-5DED511F4405}" destId="{0FC57513-4567-40C1-9BB3-3B0A06F2EA66}" srcOrd="0" destOrd="0" presId="urn:microsoft.com/office/officeart/2005/8/layout/vProcess5"/>
    <dgm:cxn modelId="{5208237E-C8AB-4B0C-931E-AABAC390132A}" srcId="{ED53D941-E92F-4D88-B9AD-0E8E271B3C0B}" destId="{641C9573-B33E-45F7-9E7C-ACBE8C0AC55A}" srcOrd="0" destOrd="0" parTransId="{CB2BE9B4-A56D-4DA7-BE95-5A9C70E24920}" sibTransId="{489CFE97-80A1-47DE-95B6-6BFFFEA4BE8B}"/>
    <dgm:cxn modelId="{C0069E55-F96B-432C-B9A2-CC36D9462863}" type="presOf" srcId="{641C9573-B33E-45F7-9E7C-ACBE8C0AC55A}" destId="{DB40CBF0-51AE-49E2-916E-9F51E6E07C40}" srcOrd="1" destOrd="0" presId="urn:microsoft.com/office/officeart/2005/8/layout/vProcess5"/>
    <dgm:cxn modelId="{0713292E-2478-4A7A-8303-3993C24482E6}" type="presOf" srcId="{CE72BE7C-45A2-4F23-A613-3660E29393E9}" destId="{6900C935-A5BC-438A-AF55-520CD88FC139}" srcOrd="0" destOrd="0" presId="urn:microsoft.com/office/officeart/2005/8/layout/vProcess5"/>
    <dgm:cxn modelId="{CE131F50-D1BF-4E04-A1EB-A054B033E330}" type="presOf" srcId="{E39879C3-5828-4A6E-A752-3178F8B2CE75}" destId="{E814C832-FAAD-48ED-860B-FF679CCB8FD2}" srcOrd="1" destOrd="0" presId="urn:microsoft.com/office/officeart/2005/8/layout/vProcess5"/>
    <dgm:cxn modelId="{3355D623-DDEE-4AF3-9A5F-3454286A1316}" type="presOf" srcId="{489CFE97-80A1-47DE-95B6-6BFFFEA4BE8B}" destId="{A861E918-8606-4B3B-BC97-D9A5623D52AA}" srcOrd="0" destOrd="0" presId="urn:microsoft.com/office/officeart/2005/8/layout/vProcess5"/>
    <dgm:cxn modelId="{0DDD763B-E142-40F7-9B51-FB9DFBF752F6}" type="presOf" srcId="{5787504C-1503-41BC-A442-B188C59CFA7F}" destId="{87BBCBB9-4168-47A7-B9A4-E5D0E51D52C5}" srcOrd="0" destOrd="0" presId="urn:microsoft.com/office/officeart/2005/8/layout/vProcess5"/>
    <dgm:cxn modelId="{F2269AE8-3CC8-48D3-BE86-50ADCF3500A5}" type="presOf" srcId="{E39879C3-5828-4A6E-A752-3178F8B2CE75}" destId="{43E72696-8F97-4AE7-A37B-DFE7FAF7DC15}" srcOrd="0" destOrd="0" presId="urn:microsoft.com/office/officeart/2005/8/layout/vProcess5"/>
    <dgm:cxn modelId="{D844FF2E-29D2-495D-8707-B78724E1F787}" srcId="{ED53D941-E92F-4D88-B9AD-0E8E271B3C0B}" destId="{5787504C-1503-41BC-A442-B188C59CFA7F}" srcOrd="3" destOrd="0" parTransId="{C363C34F-2D14-4BA0-B87A-BAACE4BFCA39}" sibTransId="{C383DB42-8246-42A6-AE3C-39886B498F8E}"/>
    <dgm:cxn modelId="{6D2A79CD-7A6B-400B-8F3E-06D61883E18D}" type="presOf" srcId="{C383DB42-8246-42A6-AE3C-39886B498F8E}" destId="{6129595C-2CDB-4541-96B4-D99C7ADE466A}" srcOrd="0" destOrd="0" presId="urn:microsoft.com/office/officeart/2005/8/layout/vProcess5"/>
    <dgm:cxn modelId="{157FD16E-6FFD-4BCD-B5F8-8A6EF5FA07FE}" type="presOf" srcId="{5787504C-1503-41BC-A442-B188C59CFA7F}" destId="{79C9F6D4-FB33-4DBD-AD0D-5E8AE42D19B2}" srcOrd="1" destOrd="0" presId="urn:microsoft.com/office/officeart/2005/8/layout/vProcess5"/>
    <dgm:cxn modelId="{0D89BAA7-B169-47B9-8AC8-3AFB45F1EDEA}" srcId="{ED53D941-E92F-4D88-B9AD-0E8E271B3C0B}" destId="{7CE0FB77-F2DA-4D40-9FC7-5DED511F4405}" srcOrd="1" destOrd="0" parTransId="{173E3F02-608D-424F-8F67-E87A158C6A60}" sibTransId="{E8518E62-FA28-4F15-8A03-9E032BB7B230}"/>
    <dgm:cxn modelId="{4E2F2542-A206-4404-A963-BAD4FE17DABC}" type="presOf" srcId="{2D191AAF-8342-4A7E-9E76-A73EA24AE0F5}" destId="{4CA4A106-CB4C-4ADD-9F10-90A71A64F591}" srcOrd="0" destOrd="0" presId="urn:microsoft.com/office/officeart/2005/8/layout/vProcess5"/>
    <dgm:cxn modelId="{5170EE25-0391-413D-8D2B-B380168197B5}" type="presOf" srcId="{2D191AAF-8342-4A7E-9E76-A73EA24AE0F5}" destId="{32831C18-785A-4BA0-B138-3C25227021F9}" srcOrd="1" destOrd="0" presId="urn:microsoft.com/office/officeart/2005/8/layout/vProcess5"/>
    <dgm:cxn modelId="{450E92D2-4E7C-41F6-B393-F2225059DB98}" type="presOf" srcId="{E8518E62-FA28-4F15-8A03-9E032BB7B230}" destId="{6144020F-B779-44D1-B545-D3E437832ED4}" srcOrd="0" destOrd="0" presId="urn:microsoft.com/office/officeart/2005/8/layout/vProcess5"/>
    <dgm:cxn modelId="{2E3C2A5F-EB8E-4EB9-801C-A6BF61245098}" type="presOf" srcId="{ED53D941-E92F-4D88-B9AD-0E8E271B3C0B}" destId="{24766A1A-334F-4F83-8E43-C522F20FC4BB}" srcOrd="0" destOrd="0" presId="urn:microsoft.com/office/officeart/2005/8/layout/vProcess5"/>
    <dgm:cxn modelId="{BCDEC6C4-6E12-4A59-938F-C31F2672AAFA}" srcId="{ED53D941-E92F-4D88-B9AD-0E8E271B3C0B}" destId="{2D191AAF-8342-4A7E-9E76-A73EA24AE0F5}" srcOrd="2" destOrd="0" parTransId="{95C5FD9C-9D78-4516-897A-13DB007BC68A}" sibTransId="{CE72BE7C-45A2-4F23-A613-3660E29393E9}"/>
    <dgm:cxn modelId="{CDB300DB-80A5-4091-A59C-A9F9C4F86D1F}" srcId="{ED53D941-E92F-4D88-B9AD-0E8E271B3C0B}" destId="{E39879C3-5828-4A6E-A752-3178F8B2CE75}" srcOrd="4" destOrd="0" parTransId="{5C32DF60-230F-435E-AEBA-8F76AEC67B28}" sibTransId="{092F2B0F-2D48-4540-944B-D7561B0EDFCA}"/>
    <dgm:cxn modelId="{2C0FB1AC-97D3-4FDF-8754-25F2CBB0C900}" type="presParOf" srcId="{24766A1A-334F-4F83-8E43-C522F20FC4BB}" destId="{4DF96C12-1A94-4FD0-B410-271ABF6B3765}" srcOrd="0" destOrd="0" presId="urn:microsoft.com/office/officeart/2005/8/layout/vProcess5"/>
    <dgm:cxn modelId="{D2121065-CDE0-4F5E-AC33-DC12D4E1D598}" type="presParOf" srcId="{24766A1A-334F-4F83-8E43-C522F20FC4BB}" destId="{3C48054D-10BE-433A-89AE-087002678663}" srcOrd="1" destOrd="0" presId="urn:microsoft.com/office/officeart/2005/8/layout/vProcess5"/>
    <dgm:cxn modelId="{7091359B-78C0-402F-B56A-A38868EB5069}" type="presParOf" srcId="{24766A1A-334F-4F83-8E43-C522F20FC4BB}" destId="{0FC57513-4567-40C1-9BB3-3B0A06F2EA66}" srcOrd="2" destOrd="0" presId="urn:microsoft.com/office/officeart/2005/8/layout/vProcess5"/>
    <dgm:cxn modelId="{F3CDC09D-7BFA-4E38-A2AE-4314A785B51D}" type="presParOf" srcId="{24766A1A-334F-4F83-8E43-C522F20FC4BB}" destId="{4CA4A106-CB4C-4ADD-9F10-90A71A64F591}" srcOrd="3" destOrd="0" presId="urn:microsoft.com/office/officeart/2005/8/layout/vProcess5"/>
    <dgm:cxn modelId="{FF5288DD-A6E9-4F4C-86B1-6F44040C32F3}" type="presParOf" srcId="{24766A1A-334F-4F83-8E43-C522F20FC4BB}" destId="{87BBCBB9-4168-47A7-B9A4-E5D0E51D52C5}" srcOrd="4" destOrd="0" presId="urn:microsoft.com/office/officeart/2005/8/layout/vProcess5"/>
    <dgm:cxn modelId="{580F48C5-3A53-480A-8526-101DE71E5781}" type="presParOf" srcId="{24766A1A-334F-4F83-8E43-C522F20FC4BB}" destId="{43E72696-8F97-4AE7-A37B-DFE7FAF7DC15}" srcOrd="5" destOrd="0" presId="urn:microsoft.com/office/officeart/2005/8/layout/vProcess5"/>
    <dgm:cxn modelId="{347D6D15-4B21-4D97-A7A3-28A38EB45032}" type="presParOf" srcId="{24766A1A-334F-4F83-8E43-C522F20FC4BB}" destId="{A861E918-8606-4B3B-BC97-D9A5623D52AA}" srcOrd="6" destOrd="0" presId="urn:microsoft.com/office/officeart/2005/8/layout/vProcess5"/>
    <dgm:cxn modelId="{C9137C9B-2BEF-461D-A402-C17B46978E2D}" type="presParOf" srcId="{24766A1A-334F-4F83-8E43-C522F20FC4BB}" destId="{6144020F-B779-44D1-B545-D3E437832ED4}" srcOrd="7" destOrd="0" presId="urn:microsoft.com/office/officeart/2005/8/layout/vProcess5"/>
    <dgm:cxn modelId="{4F104A47-4302-4A08-9B12-B755A58CB575}" type="presParOf" srcId="{24766A1A-334F-4F83-8E43-C522F20FC4BB}" destId="{6900C935-A5BC-438A-AF55-520CD88FC139}" srcOrd="8" destOrd="0" presId="urn:microsoft.com/office/officeart/2005/8/layout/vProcess5"/>
    <dgm:cxn modelId="{61BE7A98-CCE0-4DC0-941A-79DDD3750BB2}" type="presParOf" srcId="{24766A1A-334F-4F83-8E43-C522F20FC4BB}" destId="{6129595C-2CDB-4541-96B4-D99C7ADE466A}" srcOrd="9" destOrd="0" presId="urn:microsoft.com/office/officeart/2005/8/layout/vProcess5"/>
    <dgm:cxn modelId="{7F24B8BC-3D41-4127-AB85-E88AEFB9264F}" type="presParOf" srcId="{24766A1A-334F-4F83-8E43-C522F20FC4BB}" destId="{DB40CBF0-51AE-49E2-916E-9F51E6E07C40}" srcOrd="10" destOrd="0" presId="urn:microsoft.com/office/officeart/2005/8/layout/vProcess5"/>
    <dgm:cxn modelId="{09F76F35-FF5D-4FD3-ACD8-B52C72300A78}" type="presParOf" srcId="{24766A1A-334F-4F83-8E43-C522F20FC4BB}" destId="{6BD356CD-3F40-474E-9E41-F1C28E6F33A2}" srcOrd="11" destOrd="0" presId="urn:microsoft.com/office/officeart/2005/8/layout/vProcess5"/>
    <dgm:cxn modelId="{8B177A3D-522D-47C5-8404-646B0C8EAEA0}" type="presParOf" srcId="{24766A1A-334F-4F83-8E43-C522F20FC4BB}" destId="{32831C18-785A-4BA0-B138-3C25227021F9}" srcOrd="12" destOrd="0" presId="urn:microsoft.com/office/officeart/2005/8/layout/vProcess5"/>
    <dgm:cxn modelId="{6EE382EA-D6A6-4A7D-9966-4E8852A94E60}" type="presParOf" srcId="{24766A1A-334F-4F83-8E43-C522F20FC4BB}" destId="{79C9F6D4-FB33-4DBD-AD0D-5E8AE42D19B2}" srcOrd="13" destOrd="0" presId="urn:microsoft.com/office/officeart/2005/8/layout/vProcess5"/>
    <dgm:cxn modelId="{2A2FAF18-42AC-4E62-8815-9C1FEA392349}" type="presParOf" srcId="{24766A1A-334F-4F83-8E43-C522F20FC4BB}" destId="{E814C832-FAAD-48ED-860B-FF679CCB8FD2}" srcOrd="14" destOrd="0" presId="urn:microsoft.com/office/officeart/2005/8/layout/vProcess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39D0D9E-66FC-486A-BDA9-AD52D08C5C6D}" type="doc">
      <dgm:prSet loTypeId="urn:microsoft.com/office/officeart/2005/8/layout/radial4#1" loCatId="relationship" qsTypeId="urn:microsoft.com/office/officeart/2005/8/quickstyle/simple1#2" qsCatId="simple" csTypeId="urn:microsoft.com/office/officeart/2005/8/colors/accent3_2#1" csCatId="accent6" phldr="1"/>
      <dgm:spPr/>
      <dgm:t>
        <a:bodyPr/>
        <a:lstStyle/>
        <a:p>
          <a:endParaRPr lang="id-ID"/>
        </a:p>
      </dgm:t>
    </dgm:pt>
    <dgm:pt modelId="{DF0899FB-6C7B-43E8-A037-6DFFDC55BD9C}">
      <dgm:prSet phldrT="[Text]" phldr="0" custT="0"/>
      <dgm:spPr/>
      <dgm:t>
        <a:bodyPr vert="horz" wrap="square"/>
        <a:lstStyle>
          <a:lvl1pPr algn="ctr">
            <a:defRPr sz="3200"/>
          </a:lvl1pPr>
          <a:lvl2pPr marL="228600" indent="-228600" algn="ctr">
            <a:defRPr sz="2400"/>
          </a:lvl2pPr>
          <a:lvl3pPr marL="457200" indent="-228600" algn="ctr">
            <a:defRPr sz="2400"/>
          </a:lvl3pPr>
          <a:lvl4pPr marL="685800" indent="-228600" algn="ctr">
            <a:defRPr sz="2400"/>
          </a:lvl4pPr>
          <a:lvl5pPr marL="914400" indent="-228600" algn="ctr">
            <a:defRPr sz="2400"/>
          </a:lvl5pPr>
          <a:lvl6pPr marL="1143000" indent="-228600" algn="ctr">
            <a:defRPr sz="2400"/>
          </a:lvl6pPr>
          <a:lvl7pPr marL="1371600" indent="-228600" algn="ctr">
            <a:defRPr sz="2400"/>
          </a:lvl7pPr>
          <a:lvl8pPr marL="1600200" indent="-228600" algn="ctr">
            <a:defRPr sz="2400"/>
          </a:lvl8pPr>
          <a:lvl9pPr marL="1828800" indent="-228600" algn="ctr">
            <a:defRPr sz="2400"/>
          </a:lvl9pPr>
        </a:lstStyle>
        <a:p>
          <a:pPr>
            <a:lnSpc>
              <a:spcPct val="100000"/>
            </a:lnSpc>
            <a:spcBef>
              <a:spcPct val="0"/>
            </a:spcBef>
            <a:spcAft>
              <a:spcPct val="35000"/>
            </a:spcAft>
          </a:pPr>
          <a:r>
            <a:rPr lang="en-US" altLang="id-ID" dirty="0"/>
            <a:t>Ciri-Ciri Teks Deskripsi</a:t>
          </a:r>
        </a:p>
      </dgm:t>
    </dgm:pt>
    <dgm:pt modelId="{7DA9FA63-C824-4493-932F-FE655C30608E}" cxnId="{2BDD3090-D193-46A2-85DF-704BDE30C892}" type="parTrans">
      <dgm:prSet/>
      <dgm:spPr/>
      <dgm:t>
        <a:bodyPr/>
        <a:lstStyle/>
        <a:p>
          <a:endParaRPr lang="id-ID"/>
        </a:p>
      </dgm:t>
    </dgm:pt>
    <dgm:pt modelId="{9EEFBB1C-90BA-4BB6-B7D0-CB108B89F36F}" cxnId="{2BDD3090-D193-46A2-85DF-704BDE30C892}" type="sibTrans">
      <dgm:prSet/>
      <dgm:spPr/>
      <dgm:t>
        <a:bodyPr/>
        <a:lstStyle/>
        <a:p>
          <a:endParaRPr lang="id-ID"/>
        </a:p>
      </dgm:t>
    </dgm:pt>
    <dgm:pt modelId="{D2323C79-7F0B-45B8-BB28-68247804E3C5}">
      <dgm:prSet phldrT="[Text]" phldr="0" custT="0"/>
      <dgm:spPr/>
      <dgm:t>
        <a:bodyPr vert="horz" wrap="square"/>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a:lnSpc>
              <a:spcPct val="100000"/>
            </a:lnSpc>
            <a:spcBef>
              <a:spcPct val="0"/>
            </a:spcBef>
            <a:spcAft>
              <a:spcPct val="35000"/>
            </a:spcAft>
          </a:pPr>
          <a:r>
            <a:rPr lang="en-US">
              <a:sym typeface="+mn-ea"/>
            </a:rPr>
            <a:t>Menggambarkan atau melukiskan sesuatu</a:t>
          </a:r>
          <a:endParaRPr lang="en-US" altLang="id-ID" dirty="0"/>
        </a:p>
      </dgm:t>
    </dgm:pt>
    <dgm:pt modelId="{7FB93271-ACB4-4B49-8C41-8A4F4284125C}" cxnId="{5546F1A3-BB27-41DF-A054-6CB09F85B9D3}" type="parTrans">
      <dgm:prSet/>
      <dgm:spPr/>
      <dgm:t>
        <a:bodyPr/>
        <a:lstStyle/>
        <a:p>
          <a:endParaRPr lang="id-ID"/>
        </a:p>
      </dgm:t>
    </dgm:pt>
    <dgm:pt modelId="{A6FB3AAD-B183-46A8-8896-FB4EF08E4CA3}" cxnId="{5546F1A3-BB27-41DF-A054-6CB09F85B9D3}" type="sibTrans">
      <dgm:prSet/>
      <dgm:spPr/>
      <dgm:t>
        <a:bodyPr/>
        <a:lstStyle/>
        <a:p>
          <a:endParaRPr lang="id-ID"/>
        </a:p>
      </dgm:t>
    </dgm:pt>
    <dgm:pt modelId="{DDEC339B-85C5-4368-AFEC-15152A4C78C8}">
      <dgm:prSet phldrT="[Text]" phldr="0" custT="0"/>
      <dgm:spPr/>
      <dgm:t>
        <a:bodyPr vert="horz" wrap="square"/>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a:lnSpc>
              <a:spcPct val="100000"/>
            </a:lnSpc>
            <a:spcBef>
              <a:spcPct val="0"/>
            </a:spcBef>
            <a:spcAft>
              <a:spcPct val="35000"/>
            </a:spcAft>
          </a:pPr>
          <a:r>
            <a:rPr>
              <a:sym typeface="+mn-ea"/>
            </a:rPr>
            <a:t>M</a:t>
          </a:r>
          <a:r>
            <a:rPr lang="en-US">
              <a:sym typeface="+mn-ea"/>
            </a:rPr>
            <a:t>elibatkan kesan indra, gambaran objek jelas</a:t>
          </a:r>
          <a:endParaRPr lang="en-US"/>
        </a:p>
      </dgm:t>
    </dgm:pt>
    <dgm:pt modelId="{63E5A90D-7A0B-4467-944E-A90EC408F71E}" cxnId="{2821A1F1-F2AB-4DE9-9D9B-B801A0DAD5E7}" type="parTrans">
      <dgm:prSet/>
      <dgm:spPr/>
      <dgm:t>
        <a:bodyPr/>
        <a:lstStyle/>
        <a:p>
          <a:endParaRPr lang="id-ID"/>
        </a:p>
      </dgm:t>
    </dgm:pt>
    <dgm:pt modelId="{39A56988-C5AF-428B-B458-F7716D065F1A}" cxnId="{2821A1F1-F2AB-4DE9-9D9B-B801A0DAD5E7}" type="sibTrans">
      <dgm:prSet/>
      <dgm:spPr/>
      <dgm:t>
        <a:bodyPr/>
        <a:lstStyle/>
        <a:p>
          <a:endParaRPr lang="id-ID"/>
        </a:p>
      </dgm:t>
    </dgm:pt>
    <dgm:pt modelId="{91D8410D-BEA2-4519-9FE4-AE06566116F6}">
      <dgm:prSet phldrT="[Text]" phldr="0" custT="0"/>
      <dgm:spPr/>
      <dgm:t>
        <a:bodyPr vert="horz" wrap="square"/>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a:lnSpc>
              <a:spcPct val="100000"/>
            </a:lnSpc>
            <a:spcBef>
              <a:spcPct val="0"/>
            </a:spcBef>
            <a:spcAft>
              <a:spcPct val="35000"/>
            </a:spcAft>
          </a:pPr>
          <a:r>
            <a:rPr lang="en-US">
              <a:sym typeface="+mn-ea"/>
            </a:rPr>
            <a:t>Membuat pembaca/pendengar merasakan sendiri</a:t>
          </a:r>
          <a:endParaRPr lang="en-US" altLang="id-ID" dirty="0"/>
        </a:p>
      </dgm:t>
    </dgm:pt>
    <dgm:pt modelId="{4717552C-ADEA-4334-98A7-EEFFA89A05D7}" cxnId="{96EDFD70-E2C7-46C7-846C-02583F65ACC5}" type="parTrans">
      <dgm:prSet/>
      <dgm:spPr/>
      <dgm:t>
        <a:bodyPr/>
        <a:lstStyle/>
        <a:p>
          <a:endParaRPr lang="id-ID"/>
        </a:p>
      </dgm:t>
    </dgm:pt>
    <dgm:pt modelId="{B0EF1418-5E8C-4EA0-841A-942630A72220}" cxnId="{96EDFD70-E2C7-46C7-846C-02583F65ACC5}" type="sibTrans">
      <dgm:prSet/>
      <dgm:spPr/>
      <dgm:t>
        <a:bodyPr/>
        <a:lstStyle/>
        <a:p>
          <a:endParaRPr lang="id-ID"/>
        </a:p>
      </dgm:t>
    </dgm:pt>
    <dgm:pt modelId="{49741A62-7313-4D01-BF1C-673B6B555610}">
      <dgm:prSet phldr="0" custT="0"/>
      <dgm:spPr/>
      <dgm:t>
        <a:bodyPr vert="horz" wrap="square"/>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a:lnSpc>
              <a:spcPct val="100000"/>
            </a:lnSpc>
            <a:spcBef>
              <a:spcPct val="0"/>
            </a:spcBef>
            <a:spcAft>
              <a:spcPct val="35000"/>
            </a:spcAft>
          </a:pPr>
          <a:r>
            <a:rPr lang="en-US">
              <a:sym typeface="+mn-ea"/>
            </a:rPr>
            <a:t>Bahasa baku dan ilmiah</a:t>
          </a:r>
          <a:endParaRPr lang="en-US" altLang="id-ID" dirty="0"/>
        </a:p>
      </dgm:t>
    </dgm:pt>
    <dgm:pt modelId="{1BF81DA3-113C-4A59-B2F3-C030B67E8FFE}" cxnId="{CAABF0E8-9C16-47F8-853B-706662AA22D9}" type="parTrans">
      <dgm:prSet/>
      <dgm:spPr/>
      <dgm:t>
        <a:bodyPr/>
        <a:lstStyle/>
        <a:p>
          <a:endParaRPr lang="id-ID"/>
        </a:p>
      </dgm:t>
    </dgm:pt>
    <dgm:pt modelId="{C34FEFF6-A5A7-4792-A0D7-1BB6A7BC4C12}" cxnId="{CAABF0E8-9C16-47F8-853B-706662AA22D9}" type="sibTrans">
      <dgm:prSet/>
      <dgm:spPr/>
      <dgm:t>
        <a:bodyPr/>
        <a:lstStyle/>
        <a:p>
          <a:endParaRPr lang="id-ID"/>
        </a:p>
      </dgm:t>
    </dgm:pt>
    <dgm:pt modelId="{E058C57F-28E3-4C15-B4AF-9BCFC10D9678}">
      <dgm:prSet phldr="0" custT="0"/>
      <dgm:spPr/>
      <dgm:t>
        <a:bodyPr vert="horz" wrap="square"/>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a:lnSpc>
              <a:spcPct val="100000"/>
            </a:lnSpc>
            <a:spcBef>
              <a:spcPct val="0"/>
            </a:spcBef>
            <a:spcAft>
              <a:spcPct val="35000"/>
            </a:spcAft>
          </a:pPr>
          <a:r>
            <a:rPr lang="en-US" dirty="0" err="1">
              <a:sym typeface="+mn-ea"/>
            </a:rPr>
            <a:t>Menjelaskan</a:t>
          </a:r>
          <a:r>
            <a:rPr lang="en-US" dirty="0">
              <a:sym typeface="+mn-ea"/>
            </a:rPr>
            <a:t> </a:t>
          </a:r>
          <a:r>
            <a:rPr lang="en-US" dirty="0" err="1">
              <a:sym typeface="+mn-ea"/>
            </a:rPr>
            <a:t>ciri-ciri</a:t>
          </a:r>
          <a:r>
            <a:rPr lang="en-US" dirty="0">
              <a:sym typeface="+mn-ea"/>
            </a:rPr>
            <a:t> </a:t>
          </a:r>
          <a:r>
            <a:rPr lang="en-US" dirty="0" err="1">
              <a:sym typeface="+mn-ea"/>
            </a:rPr>
            <a:t>objek</a:t>
          </a:r>
          <a:r>
            <a:rPr lang="en-US" dirty="0">
              <a:sym typeface="+mn-ea"/>
            </a:rPr>
            <a:t> </a:t>
          </a:r>
          <a:r>
            <a:rPr lang="en-US" dirty="0" err="1">
              <a:sym typeface="+mn-ea"/>
            </a:rPr>
            <a:t>secara</a:t>
          </a:r>
          <a:r>
            <a:rPr lang="en-US" dirty="0">
              <a:sym typeface="+mn-ea"/>
            </a:rPr>
            <a:t> </a:t>
          </a:r>
          <a:r>
            <a:rPr lang="en-US" dirty="0" err="1">
              <a:sym typeface="+mn-ea"/>
            </a:rPr>
            <a:t>terperinci</a:t>
          </a:r>
          <a:endParaRPr lang="en-US" altLang="id-ID" dirty="0"/>
        </a:p>
      </dgm:t>
    </dgm:pt>
    <dgm:pt modelId="{3D1CD7D3-775E-4A2B-9BAB-3A2223E8AD7C}" cxnId="{AECAFCEA-3AC5-4BCE-983C-B5B18FDC4795}" type="parTrans">
      <dgm:prSet/>
      <dgm:spPr/>
      <dgm:t>
        <a:bodyPr/>
        <a:lstStyle/>
        <a:p>
          <a:endParaRPr lang="id-ID"/>
        </a:p>
      </dgm:t>
    </dgm:pt>
    <dgm:pt modelId="{C1AA0324-30D8-4588-9FAB-25ADD6B07646}" cxnId="{AECAFCEA-3AC5-4BCE-983C-B5B18FDC4795}" type="sibTrans">
      <dgm:prSet/>
      <dgm:spPr/>
      <dgm:t>
        <a:bodyPr/>
        <a:lstStyle/>
        <a:p>
          <a:endParaRPr lang="id-ID"/>
        </a:p>
      </dgm:t>
    </dgm:pt>
    <dgm:pt modelId="{5FD6F7CA-1896-4FD9-9DE8-19DD69207555}" type="pres">
      <dgm:prSet presAssocID="{B39D0D9E-66FC-486A-BDA9-AD52D08C5C6D}" presName="cycle" presStyleCnt="0">
        <dgm:presLayoutVars>
          <dgm:chMax val="1"/>
          <dgm:dir/>
          <dgm:animLvl val="ctr"/>
          <dgm:resizeHandles val="exact"/>
        </dgm:presLayoutVars>
      </dgm:prSet>
      <dgm:spPr/>
      <dgm:t>
        <a:bodyPr/>
        <a:lstStyle/>
        <a:p>
          <a:endParaRPr lang="id-ID"/>
        </a:p>
      </dgm:t>
    </dgm:pt>
    <dgm:pt modelId="{17B5A263-D591-4E06-8430-A989D252FD8E}" type="pres">
      <dgm:prSet presAssocID="{DF0899FB-6C7B-43E8-A037-6DFFDC55BD9C}" presName="centerShape" presStyleLbl="node0" presStyleIdx="0" presStyleCnt="1" custScaleX="142209" custScaleY="148134"/>
      <dgm:spPr/>
      <dgm:t>
        <a:bodyPr/>
        <a:lstStyle/>
        <a:p>
          <a:endParaRPr lang="id-ID"/>
        </a:p>
      </dgm:t>
    </dgm:pt>
    <dgm:pt modelId="{095D2CF4-518D-4E2D-8051-4922E44A0B01}" type="pres">
      <dgm:prSet presAssocID="{7FB93271-ACB4-4B49-8C41-8A4F4284125C}" presName="parTrans" presStyleLbl="bgSibTrans2D1" presStyleIdx="0" presStyleCnt="5" custAng="0" custLinFactNeighborX="3207" custLinFactNeighborY="1465" custRadScaleRad="100631" custRadScaleInc="-2147483648"/>
      <dgm:spPr/>
      <dgm:t>
        <a:bodyPr/>
        <a:lstStyle/>
        <a:p>
          <a:endParaRPr lang="id-ID"/>
        </a:p>
      </dgm:t>
    </dgm:pt>
    <dgm:pt modelId="{221DC6FE-860F-45D0-A30D-6655F0400B02}" type="pres">
      <dgm:prSet presAssocID="{D2323C79-7F0B-45B8-BB28-68247804E3C5}" presName="node" presStyleLbl="node1" presStyleIdx="0" presStyleCnt="5">
        <dgm:presLayoutVars>
          <dgm:bulletEnabled val="1"/>
        </dgm:presLayoutVars>
      </dgm:prSet>
      <dgm:spPr/>
      <dgm:t>
        <a:bodyPr/>
        <a:lstStyle/>
        <a:p>
          <a:endParaRPr lang="id-ID"/>
        </a:p>
      </dgm:t>
    </dgm:pt>
    <dgm:pt modelId="{9D41FB8F-5F4C-4F20-8F4E-FE4AA0C01184}" type="pres">
      <dgm:prSet presAssocID="{63E5A90D-7A0B-4467-944E-A90EC408F71E}" presName="parTrans" presStyleLbl="bgSibTrans2D1" presStyleIdx="1" presStyleCnt="5" custAng="21387956" custLinFactNeighborX="19206" custLinFactNeighborY="-47069"/>
      <dgm:spPr/>
      <dgm:t>
        <a:bodyPr/>
        <a:lstStyle/>
        <a:p>
          <a:endParaRPr lang="id-ID"/>
        </a:p>
      </dgm:t>
    </dgm:pt>
    <dgm:pt modelId="{28BDDF9D-231E-4677-8646-16CABAF69BF7}" type="pres">
      <dgm:prSet presAssocID="{DDEC339B-85C5-4368-AFEC-15152A4C78C8}" presName="node" presStyleLbl="node1" presStyleIdx="1" presStyleCnt="5" custRadScaleRad="103181" custRadScaleInc="-20979">
        <dgm:presLayoutVars>
          <dgm:bulletEnabled val="1"/>
        </dgm:presLayoutVars>
      </dgm:prSet>
      <dgm:spPr/>
      <dgm:t>
        <a:bodyPr/>
        <a:lstStyle/>
        <a:p>
          <a:endParaRPr lang="id-ID"/>
        </a:p>
      </dgm:t>
    </dgm:pt>
    <dgm:pt modelId="{BAC6AFCB-47C2-4293-A1DD-47E859A17CF8}" type="pres">
      <dgm:prSet presAssocID="{4717552C-ADEA-4334-98A7-EEFFA89A05D7}" presName="parTrans" presStyleLbl="bgSibTrans2D1" presStyleIdx="2" presStyleCnt="5" custAng="0" custLinFactNeighborX="-1012" custLinFactNeighborY="284"/>
      <dgm:spPr/>
      <dgm:t>
        <a:bodyPr/>
        <a:lstStyle/>
        <a:p>
          <a:endParaRPr lang="id-ID"/>
        </a:p>
      </dgm:t>
    </dgm:pt>
    <dgm:pt modelId="{141F7161-3E8B-4F67-B8C5-83F4EAF6D12C}" type="pres">
      <dgm:prSet presAssocID="{91D8410D-BEA2-4519-9FE4-AE06566116F6}" presName="node" presStyleLbl="node1" presStyleIdx="2" presStyleCnt="5">
        <dgm:presLayoutVars>
          <dgm:bulletEnabled val="1"/>
        </dgm:presLayoutVars>
      </dgm:prSet>
      <dgm:spPr/>
      <dgm:t>
        <a:bodyPr/>
        <a:lstStyle/>
        <a:p>
          <a:endParaRPr lang="id-ID"/>
        </a:p>
      </dgm:t>
    </dgm:pt>
    <dgm:pt modelId="{9235FB65-6339-4B67-B6F8-4A75BA0AD7DE}" type="pres">
      <dgm:prSet presAssocID="{1BF81DA3-113C-4A59-B2F3-C030B67E8FFE}" presName="parTrans" presStyleLbl="bgSibTrans2D1" presStyleIdx="3" presStyleCnt="5" custAng="604876" custLinFactNeighborX="-12033" custLinFactNeighborY="-38284"/>
      <dgm:spPr/>
      <dgm:t>
        <a:bodyPr/>
        <a:lstStyle/>
        <a:p>
          <a:endParaRPr lang="id-ID"/>
        </a:p>
      </dgm:t>
    </dgm:pt>
    <dgm:pt modelId="{292BC053-3D59-42C3-B708-FA69D5A18174}" type="pres">
      <dgm:prSet presAssocID="{49741A62-7313-4D01-BF1C-673B6B555610}" presName="node" presStyleLbl="node1" presStyleIdx="3" presStyleCnt="5" custRadScaleRad="102471" custRadScaleInc="20132">
        <dgm:presLayoutVars>
          <dgm:bulletEnabled val="1"/>
        </dgm:presLayoutVars>
      </dgm:prSet>
      <dgm:spPr/>
      <dgm:t>
        <a:bodyPr/>
        <a:lstStyle/>
        <a:p>
          <a:endParaRPr lang="id-ID"/>
        </a:p>
      </dgm:t>
    </dgm:pt>
    <dgm:pt modelId="{4BA4C47F-50F9-46E0-9523-7D67209FA211}" type="pres">
      <dgm:prSet presAssocID="{3D1CD7D3-775E-4A2B-9BAB-3A2223E8AD7C}" presName="parTrans" presStyleLbl="bgSibTrans2D1" presStyleIdx="4" presStyleCnt="5" custScaleX="106141" custLinFactNeighborX="3740" custLinFactNeighborY="1465"/>
      <dgm:spPr/>
      <dgm:t>
        <a:bodyPr/>
        <a:lstStyle/>
        <a:p>
          <a:endParaRPr lang="id-ID"/>
        </a:p>
      </dgm:t>
    </dgm:pt>
    <dgm:pt modelId="{D1A98235-7E9E-4752-ADBB-13F53F15AAA7}" type="pres">
      <dgm:prSet presAssocID="{E058C57F-28E3-4C15-B4AF-9BCFC10D9678}" presName="node" presStyleLbl="node1" presStyleIdx="4" presStyleCnt="5">
        <dgm:presLayoutVars>
          <dgm:bulletEnabled val="1"/>
        </dgm:presLayoutVars>
      </dgm:prSet>
      <dgm:spPr/>
      <dgm:t>
        <a:bodyPr/>
        <a:lstStyle/>
        <a:p>
          <a:endParaRPr lang="id-ID"/>
        </a:p>
      </dgm:t>
    </dgm:pt>
  </dgm:ptLst>
  <dgm:cxnLst>
    <dgm:cxn modelId="{2BDD3090-D193-46A2-85DF-704BDE30C892}" srcId="{B39D0D9E-66FC-486A-BDA9-AD52D08C5C6D}" destId="{DF0899FB-6C7B-43E8-A037-6DFFDC55BD9C}" srcOrd="0" destOrd="0" parTransId="{7DA9FA63-C824-4493-932F-FE655C30608E}" sibTransId="{9EEFBB1C-90BA-4BB6-B7D0-CB108B89F36F}"/>
    <dgm:cxn modelId="{96EDFD70-E2C7-46C7-846C-02583F65ACC5}" srcId="{DF0899FB-6C7B-43E8-A037-6DFFDC55BD9C}" destId="{91D8410D-BEA2-4519-9FE4-AE06566116F6}" srcOrd="2" destOrd="0" parTransId="{4717552C-ADEA-4334-98A7-EEFFA89A05D7}" sibTransId="{B0EF1418-5E8C-4EA0-841A-942630A72220}"/>
    <dgm:cxn modelId="{2C2DC0B1-140D-447C-A612-C80F26FAB868}" type="presOf" srcId="{63E5A90D-7A0B-4467-944E-A90EC408F71E}" destId="{9D41FB8F-5F4C-4F20-8F4E-FE4AA0C01184}" srcOrd="0" destOrd="0" presId="urn:microsoft.com/office/officeart/2005/8/layout/radial4#1"/>
    <dgm:cxn modelId="{CAABF0E8-9C16-47F8-853B-706662AA22D9}" srcId="{DF0899FB-6C7B-43E8-A037-6DFFDC55BD9C}" destId="{49741A62-7313-4D01-BF1C-673B6B555610}" srcOrd="3" destOrd="0" parTransId="{1BF81DA3-113C-4A59-B2F3-C030B67E8FFE}" sibTransId="{C34FEFF6-A5A7-4792-A0D7-1BB6A7BC4C12}"/>
    <dgm:cxn modelId="{740B7EB3-9362-4E9B-BE36-33CB10242E18}" type="presOf" srcId="{E058C57F-28E3-4C15-B4AF-9BCFC10D9678}" destId="{D1A98235-7E9E-4752-ADBB-13F53F15AAA7}" srcOrd="0" destOrd="0" presId="urn:microsoft.com/office/officeart/2005/8/layout/radial4#1"/>
    <dgm:cxn modelId="{2821A1F1-F2AB-4DE9-9D9B-B801A0DAD5E7}" srcId="{DF0899FB-6C7B-43E8-A037-6DFFDC55BD9C}" destId="{DDEC339B-85C5-4368-AFEC-15152A4C78C8}" srcOrd="1" destOrd="0" parTransId="{63E5A90D-7A0B-4467-944E-A90EC408F71E}" sibTransId="{39A56988-C5AF-428B-B458-F7716D065F1A}"/>
    <dgm:cxn modelId="{E9CB72B7-D88C-462B-A113-686C043CF2B7}" type="presOf" srcId="{D2323C79-7F0B-45B8-BB28-68247804E3C5}" destId="{221DC6FE-860F-45D0-A30D-6655F0400B02}" srcOrd="0" destOrd="0" presId="urn:microsoft.com/office/officeart/2005/8/layout/radial4#1"/>
    <dgm:cxn modelId="{3DCFB53E-BCF6-427D-A9E4-B7E9E98B7951}" type="presOf" srcId="{DDEC339B-85C5-4368-AFEC-15152A4C78C8}" destId="{28BDDF9D-231E-4677-8646-16CABAF69BF7}" srcOrd="0" destOrd="0" presId="urn:microsoft.com/office/officeart/2005/8/layout/radial4#1"/>
    <dgm:cxn modelId="{5C7FFAEB-B827-46AF-BAA3-9A3DA44D8840}" type="presOf" srcId="{7FB93271-ACB4-4B49-8C41-8A4F4284125C}" destId="{095D2CF4-518D-4E2D-8051-4922E44A0B01}" srcOrd="0" destOrd="0" presId="urn:microsoft.com/office/officeart/2005/8/layout/radial4#1"/>
    <dgm:cxn modelId="{9CFA59CE-95CE-4F14-AC88-1893FF941D6A}" type="presOf" srcId="{91D8410D-BEA2-4519-9FE4-AE06566116F6}" destId="{141F7161-3E8B-4F67-B8C5-83F4EAF6D12C}" srcOrd="0" destOrd="0" presId="urn:microsoft.com/office/officeart/2005/8/layout/radial4#1"/>
    <dgm:cxn modelId="{211E38C5-6594-4138-BB3D-2FC5D9FB3311}" type="presOf" srcId="{DF0899FB-6C7B-43E8-A037-6DFFDC55BD9C}" destId="{17B5A263-D591-4E06-8430-A989D252FD8E}" srcOrd="0" destOrd="0" presId="urn:microsoft.com/office/officeart/2005/8/layout/radial4#1"/>
    <dgm:cxn modelId="{0FAAA925-BDD5-412A-BE40-51304BB05011}" type="presOf" srcId="{3D1CD7D3-775E-4A2B-9BAB-3A2223E8AD7C}" destId="{4BA4C47F-50F9-46E0-9523-7D67209FA211}" srcOrd="0" destOrd="0" presId="urn:microsoft.com/office/officeart/2005/8/layout/radial4#1"/>
    <dgm:cxn modelId="{5546F1A3-BB27-41DF-A054-6CB09F85B9D3}" srcId="{DF0899FB-6C7B-43E8-A037-6DFFDC55BD9C}" destId="{D2323C79-7F0B-45B8-BB28-68247804E3C5}" srcOrd="0" destOrd="0" parTransId="{7FB93271-ACB4-4B49-8C41-8A4F4284125C}" sibTransId="{A6FB3AAD-B183-46A8-8896-FB4EF08E4CA3}"/>
    <dgm:cxn modelId="{DDC0AEEA-47BA-40C9-B032-26DF937F3A05}" type="presOf" srcId="{B39D0D9E-66FC-486A-BDA9-AD52D08C5C6D}" destId="{5FD6F7CA-1896-4FD9-9DE8-19DD69207555}" srcOrd="0" destOrd="0" presId="urn:microsoft.com/office/officeart/2005/8/layout/radial4#1"/>
    <dgm:cxn modelId="{010A3953-0B1C-4F04-9318-EE37EC35A6F1}" type="presOf" srcId="{49741A62-7313-4D01-BF1C-673B6B555610}" destId="{292BC053-3D59-42C3-B708-FA69D5A18174}" srcOrd="0" destOrd="0" presId="urn:microsoft.com/office/officeart/2005/8/layout/radial4#1"/>
    <dgm:cxn modelId="{AECAFCEA-3AC5-4BCE-983C-B5B18FDC4795}" srcId="{DF0899FB-6C7B-43E8-A037-6DFFDC55BD9C}" destId="{E058C57F-28E3-4C15-B4AF-9BCFC10D9678}" srcOrd="4" destOrd="0" parTransId="{3D1CD7D3-775E-4A2B-9BAB-3A2223E8AD7C}" sibTransId="{C1AA0324-30D8-4588-9FAB-25ADD6B07646}"/>
    <dgm:cxn modelId="{46B7811C-B791-4207-B824-21CBAF185BC6}" type="presOf" srcId="{4717552C-ADEA-4334-98A7-EEFFA89A05D7}" destId="{BAC6AFCB-47C2-4293-A1DD-47E859A17CF8}" srcOrd="0" destOrd="0" presId="urn:microsoft.com/office/officeart/2005/8/layout/radial4#1"/>
    <dgm:cxn modelId="{4D4BA212-0EE5-47D6-B043-7DA47C9C9004}" type="presOf" srcId="{1BF81DA3-113C-4A59-B2F3-C030B67E8FFE}" destId="{9235FB65-6339-4B67-B6F8-4A75BA0AD7DE}" srcOrd="0" destOrd="0" presId="urn:microsoft.com/office/officeart/2005/8/layout/radial4#1"/>
    <dgm:cxn modelId="{47DFE61B-CA7A-43B6-ADED-CC72164AC0C4}" type="presParOf" srcId="{5FD6F7CA-1896-4FD9-9DE8-19DD69207555}" destId="{17B5A263-D591-4E06-8430-A989D252FD8E}" srcOrd="0" destOrd="0" presId="urn:microsoft.com/office/officeart/2005/8/layout/radial4#1"/>
    <dgm:cxn modelId="{21054DF9-7702-429B-9443-515EEA774458}" type="presParOf" srcId="{5FD6F7CA-1896-4FD9-9DE8-19DD69207555}" destId="{095D2CF4-518D-4E2D-8051-4922E44A0B01}" srcOrd="1" destOrd="0" presId="urn:microsoft.com/office/officeart/2005/8/layout/radial4#1"/>
    <dgm:cxn modelId="{C30F14F9-59D1-4418-AFB2-D66F5B9B30D0}" type="presParOf" srcId="{5FD6F7CA-1896-4FD9-9DE8-19DD69207555}" destId="{221DC6FE-860F-45D0-A30D-6655F0400B02}" srcOrd="2" destOrd="0" presId="urn:microsoft.com/office/officeart/2005/8/layout/radial4#1"/>
    <dgm:cxn modelId="{F99A1DBE-3CF7-4287-ABAB-9D155D149E5D}" type="presParOf" srcId="{5FD6F7CA-1896-4FD9-9DE8-19DD69207555}" destId="{9D41FB8F-5F4C-4F20-8F4E-FE4AA0C01184}" srcOrd="3" destOrd="0" presId="urn:microsoft.com/office/officeart/2005/8/layout/radial4#1"/>
    <dgm:cxn modelId="{51D672AC-40DC-46C5-B078-04CB15E14B96}" type="presParOf" srcId="{5FD6F7CA-1896-4FD9-9DE8-19DD69207555}" destId="{28BDDF9D-231E-4677-8646-16CABAF69BF7}" srcOrd="4" destOrd="0" presId="urn:microsoft.com/office/officeart/2005/8/layout/radial4#1"/>
    <dgm:cxn modelId="{9862EF23-C37A-49F5-91F3-D2468523189A}" type="presParOf" srcId="{5FD6F7CA-1896-4FD9-9DE8-19DD69207555}" destId="{BAC6AFCB-47C2-4293-A1DD-47E859A17CF8}" srcOrd="5" destOrd="0" presId="urn:microsoft.com/office/officeart/2005/8/layout/radial4#1"/>
    <dgm:cxn modelId="{9C601431-3807-4117-B84E-1A01027DDC28}" type="presParOf" srcId="{5FD6F7CA-1896-4FD9-9DE8-19DD69207555}" destId="{141F7161-3E8B-4F67-B8C5-83F4EAF6D12C}" srcOrd="6" destOrd="0" presId="urn:microsoft.com/office/officeart/2005/8/layout/radial4#1"/>
    <dgm:cxn modelId="{4D1C8050-1ABC-4D49-8061-27D99B14F2D9}" type="presParOf" srcId="{5FD6F7CA-1896-4FD9-9DE8-19DD69207555}" destId="{9235FB65-6339-4B67-B6F8-4A75BA0AD7DE}" srcOrd="7" destOrd="0" presId="urn:microsoft.com/office/officeart/2005/8/layout/radial4#1"/>
    <dgm:cxn modelId="{3D3E1B18-9529-4970-BF80-59A62AC7871C}" type="presParOf" srcId="{5FD6F7CA-1896-4FD9-9DE8-19DD69207555}" destId="{292BC053-3D59-42C3-B708-FA69D5A18174}" srcOrd="8" destOrd="0" presId="urn:microsoft.com/office/officeart/2005/8/layout/radial4#1"/>
    <dgm:cxn modelId="{220BC3BD-6352-4771-A7F1-78B4C7825834}" type="presParOf" srcId="{5FD6F7CA-1896-4FD9-9DE8-19DD69207555}" destId="{4BA4C47F-50F9-46E0-9523-7D67209FA211}" srcOrd="9" destOrd="0" presId="urn:microsoft.com/office/officeart/2005/8/layout/radial4#1"/>
    <dgm:cxn modelId="{93FC562E-EBD3-4D22-A252-2B923C2226B2}" type="presParOf" srcId="{5FD6F7CA-1896-4FD9-9DE8-19DD69207555}" destId="{D1A98235-7E9E-4752-ADBB-13F53F15AAA7}" srcOrd="10" destOrd="0" presId="urn:microsoft.com/office/officeart/2005/8/layout/radial4#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6068C167-2C01-4B0B-81C4-726248B418D0}" type="doc">
      <dgm:prSet loTypeId="urn:microsoft.com/office/officeart/2005/8/layout/radial4#1" loCatId="relationship" qsTypeId="urn:microsoft.com/office/officeart/2005/8/quickstyle/simple1#2" qsCatId="simple" csTypeId="urn:microsoft.com/office/officeart/2005/8/colors/accent2_1#1" csCatId="accent1" phldr="0"/>
      <dgm:spPr/>
      <dgm:t>
        <a:bodyPr/>
        <a:lstStyle/>
        <a:p>
          <a:endParaRPr lang="en-US"/>
        </a:p>
      </dgm:t>
    </dgm:pt>
    <dgm:pt modelId="{1D7F6E08-72A6-46CC-8870-C881D1493500}">
      <dgm:prSet phldrT="[Text]" phldr="0" custT="0"/>
      <dgm:spPr/>
      <dgm:t>
        <a:bodyPr vert="horz" wrap="square"/>
        <a:lstStyle>
          <a:lvl1pPr algn="ctr">
            <a:defRPr sz="20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a:lnSpc>
              <a:spcPct val="100000"/>
            </a:lnSpc>
            <a:spcBef>
              <a:spcPct val="0"/>
            </a:spcBef>
            <a:spcAft>
              <a:spcPct val="35000"/>
            </a:spcAft>
          </a:pPr>
          <a:r>
            <a:rPr lang="id-ID" b="1" dirty="0" smtClean="0">
              <a:sym typeface="+mn-ea"/>
            </a:rPr>
            <a:t>Teks Laporan Hasil Observasi</a:t>
          </a:r>
          <a:r>
            <a:rPr lang="id-ID" altLang="en-US" b="1">
              <a:sym typeface="+mn-ea"/>
            </a:rPr>
            <a:t>  </a:t>
          </a:r>
          <a:endParaRPr lang="en-US"/>
        </a:p>
      </dgm:t>
    </dgm:pt>
    <dgm:pt modelId="{59A2FE02-4165-4339-BF9A-AEAE1424E52B}" cxnId="{1D8C5D28-5352-4BCC-A667-F188E209116F}" type="parTrans">
      <dgm:prSet/>
      <dgm:spPr/>
      <dgm:t>
        <a:bodyPr/>
        <a:lstStyle/>
        <a:p>
          <a:endParaRPr lang="en-US"/>
        </a:p>
      </dgm:t>
    </dgm:pt>
    <dgm:pt modelId="{E44612D1-CAFE-4D30-B4AA-78C3474158AA}" cxnId="{1D8C5D28-5352-4BCC-A667-F188E209116F}" type="sibTrans">
      <dgm:prSet/>
      <dgm:spPr/>
      <dgm:t>
        <a:bodyPr/>
        <a:lstStyle/>
        <a:p>
          <a:endParaRPr lang="en-US"/>
        </a:p>
      </dgm:t>
    </dgm:pt>
    <dgm:pt modelId="{D15727BE-4BB4-41E2-BFCD-1CE00CE9A014}">
      <dgm:prSet phldrT="[Text]" phldr="0" custT="0"/>
      <dgm:spPr/>
      <dgm:t>
        <a:bodyPr vert="horz" wrap="square"/>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a:lnSpc>
              <a:spcPct val="100000"/>
            </a:lnSpc>
            <a:spcBef>
              <a:spcPct val="0"/>
            </a:spcBef>
            <a:spcAft>
              <a:spcPct val="35000"/>
            </a:spcAft>
          </a:pPr>
          <a:endParaRPr lang="en-US"/>
        </a:p>
      </dgm:t>
    </dgm:pt>
    <dgm:pt modelId="{1F3BA15B-B772-426D-8549-F05D47B0B0FC}" cxnId="{480702DF-E6D8-4A07-9C46-26C8499D15D2}" type="parTrans">
      <dgm:prSet/>
      <dgm:spPr/>
      <dgm:t>
        <a:bodyPr/>
        <a:lstStyle/>
        <a:p>
          <a:endParaRPr lang="en-US"/>
        </a:p>
      </dgm:t>
    </dgm:pt>
    <dgm:pt modelId="{021F6AB3-21C2-4079-A40A-CA1B5C51BD93}" cxnId="{480702DF-E6D8-4A07-9C46-26C8499D15D2}" type="sibTrans">
      <dgm:prSet/>
      <dgm:spPr/>
      <dgm:t>
        <a:bodyPr/>
        <a:lstStyle/>
        <a:p>
          <a:endParaRPr lang="en-US"/>
        </a:p>
      </dgm:t>
    </dgm:pt>
    <dgm:pt modelId="{24DAAE02-02E7-4412-8074-A0C4CAA380D7}">
      <dgm:prSet phldrT="[Text]" phldr="0" custT="0"/>
      <dgm:spPr/>
      <dgm:t>
        <a:bodyPr vert="horz" wrap="square"/>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a:lnSpc>
              <a:spcPct val="100000"/>
            </a:lnSpc>
            <a:spcBef>
              <a:spcPct val="0"/>
            </a:spcBef>
            <a:spcAft>
              <a:spcPct val="35000"/>
            </a:spcAft>
          </a:pPr>
          <a:endParaRPr lang="en-US"/>
        </a:p>
      </dgm:t>
    </dgm:pt>
    <dgm:pt modelId="{A85E77B5-A1A5-43C8-9868-413E99F101A0}" cxnId="{7BF61812-F10D-402E-AD9A-4A90B93C3D9E}" type="parTrans">
      <dgm:prSet/>
      <dgm:spPr/>
      <dgm:t>
        <a:bodyPr/>
        <a:lstStyle/>
        <a:p>
          <a:endParaRPr lang="en-US"/>
        </a:p>
      </dgm:t>
    </dgm:pt>
    <dgm:pt modelId="{E253A3F8-AA58-4BB8-A0BD-0BB7ECC546C3}" cxnId="{7BF61812-F10D-402E-AD9A-4A90B93C3D9E}" type="sibTrans">
      <dgm:prSet/>
      <dgm:spPr/>
      <dgm:t>
        <a:bodyPr/>
        <a:lstStyle/>
        <a:p>
          <a:endParaRPr lang="en-US"/>
        </a:p>
      </dgm:t>
    </dgm:pt>
    <dgm:pt modelId="{A5880797-7454-4E44-8518-F4D8354F0963}">
      <dgm:prSet phldrT="[Text]" phldr="0" custT="0"/>
      <dgm:spPr/>
      <dgm:t>
        <a:bodyPr vert="horz" wrap="square"/>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a:lnSpc>
              <a:spcPct val="100000"/>
            </a:lnSpc>
            <a:spcBef>
              <a:spcPct val="0"/>
            </a:spcBef>
            <a:spcAft>
              <a:spcPct val="35000"/>
            </a:spcAft>
          </a:pPr>
          <a:endParaRPr lang="en-US"/>
        </a:p>
      </dgm:t>
    </dgm:pt>
    <dgm:pt modelId="{96CD46E7-D239-40C7-B5C4-376FEEE43C15}" cxnId="{F9A7E03B-AC06-419B-AA66-3FB799217438}" type="parTrans">
      <dgm:prSet/>
      <dgm:spPr/>
      <dgm:t>
        <a:bodyPr/>
        <a:lstStyle/>
        <a:p>
          <a:endParaRPr lang="en-US"/>
        </a:p>
      </dgm:t>
    </dgm:pt>
    <dgm:pt modelId="{0076998F-56E1-4A10-A709-E2811BD7C4FB}" cxnId="{F9A7E03B-AC06-419B-AA66-3FB799217438}" type="sibTrans">
      <dgm:prSet/>
      <dgm:spPr/>
      <dgm:t>
        <a:bodyPr/>
        <a:lstStyle/>
        <a:p>
          <a:endParaRPr lang="en-US"/>
        </a:p>
      </dgm:t>
    </dgm:pt>
    <dgm:pt modelId="{CF42B0CB-CDDD-42A1-B3A1-FBB34F262C63}" type="pres">
      <dgm:prSet presAssocID="{6068C167-2C01-4B0B-81C4-726248B418D0}" presName="cycle" presStyleCnt="0">
        <dgm:presLayoutVars>
          <dgm:chMax val="1"/>
          <dgm:dir/>
          <dgm:animLvl val="ctr"/>
          <dgm:resizeHandles val="exact"/>
        </dgm:presLayoutVars>
      </dgm:prSet>
      <dgm:spPr/>
      <dgm:t>
        <a:bodyPr/>
        <a:lstStyle/>
        <a:p>
          <a:endParaRPr lang="en-US"/>
        </a:p>
      </dgm:t>
    </dgm:pt>
    <dgm:pt modelId="{B52502C2-594A-4A13-A5FF-5CD5841BD847}" type="pres">
      <dgm:prSet presAssocID="{1D7F6E08-72A6-46CC-8870-C881D1493500}" presName="centerShape" presStyleLbl="node0" presStyleIdx="0" presStyleCnt="1"/>
      <dgm:spPr/>
      <dgm:t>
        <a:bodyPr/>
        <a:lstStyle/>
        <a:p>
          <a:endParaRPr lang="en-US"/>
        </a:p>
      </dgm:t>
    </dgm:pt>
    <dgm:pt modelId="{B849A6F3-9933-4C36-AF65-6098308CBC3C}" type="pres">
      <dgm:prSet presAssocID="{1F3BA15B-B772-426D-8549-F05D47B0B0FC}" presName="parTrans" presStyleLbl="bgSibTrans2D1" presStyleIdx="0" presStyleCnt="3"/>
      <dgm:spPr/>
      <dgm:t>
        <a:bodyPr/>
        <a:lstStyle/>
        <a:p>
          <a:endParaRPr lang="en-US"/>
        </a:p>
      </dgm:t>
    </dgm:pt>
    <dgm:pt modelId="{B1756079-1332-4090-9A47-D2C0EDB7FB22}" type="pres">
      <dgm:prSet presAssocID="{D15727BE-4BB4-41E2-BFCD-1CE00CE9A014}" presName="node" presStyleLbl="node1" presStyleIdx="0" presStyleCnt="3">
        <dgm:presLayoutVars>
          <dgm:bulletEnabled val="1"/>
        </dgm:presLayoutVars>
      </dgm:prSet>
      <dgm:spPr/>
      <dgm:t>
        <a:bodyPr/>
        <a:lstStyle/>
        <a:p>
          <a:endParaRPr lang="en-US"/>
        </a:p>
      </dgm:t>
    </dgm:pt>
    <dgm:pt modelId="{8A478794-BDE0-4AD6-9479-89CDBFC37EB7}" type="pres">
      <dgm:prSet presAssocID="{A85E77B5-A1A5-43C8-9868-413E99F101A0}" presName="parTrans" presStyleLbl="bgSibTrans2D1" presStyleIdx="1" presStyleCnt="3"/>
      <dgm:spPr/>
      <dgm:t>
        <a:bodyPr/>
        <a:lstStyle/>
        <a:p>
          <a:endParaRPr lang="en-US"/>
        </a:p>
      </dgm:t>
    </dgm:pt>
    <dgm:pt modelId="{3868CDED-247C-4EE9-95A2-ED400A267946}" type="pres">
      <dgm:prSet presAssocID="{24DAAE02-02E7-4412-8074-A0C4CAA380D7}" presName="node" presStyleLbl="node1" presStyleIdx="1" presStyleCnt="3">
        <dgm:presLayoutVars>
          <dgm:bulletEnabled val="1"/>
        </dgm:presLayoutVars>
      </dgm:prSet>
      <dgm:spPr/>
      <dgm:t>
        <a:bodyPr/>
        <a:lstStyle/>
        <a:p>
          <a:endParaRPr lang="en-US"/>
        </a:p>
      </dgm:t>
    </dgm:pt>
    <dgm:pt modelId="{D0718308-59AC-43E6-A882-4828EE4494C2}" type="pres">
      <dgm:prSet presAssocID="{96CD46E7-D239-40C7-B5C4-376FEEE43C15}" presName="parTrans" presStyleLbl="bgSibTrans2D1" presStyleIdx="2" presStyleCnt="3"/>
      <dgm:spPr/>
      <dgm:t>
        <a:bodyPr/>
        <a:lstStyle/>
        <a:p>
          <a:endParaRPr lang="en-US"/>
        </a:p>
      </dgm:t>
    </dgm:pt>
    <dgm:pt modelId="{5E0D0BC9-3E91-4623-8C1A-C4A70EB3594B}" type="pres">
      <dgm:prSet presAssocID="{A5880797-7454-4E44-8518-F4D8354F0963}" presName="node" presStyleLbl="node1" presStyleIdx="2" presStyleCnt="3">
        <dgm:presLayoutVars>
          <dgm:bulletEnabled val="1"/>
        </dgm:presLayoutVars>
      </dgm:prSet>
      <dgm:spPr/>
      <dgm:t>
        <a:bodyPr/>
        <a:lstStyle/>
        <a:p>
          <a:endParaRPr lang="en-US"/>
        </a:p>
      </dgm:t>
    </dgm:pt>
  </dgm:ptLst>
  <dgm:cxnLst>
    <dgm:cxn modelId="{7B2ED950-771F-465E-9331-A5345017824C}" type="presOf" srcId="{1D7F6E08-72A6-46CC-8870-C881D1493500}" destId="{B52502C2-594A-4A13-A5FF-5CD5841BD847}" srcOrd="0" destOrd="0" presId="urn:microsoft.com/office/officeart/2005/8/layout/radial4#1"/>
    <dgm:cxn modelId="{480702DF-E6D8-4A07-9C46-26C8499D15D2}" srcId="{1D7F6E08-72A6-46CC-8870-C881D1493500}" destId="{D15727BE-4BB4-41E2-BFCD-1CE00CE9A014}" srcOrd="0" destOrd="0" parTransId="{1F3BA15B-B772-426D-8549-F05D47B0B0FC}" sibTransId="{021F6AB3-21C2-4079-A40A-CA1B5C51BD93}"/>
    <dgm:cxn modelId="{F9A7E03B-AC06-419B-AA66-3FB799217438}" srcId="{1D7F6E08-72A6-46CC-8870-C881D1493500}" destId="{A5880797-7454-4E44-8518-F4D8354F0963}" srcOrd="2" destOrd="0" parTransId="{96CD46E7-D239-40C7-B5C4-376FEEE43C15}" sibTransId="{0076998F-56E1-4A10-A709-E2811BD7C4FB}"/>
    <dgm:cxn modelId="{740776D4-F77B-4D2B-8C44-7A7A8FECAFE4}" type="presOf" srcId="{1F3BA15B-B772-426D-8549-F05D47B0B0FC}" destId="{B849A6F3-9933-4C36-AF65-6098308CBC3C}" srcOrd="0" destOrd="0" presId="urn:microsoft.com/office/officeart/2005/8/layout/radial4#1"/>
    <dgm:cxn modelId="{7BF61812-F10D-402E-AD9A-4A90B93C3D9E}" srcId="{1D7F6E08-72A6-46CC-8870-C881D1493500}" destId="{24DAAE02-02E7-4412-8074-A0C4CAA380D7}" srcOrd="1" destOrd="0" parTransId="{A85E77B5-A1A5-43C8-9868-413E99F101A0}" sibTransId="{E253A3F8-AA58-4BB8-A0BD-0BB7ECC546C3}"/>
    <dgm:cxn modelId="{4755DAC5-D16A-4CAC-80BA-638BFC0E464F}" type="presOf" srcId="{24DAAE02-02E7-4412-8074-A0C4CAA380D7}" destId="{3868CDED-247C-4EE9-95A2-ED400A267946}" srcOrd="0" destOrd="0" presId="urn:microsoft.com/office/officeart/2005/8/layout/radial4#1"/>
    <dgm:cxn modelId="{583E4E5A-D2A6-4F74-8400-5452A29AFD96}" type="presOf" srcId="{6068C167-2C01-4B0B-81C4-726248B418D0}" destId="{CF42B0CB-CDDD-42A1-B3A1-FBB34F262C63}" srcOrd="0" destOrd="0" presId="urn:microsoft.com/office/officeart/2005/8/layout/radial4#1"/>
    <dgm:cxn modelId="{1D8C5D28-5352-4BCC-A667-F188E209116F}" srcId="{6068C167-2C01-4B0B-81C4-726248B418D0}" destId="{1D7F6E08-72A6-46CC-8870-C881D1493500}" srcOrd="0" destOrd="0" parTransId="{59A2FE02-4165-4339-BF9A-AEAE1424E52B}" sibTransId="{E44612D1-CAFE-4D30-B4AA-78C3474158AA}"/>
    <dgm:cxn modelId="{A99BE48B-A6C0-4B38-94D9-6C5F18C32D90}" type="presOf" srcId="{D15727BE-4BB4-41E2-BFCD-1CE00CE9A014}" destId="{B1756079-1332-4090-9A47-D2C0EDB7FB22}" srcOrd="0" destOrd="0" presId="urn:microsoft.com/office/officeart/2005/8/layout/radial4#1"/>
    <dgm:cxn modelId="{333B5654-97C3-4489-BA1A-1B9610BBE1EF}" type="presOf" srcId="{96CD46E7-D239-40C7-B5C4-376FEEE43C15}" destId="{D0718308-59AC-43E6-A882-4828EE4494C2}" srcOrd="0" destOrd="0" presId="urn:microsoft.com/office/officeart/2005/8/layout/radial4#1"/>
    <dgm:cxn modelId="{B999E97D-005E-4BAE-BEDF-6A2E00CEC6D1}" type="presOf" srcId="{A85E77B5-A1A5-43C8-9868-413E99F101A0}" destId="{8A478794-BDE0-4AD6-9479-89CDBFC37EB7}" srcOrd="0" destOrd="0" presId="urn:microsoft.com/office/officeart/2005/8/layout/radial4#1"/>
    <dgm:cxn modelId="{F9E333D1-03B6-40F5-A46D-F5C5AC311C20}" type="presOf" srcId="{A5880797-7454-4E44-8518-F4D8354F0963}" destId="{5E0D0BC9-3E91-4623-8C1A-C4A70EB3594B}" srcOrd="0" destOrd="0" presId="urn:microsoft.com/office/officeart/2005/8/layout/radial4#1"/>
    <dgm:cxn modelId="{4926A6C8-C0AB-4B22-8D50-6AA4E5AAB5F4}" type="presParOf" srcId="{CF42B0CB-CDDD-42A1-B3A1-FBB34F262C63}" destId="{B52502C2-594A-4A13-A5FF-5CD5841BD847}" srcOrd="0" destOrd="0" presId="urn:microsoft.com/office/officeart/2005/8/layout/radial4#1"/>
    <dgm:cxn modelId="{D2A344ED-7AA8-41B5-9423-66F12FF36704}" type="presParOf" srcId="{CF42B0CB-CDDD-42A1-B3A1-FBB34F262C63}" destId="{B849A6F3-9933-4C36-AF65-6098308CBC3C}" srcOrd="1" destOrd="0" presId="urn:microsoft.com/office/officeart/2005/8/layout/radial4#1"/>
    <dgm:cxn modelId="{2559B7AE-3761-4D43-BA9D-DCE2548DDA69}" type="presParOf" srcId="{CF42B0CB-CDDD-42A1-B3A1-FBB34F262C63}" destId="{B1756079-1332-4090-9A47-D2C0EDB7FB22}" srcOrd="2" destOrd="0" presId="urn:microsoft.com/office/officeart/2005/8/layout/radial4#1"/>
    <dgm:cxn modelId="{CE3AE8F6-0AF5-4EE2-AA9C-79568B7B45CB}" type="presParOf" srcId="{CF42B0CB-CDDD-42A1-B3A1-FBB34F262C63}" destId="{8A478794-BDE0-4AD6-9479-89CDBFC37EB7}" srcOrd="3" destOrd="0" presId="urn:microsoft.com/office/officeart/2005/8/layout/radial4#1"/>
    <dgm:cxn modelId="{3A489DBB-DC42-4059-96DF-FA4A69618346}" type="presParOf" srcId="{CF42B0CB-CDDD-42A1-B3A1-FBB34F262C63}" destId="{3868CDED-247C-4EE9-95A2-ED400A267946}" srcOrd="4" destOrd="0" presId="urn:microsoft.com/office/officeart/2005/8/layout/radial4#1"/>
    <dgm:cxn modelId="{B5E92EC7-3227-40BB-8129-D61602CE70A8}" type="presParOf" srcId="{CF42B0CB-CDDD-42A1-B3A1-FBB34F262C63}" destId="{D0718308-59AC-43E6-A882-4828EE4494C2}" srcOrd="5" destOrd="0" presId="urn:microsoft.com/office/officeart/2005/8/layout/radial4#1"/>
    <dgm:cxn modelId="{56050A5B-4024-427F-8884-879F2FDB7E48}" type="presParOf" srcId="{CF42B0CB-CDDD-42A1-B3A1-FBB34F262C63}" destId="{5E0D0BC9-3E91-4623-8C1A-C4A70EB3594B}" srcOrd="6" destOrd="0" presId="urn:microsoft.com/office/officeart/2005/8/layout/radial4#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AF18C238-1EAE-4E70-A923-6517166B0161}" type="doc">
      <dgm:prSet loTypeId="urn:microsoft.com/office/officeart/2005/8/layout/vList2#1" loCatId="list" qsTypeId="urn:microsoft.com/office/officeart/2005/8/quickstyle/simple1#3" qsCatId="simple" csTypeId="urn:microsoft.com/office/officeart/2005/8/colors/colorful2#2" csCatId="colorful" phldr="1"/>
      <dgm:spPr/>
      <dgm:t>
        <a:bodyPr/>
        <a:lstStyle/>
        <a:p>
          <a:endParaRPr lang="id-ID"/>
        </a:p>
      </dgm:t>
    </dgm:pt>
    <dgm:pt modelId="{27701B0A-C2BB-4E2D-9E66-51848DB96314}">
      <dgm:prSet phldrT="[Text]"/>
      <dgm:spPr/>
      <dgm:t>
        <a:bodyPr/>
        <a:lstStyle/>
        <a:p>
          <a:endParaRPr lang="id-ID" dirty="0"/>
        </a:p>
      </dgm:t>
    </dgm:pt>
    <dgm:pt modelId="{F8576653-C1C9-481E-8A1E-C1D15762324E}" cxnId="{15AE3F39-DA2B-486D-8732-9AA65F235EC2}" type="parTrans">
      <dgm:prSet/>
      <dgm:spPr/>
      <dgm:t>
        <a:bodyPr/>
        <a:lstStyle/>
        <a:p>
          <a:endParaRPr lang="id-ID"/>
        </a:p>
      </dgm:t>
    </dgm:pt>
    <dgm:pt modelId="{E17FD4CE-4977-404E-829D-30229DE1093D}" cxnId="{15AE3F39-DA2B-486D-8732-9AA65F235EC2}" type="sibTrans">
      <dgm:prSet/>
      <dgm:spPr/>
      <dgm:t>
        <a:bodyPr/>
        <a:lstStyle/>
        <a:p>
          <a:endParaRPr lang="id-ID"/>
        </a:p>
      </dgm:t>
    </dgm:pt>
    <dgm:pt modelId="{1CF6B7DC-891B-4ECA-89F1-4A55F82F82B8}">
      <dgm:prSet phldrT="[Text]"/>
      <dgm:spPr/>
      <dgm:t>
        <a:bodyPr/>
        <a:lstStyle/>
        <a:p>
          <a:endParaRPr lang="id-ID" dirty="0"/>
        </a:p>
      </dgm:t>
    </dgm:pt>
    <dgm:pt modelId="{A8FE4E17-FC8C-4B04-B803-C131C3493942}" cxnId="{B594F71A-4210-4A86-B965-03B8250171CB}" type="parTrans">
      <dgm:prSet/>
      <dgm:spPr/>
      <dgm:t>
        <a:bodyPr/>
        <a:lstStyle/>
        <a:p>
          <a:endParaRPr lang="id-ID"/>
        </a:p>
      </dgm:t>
    </dgm:pt>
    <dgm:pt modelId="{694AC7A3-516D-44D0-8DB1-5AA0DD7F7E10}" cxnId="{B594F71A-4210-4A86-B965-03B8250171CB}" type="sibTrans">
      <dgm:prSet/>
      <dgm:spPr/>
      <dgm:t>
        <a:bodyPr/>
        <a:lstStyle/>
        <a:p>
          <a:endParaRPr lang="id-ID"/>
        </a:p>
      </dgm:t>
    </dgm:pt>
    <dgm:pt modelId="{6E427066-056F-4C98-844B-B0EE4D1ECF67}">
      <dgm:prSet phldrT="[Text]"/>
      <dgm:spPr/>
      <dgm:t>
        <a:bodyPr/>
        <a:lstStyle/>
        <a:p>
          <a:endParaRPr lang="id-ID" dirty="0"/>
        </a:p>
      </dgm:t>
    </dgm:pt>
    <dgm:pt modelId="{C8398AA8-30BC-4D0C-8A7B-90C1FF089D08}" cxnId="{C7D81EAC-5A84-4595-9154-903677C104E5}" type="parTrans">
      <dgm:prSet/>
      <dgm:spPr/>
      <dgm:t>
        <a:bodyPr/>
        <a:lstStyle/>
        <a:p>
          <a:endParaRPr lang="id-ID"/>
        </a:p>
      </dgm:t>
    </dgm:pt>
    <dgm:pt modelId="{27CBB640-1C6B-46A5-83CA-567DAA3A8018}" cxnId="{C7D81EAC-5A84-4595-9154-903677C104E5}" type="sibTrans">
      <dgm:prSet/>
      <dgm:spPr/>
      <dgm:t>
        <a:bodyPr/>
        <a:lstStyle/>
        <a:p>
          <a:endParaRPr lang="id-ID"/>
        </a:p>
      </dgm:t>
    </dgm:pt>
    <dgm:pt modelId="{BA6B8C47-892F-4F19-BF19-655EA1955442}" type="pres">
      <dgm:prSet presAssocID="{AF18C238-1EAE-4E70-A923-6517166B0161}" presName="linear" presStyleCnt="0">
        <dgm:presLayoutVars>
          <dgm:animLvl val="lvl"/>
          <dgm:resizeHandles val="exact"/>
        </dgm:presLayoutVars>
      </dgm:prSet>
      <dgm:spPr/>
      <dgm:t>
        <a:bodyPr/>
        <a:lstStyle/>
        <a:p>
          <a:endParaRPr lang="id-ID"/>
        </a:p>
      </dgm:t>
    </dgm:pt>
    <dgm:pt modelId="{5A0984BD-A63C-4960-97E6-F29E0EBF4125}" type="pres">
      <dgm:prSet presAssocID="{27701B0A-C2BB-4E2D-9E66-51848DB96314}" presName="parentText" presStyleLbl="node1" presStyleIdx="0" presStyleCnt="2" custScaleY="728679" custLinFactY="-260244" custLinFactNeighborY="-300000">
        <dgm:presLayoutVars>
          <dgm:chMax val="0"/>
          <dgm:bulletEnabled val="1"/>
        </dgm:presLayoutVars>
      </dgm:prSet>
      <dgm:spPr/>
      <dgm:t>
        <a:bodyPr/>
        <a:lstStyle/>
        <a:p>
          <a:endParaRPr lang="id-ID"/>
        </a:p>
      </dgm:t>
    </dgm:pt>
    <dgm:pt modelId="{5900A572-A57C-4EC8-8FF5-C51727190C72}" type="pres">
      <dgm:prSet presAssocID="{E17FD4CE-4977-404E-829D-30229DE1093D}" presName="spacer" presStyleCnt="0"/>
      <dgm:spPr/>
    </dgm:pt>
    <dgm:pt modelId="{919E9748-6D76-4DEE-87E2-AA56EB82A522}" type="pres">
      <dgm:prSet presAssocID="{1CF6B7DC-891B-4ECA-89F1-4A55F82F82B8}" presName="parentText" presStyleLbl="node1" presStyleIdx="1" presStyleCnt="2" custScaleY="871885" custLinFactNeighborX="1187" custLinFactNeighborY="38269">
        <dgm:presLayoutVars>
          <dgm:chMax val="0"/>
          <dgm:bulletEnabled val="1"/>
        </dgm:presLayoutVars>
      </dgm:prSet>
      <dgm:spPr/>
      <dgm:t>
        <a:bodyPr/>
        <a:lstStyle/>
        <a:p>
          <a:endParaRPr lang="id-ID"/>
        </a:p>
      </dgm:t>
    </dgm:pt>
    <dgm:pt modelId="{B2399904-B4A6-40F8-BF99-A19C39820945}" type="pres">
      <dgm:prSet presAssocID="{1CF6B7DC-891B-4ECA-89F1-4A55F82F82B8}" presName="childText" presStyleLbl="revTx" presStyleIdx="0" presStyleCnt="1">
        <dgm:presLayoutVars>
          <dgm:bulletEnabled val="1"/>
        </dgm:presLayoutVars>
      </dgm:prSet>
      <dgm:spPr/>
      <dgm:t>
        <a:bodyPr/>
        <a:lstStyle/>
        <a:p>
          <a:endParaRPr lang="id-ID"/>
        </a:p>
      </dgm:t>
    </dgm:pt>
  </dgm:ptLst>
  <dgm:cxnLst>
    <dgm:cxn modelId="{0F367A80-F442-49DB-A148-A579ADD6539D}" type="presOf" srcId="{1CF6B7DC-891B-4ECA-89F1-4A55F82F82B8}" destId="{919E9748-6D76-4DEE-87E2-AA56EB82A522}" srcOrd="0" destOrd="0" presId="urn:microsoft.com/office/officeart/2005/8/layout/vList2#1"/>
    <dgm:cxn modelId="{CB94576D-7144-43EE-A0FC-DB78B1699FB4}" type="presOf" srcId="{6E427066-056F-4C98-844B-B0EE4D1ECF67}" destId="{B2399904-B4A6-40F8-BF99-A19C39820945}" srcOrd="0" destOrd="0" presId="urn:microsoft.com/office/officeart/2005/8/layout/vList2#1"/>
    <dgm:cxn modelId="{15AE3F39-DA2B-486D-8732-9AA65F235EC2}" srcId="{AF18C238-1EAE-4E70-A923-6517166B0161}" destId="{27701B0A-C2BB-4E2D-9E66-51848DB96314}" srcOrd="0" destOrd="0" parTransId="{F8576653-C1C9-481E-8A1E-C1D15762324E}" sibTransId="{E17FD4CE-4977-404E-829D-30229DE1093D}"/>
    <dgm:cxn modelId="{C7D81EAC-5A84-4595-9154-903677C104E5}" srcId="{1CF6B7DC-891B-4ECA-89F1-4A55F82F82B8}" destId="{6E427066-056F-4C98-844B-B0EE4D1ECF67}" srcOrd="0" destOrd="0" parTransId="{C8398AA8-30BC-4D0C-8A7B-90C1FF089D08}" sibTransId="{27CBB640-1C6B-46A5-83CA-567DAA3A8018}"/>
    <dgm:cxn modelId="{B594F71A-4210-4A86-B965-03B8250171CB}" srcId="{AF18C238-1EAE-4E70-A923-6517166B0161}" destId="{1CF6B7DC-891B-4ECA-89F1-4A55F82F82B8}" srcOrd="1" destOrd="0" parTransId="{A8FE4E17-FC8C-4B04-B803-C131C3493942}" sibTransId="{694AC7A3-516D-44D0-8DB1-5AA0DD7F7E10}"/>
    <dgm:cxn modelId="{058C9BFC-27A8-4E0F-8D7E-693D2CD2588F}" type="presOf" srcId="{27701B0A-C2BB-4E2D-9E66-51848DB96314}" destId="{5A0984BD-A63C-4960-97E6-F29E0EBF4125}" srcOrd="0" destOrd="0" presId="urn:microsoft.com/office/officeart/2005/8/layout/vList2#1"/>
    <dgm:cxn modelId="{C9E87C45-66EA-4538-9D7D-389F939778C5}" type="presOf" srcId="{AF18C238-1EAE-4E70-A923-6517166B0161}" destId="{BA6B8C47-892F-4F19-BF19-655EA1955442}" srcOrd="0" destOrd="0" presId="urn:microsoft.com/office/officeart/2005/8/layout/vList2#1"/>
    <dgm:cxn modelId="{79B73157-2AE7-4CAA-8F9C-F2892444BBE1}" type="presParOf" srcId="{BA6B8C47-892F-4F19-BF19-655EA1955442}" destId="{5A0984BD-A63C-4960-97E6-F29E0EBF4125}" srcOrd="0" destOrd="0" presId="urn:microsoft.com/office/officeart/2005/8/layout/vList2#1"/>
    <dgm:cxn modelId="{836DBF33-8EBA-4B50-A129-AC0A09DEE612}" type="presParOf" srcId="{BA6B8C47-892F-4F19-BF19-655EA1955442}" destId="{5900A572-A57C-4EC8-8FF5-C51727190C72}" srcOrd="1" destOrd="0" presId="urn:microsoft.com/office/officeart/2005/8/layout/vList2#1"/>
    <dgm:cxn modelId="{B7E6129B-12C7-4D0A-8E5C-CCEE6520EE0F}" type="presParOf" srcId="{BA6B8C47-892F-4F19-BF19-655EA1955442}" destId="{919E9748-6D76-4DEE-87E2-AA56EB82A522}" srcOrd="2" destOrd="0" presId="urn:microsoft.com/office/officeart/2005/8/layout/vList2#1"/>
    <dgm:cxn modelId="{46B4B4A1-D155-438A-8BEB-82D5A43103A6}" type="presParOf" srcId="{BA6B8C47-892F-4F19-BF19-655EA1955442}" destId="{B2399904-B4A6-40F8-BF99-A19C39820945}" srcOrd="3" destOrd="0" presId="urn:microsoft.com/office/officeart/2005/8/layout/vList2#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6A8CA382-9F6F-48BA-BBA2-DABC83943B74}" type="doc">
      <dgm:prSet loTypeId="urn:microsoft.com/office/officeart/2005/8/layout/list1#1" loCatId="list" qsTypeId="urn:microsoft.com/office/officeart/2005/8/quickstyle/simple1#4" qsCatId="simple" csTypeId="urn:microsoft.com/office/officeart/2005/8/colors/colorful2#3" csCatId="colorful" phldr="1"/>
      <dgm:spPr/>
      <dgm:t>
        <a:bodyPr/>
        <a:lstStyle/>
        <a:p>
          <a:endParaRPr lang="id-ID"/>
        </a:p>
      </dgm:t>
    </dgm:pt>
    <dgm:pt modelId="{8B8DA965-C801-47E8-ABC0-DD3519D0C4E9}">
      <dgm:prSet phldrT="[Text]"/>
      <dgm:spPr/>
      <dgm:t>
        <a:bodyPr/>
        <a:lstStyle/>
        <a:p>
          <a:endParaRPr lang="id-ID" dirty="0"/>
        </a:p>
      </dgm:t>
    </dgm:pt>
    <dgm:pt modelId="{5AA04DF3-4AE7-4CBB-9957-7FFB5F216767}" cxnId="{533D5514-9B4D-400B-AD41-5AB54A8CD69F}" type="parTrans">
      <dgm:prSet/>
      <dgm:spPr/>
      <dgm:t>
        <a:bodyPr/>
        <a:lstStyle/>
        <a:p>
          <a:endParaRPr lang="id-ID"/>
        </a:p>
      </dgm:t>
    </dgm:pt>
    <dgm:pt modelId="{4E552B37-22A7-4869-ACF2-A7F9C6B29860}" cxnId="{533D5514-9B4D-400B-AD41-5AB54A8CD69F}" type="sibTrans">
      <dgm:prSet/>
      <dgm:spPr/>
      <dgm:t>
        <a:bodyPr/>
        <a:lstStyle/>
        <a:p>
          <a:endParaRPr lang="id-ID"/>
        </a:p>
      </dgm:t>
    </dgm:pt>
    <dgm:pt modelId="{959F3979-3619-41FC-B1DF-114D67D52F75}">
      <dgm:prSet phldrT="[Text]"/>
      <dgm:spPr/>
      <dgm:t>
        <a:bodyPr/>
        <a:lstStyle/>
        <a:p>
          <a:endParaRPr lang="id-ID" dirty="0"/>
        </a:p>
      </dgm:t>
    </dgm:pt>
    <dgm:pt modelId="{A24B91BF-C215-47A1-A317-7482247F201C}" cxnId="{0A84F905-9DCB-4FC0-AC0C-77FA4A65E9A5}" type="parTrans">
      <dgm:prSet/>
      <dgm:spPr/>
      <dgm:t>
        <a:bodyPr/>
        <a:lstStyle/>
        <a:p>
          <a:endParaRPr lang="id-ID"/>
        </a:p>
      </dgm:t>
    </dgm:pt>
    <dgm:pt modelId="{C5336E4B-4AF8-4444-989C-521C2181C846}" cxnId="{0A84F905-9DCB-4FC0-AC0C-77FA4A65E9A5}" type="sibTrans">
      <dgm:prSet/>
      <dgm:spPr/>
      <dgm:t>
        <a:bodyPr/>
        <a:lstStyle/>
        <a:p>
          <a:endParaRPr lang="id-ID"/>
        </a:p>
      </dgm:t>
    </dgm:pt>
    <dgm:pt modelId="{15C78CD1-AFF9-4B04-A735-45EA30CC864B}">
      <dgm:prSet phldrT="[Text]"/>
      <dgm:spPr/>
      <dgm:t>
        <a:bodyPr/>
        <a:lstStyle/>
        <a:p>
          <a:endParaRPr lang="id-ID" dirty="0"/>
        </a:p>
      </dgm:t>
    </dgm:pt>
    <dgm:pt modelId="{B9D04B7D-52C7-4A03-A88A-F24C78519CA3}" cxnId="{6B5A71CC-8AA6-4015-AB64-89AB8785C3D3}" type="parTrans">
      <dgm:prSet/>
      <dgm:spPr/>
      <dgm:t>
        <a:bodyPr/>
        <a:lstStyle/>
        <a:p>
          <a:endParaRPr lang="id-ID"/>
        </a:p>
      </dgm:t>
    </dgm:pt>
    <dgm:pt modelId="{843AB12E-E074-4BCE-977D-9BBEB0597D87}" cxnId="{6B5A71CC-8AA6-4015-AB64-89AB8785C3D3}" type="sibTrans">
      <dgm:prSet/>
      <dgm:spPr/>
      <dgm:t>
        <a:bodyPr/>
        <a:lstStyle/>
        <a:p>
          <a:endParaRPr lang="id-ID"/>
        </a:p>
      </dgm:t>
    </dgm:pt>
    <dgm:pt modelId="{E31BB316-9B37-4BE9-9210-1DEC6EAF74F2}">
      <dgm:prSet/>
      <dgm:spPr/>
      <dgm:t>
        <a:bodyPr/>
        <a:lstStyle/>
        <a:p>
          <a:endParaRPr lang="id-ID"/>
        </a:p>
      </dgm:t>
    </dgm:pt>
    <dgm:pt modelId="{A7AEC20B-7233-4F2C-831F-F4DF6017CBAD}" cxnId="{28F67925-8BB6-4E94-800E-B818CD1C70EF}" type="parTrans">
      <dgm:prSet/>
      <dgm:spPr/>
      <dgm:t>
        <a:bodyPr/>
        <a:lstStyle/>
        <a:p>
          <a:endParaRPr lang="id-ID"/>
        </a:p>
      </dgm:t>
    </dgm:pt>
    <dgm:pt modelId="{D0D73A73-5753-489E-B763-034DEC95478A}" cxnId="{28F67925-8BB6-4E94-800E-B818CD1C70EF}" type="sibTrans">
      <dgm:prSet/>
      <dgm:spPr/>
      <dgm:t>
        <a:bodyPr/>
        <a:lstStyle/>
        <a:p>
          <a:endParaRPr lang="id-ID"/>
        </a:p>
      </dgm:t>
    </dgm:pt>
    <dgm:pt modelId="{4D81B007-DD34-4F32-A8FE-97437F58121D}">
      <dgm:prSet/>
      <dgm:spPr/>
      <dgm:t>
        <a:bodyPr/>
        <a:lstStyle/>
        <a:p>
          <a:endParaRPr lang="id-ID"/>
        </a:p>
      </dgm:t>
    </dgm:pt>
    <dgm:pt modelId="{E6C939C2-39F5-4F55-A794-978072E7061B}" cxnId="{EF720CA8-A346-454A-B9FD-EB7A47B9D2D5}" type="parTrans">
      <dgm:prSet/>
      <dgm:spPr/>
      <dgm:t>
        <a:bodyPr/>
        <a:lstStyle/>
        <a:p>
          <a:endParaRPr lang="id-ID"/>
        </a:p>
      </dgm:t>
    </dgm:pt>
    <dgm:pt modelId="{DDD8B053-8A7F-41BE-92FF-2869C966A494}" cxnId="{EF720CA8-A346-454A-B9FD-EB7A47B9D2D5}" type="sibTrans">
      <dgm:prSet/>
      <dgm:spPr/>
      <dgm:t>
        <a:bodyPr/>
        <a:lstStyle/>
        <a:p>
          <a:endParaRPr lang="id-ID"/>
        </a:p>
      </dgm:t>
    </dgm:pt>
    <dgm:pt modelId="{B7BFFA57-8FBB-4938-AE0A-D6DF891A9D61}">
      <dgm:prSet/>
      <dgm:spPr/>
      <dgm:t>
        <a:bodyPr/>
        <a:lstStyle/>
        <a:p>
          <a:endParaRPr lang="id-ID"/>
        </a:p>
      </dgm:t>
    </dgm:pt>
    <dgm:pt modelId="{EFC47C0C-986D-418F-8A5D-CF4C9B44C131}" cxnId="{B22EB935-388B-454E-AC3D-AEE442A641F6}" type="parTrans">
      <dgm:prSet/>
      <dgm:spPr/>
      <dgm:t>
        <a:bodyPr/>
        <a:lstStyle/>
        <a:p>
          <a:endParaRPr lang="id-ID"/>
        </a:p>
      </dgm:t>
    </dgm:pt>
    <dgm:pt modelId="{14987FD7-5545-4781-BFFF-8488053B9115}" cxnId="{B22EB935-388B-454E-AC3D-AEE442A641F6}" type="sibTrans">
      <dgm:prSet/>
      <dgm:spPr/>
      <dgm:t>
        <a:bodyPr/>
        <a:lstStyle/>
        <a:p>
          <a:endParaRPr lang="id-ID"/>
        </a:p>
      </dgm:t>
    </dgm:pt>
    <dgm:pt modelId="{605A637C-C3FA-4370-95C6-22CA135257DC}">
      <dgm:prSet/>
      <dgm:spPr/>
      <dgm:t>
        <a:bodyPr/>
        <a:lstStyle/>
        <a:p>
          <a:endParaRPr lang="id-ID"/>
        </a:p>
      </dgm:t>
    </dgm:pt>
    <dgm:pt modelId="{00DAB22F-91AA-4F23-8849-D11132DFBC63}" cxnId="{CB86CF9E-ED92-40E0-BF6F-5A31C91AA9EF}" type="parTrans">
      <dgm:prSet/>
      <dgm:spPr/>
      <dgm:t>
        <a:bodyPr/>
        <a:lstStyle/>
        <a:p>
          <a:endParaRPr lang="id-ID"/>
        </a:p>
      </dgm:t>
    </dgm:pt>
    <dgm:pt modelId="{87F41534-6248-472A-9AD6-0B54340A441F}" cxnId="{CB86CF9E-ED92-40E0-BF6F-5A31C91AA9EF}" type="sibTrans">
      <dgm:prSet/>
      <dgm:spPr/>
      <dgm:t>
        <a:bodyPr/>
        <a:lstStyle/>
        <a:p>
          <a:endParaRPr lang="id-ID"/>
        </a:p>
      </dgm:t>
    </dgm:pt>
    <dgm:pt modelId="{F5CE7B72-2164-4F93-A5FA-2FFF7ABE0A54}" type="pres">
      <dgm:prSet presAssocID="{6A8CA382-9F6F-48BA-BBA2-DABC83943B74}" presName="linear" presStyleCnt="0">
        <dgm:presLayoutVars>
          <dgm:dir/>
          <dgm:animLvl val="lvl"/>
          <dgm:resizeHandles val="exact"/>
        </dgm:presLayoutVars>
      </dgm:prSet>
      <dgm:spPr/>
      <dgm:t>
        <a:bodyPr/>
        <a:lstStyle/>
        <a:p>
          <a:endParaRPr lang="id-ID"/>
        </a:p>
      </dgm:t>
    </dgm:pt>
    <dgm:pt modelId="{36080618-26DE-4B9D-990E-555E8E00B8A6}" type="pres">
      <dgm:prSet presAssocID="{8B8DA965-C801-47E8-ABC0-DD3519D0C4E9}" presName="parentLin" presStyleCnt="0"/>
      <dgm:spPr/>
    </dgm:pt>
    <dgm:pt modelId="{12936F0B-C53E-415B-B0DB-9CB2F5951E85}" type="pres">
      <dgm:prSet presAssocID="{8B8DA965-C801-47E8-ABC0-DD3519D0C4E9}" presName="parentLeftMargin" presStyleLbl="node1" presStyleIdx="0" presStyleCnt="7"/>
      <dgm:spPr/>
      <dgm:t>
        <a:bodyPr/>
        <a:lstStyle/>
        <a:p>
          <a:endParaRPr lang="id-ID"/>
        </a:p>
      </dgm:t>
    </dgm:pt>
    <dgm:pt modelId="{FB59FFBB-8546-4EAC-8613-CDA27436396A}" type="pres">
      <dgm:prSet presAssocID="{8B8DA965-C801-47E8-ABC0-DD3519D0C4E9}" presName="parentText" presStyleLbl="node1" presStyleIdx="0" presStyleCnt="7" custScaleX="99693">
        <dgm:presLayoutVars>
          <dgm:chMax val="0"/>
          <dgm:bulletEnabled val="1"/>
        </dgm:presLayoutVars>
      </dgm:prSet>
      <dgm:spPr/>
      <dgm:t>
        <a:bodyPr/>
        <a:lstStyle/>
        <a:p>
          <a:endParaRPr lang="id-ID"/>
        </a:p>
      </dgm:t>
    </dgm:pt>
    <dgm:pt modelId="{E8F82F41-313B-47D4-A93A-971D15447B82}" type="pres">
      <dgm:prSet presAssocID="{8B8DA965-C801-47E8-ABC0-DD3519D0C4E9}" presName="negativeSpace" presStyleCnt="0"/>
      <dgm:spPr/>
    </dgm:pt>
    <dgm:pt modelId="{A08B5449-76A3-4F5A-BDA0-344196A54A6E}" type="pres">
      <dgm:prSet presAssocID="{8B8DA965-C801-47E8-ABC0-DD3519D0C4E9}" presName="childText" presStyleLbl="conFgAcc1" presStyleIdx="0" presStyleCnt="7">
        <dgm:presLayoutVars>
          <dgm:bulletEnabled val="1"/>
        </dgm:presLayoutVars>
      </dgm:prSet>
      <dgm:spPr/>
    </dgm:pt>
    <dgm:pt modelId="{46DE9242-A75A-4E3F-80C9-73AA9899F9AB}" type="pres">
      <dgm:prSet presAssocID="{4E552B37-22A7-4869-ACF2-A7F9C6B29860}" presName="spaceBetweenRectangles" presStyleCnt="0"/>
      <dgm:spPr/>
    </dgm:pt>
    <dgm:pt modelId="{38BDC5D6-49A4-4802-A782-A318630B8C85}" type="pres">
      <dgm:prSet presAssocID="{959F3979-3619-41FC-B1DF-114D67D52F75}" presName="parentLin" presStyleCnt="0"/>
      <dgm:spPr/>
    </dgm:pt>
    <dgm:pt modelId="{246C0C31-DB80-4B83-8598-F398A1DE4450}" type="pres">
      <dgm:prSet presAssocID="{959F3979-3619-41FC-B1DF-114D67D52F75}" presName="parentLeftMargin" presStyleLbl="node1" presStyleIdx="0" presStyleCnt="7"/>
      <dgm:spPr/>
      <dgm:t>
        <a:bodyPr/>
        <a:lstStyle/>
        <a:p>
          <a:endParaRPr lang="id-ID"/>
        </a:p>
      </dgm:t>
    </dgm:pt>
    <dgm:pt modelId="{9D65387D-A624-44B4-AFD0-8987145DD231}" type="pres">
      <dgm:prSet presAssocID="{959F3979-3619-41FC-B1DF-114D67D52F75}" presName="parentText" presStyleLbl="node1" presStyleIdx="1" presStyleCnt="7" custScaleX="99532">
        <dgm:presLayoutVars>
          <dgm:chMax val="0"/>
          <dgm:bulletEnabled val="1"/>
        </dgm:presLayoutVars>
      </dgm:prSet>
      <dgm:spPr/>
      <dgm:t>
        <a:bodyPr/>
        <a:lstStyle/>
        <a:p>
          <a:endParaRPr lang="id-ID"/>
        </a:p>
      </dgm:t>
    </dgm:pt>
    <dgm:pt modelId="{9376ACA8-81DC-4492-B29A-0A3B31B9FE37}" type="pres">
      <dgm:prSet presAssocID="{959F3979-3619-41FC-B1DF-114D67D52F75}" presName="negativeSpace" presStyleCnt="0"/>
      <dgm:spPr/>
    </dgm:pt>
    <dgm:pt modelId="{D11C8089-C1C6-4965-A267-30EB89B7833E}" type="pres">
      <dgm:prSet presAssocID="{959F3979-3619-41FC-B1DF-114D67D52F75}" presName="childText" presStyleLbl="conFgAcc1" presStyleIdx="1" presStyleCnt="7">
        <dgm:presLayoutVars>
          <dgm:bulletEnabled val="1"/>
        </dgm:presLayoutVars>
      </dgm:prSet>
      <dgm:spPr/>
    </dgm:pt>
    <dgm:pt modelId="{EDE7E913-E77A-4594-8D4E-CD2871A65D1F}" type="pres">
      <dgm:prSet presAssocID="{C5336E4B-4AF8-4444-989C-521C2181C846}" presName="spaceBetweenRectangles" presStyleCnt="0"/>
      <dgm:spPr/>
    </dgm:pt>
    <dgm:pt modelId="{F43CF366-3FED-440E-9A81-A6D1E8315143}" type="pres">
      <dgm:prSet presAssocID="{15C78CD1-AFF9-4B04-A735-45EA30CC864B}" presName="parentLin" presStyleCnt="0"/>
      <dgm:spPr/>
    </dgm:pt>
    <dgm:pt modelId="{67118E13-875D-488B-BE6C-65F4E9715223}" type="pres">
      <dgm:prSet presAssocID="{15C78CD1-AFF9-4B04-A735-45EA30CC864B}" presName="parentLeftMargin" presStyleLbl="node1" presStyleIdx="1" presStyleCnt="7"/>
      <dgm:spPr/>
      <dgm:t>
        <a:bodyPr/>
        <a:lstStyle/>
        <a:p>
          <a:endParaRPr lang="id-ID"/>
        </a:p>
      </dgm:t>
    </dgm:pt>
    <dgm:pt modelId="{5894CAA8-4079-4481-88E8-BAFAC09B8177}" type="pres">
      <dgm:prSet presAssocID="{15C78CD1-AFF9-4B04-A735-45EA30CC864B}" presName="parentText" presStyleLbl="node1" presStyleIdx="2" presStyleCnt="7">
        <dgm:presLayoutVars>
          <dgm:chMax val="0"/>
          <dgm:bulletEnabled val="1"/>
        </dgm:presLayoutVars>
      </dgm:prSet>
      <dgm:spPr/>
      <dgm:t>
        <a:bodyPr/>
        <a:lstStyle/>
        <a:p>
          <a:endParaRPr lang="id-ID"/>
        </a:p>
      </dgm:t>
    </dgm:pt>
    <dgm:pt modelId="{9264901C-85C1-4EC0-9D9E-B14CD2C64A05}" type="pres">
      <dgm:prSet presAssocID="{15C78CD1-AFF9-4B04-A735-45EA30CC864B}" presName="negativeSpace" presStyleCnt="0"/>
      <dgm:spPr/>
    </dgm:pt>
    <dgm:pt modelId="{86697FFB-A7A5-4F05-8806-73FCF2672FD4}" type="pres">
      <dgm:prSet presAssocID="{15C78CD1-AFF9-4B04-A735-45EA30CC864B}" presName="childText" presStyleLbl="conFgAcc1" presStyleIdx="2" presStyleCnt="7">
        <dgm:presLayoutVars>
          <dgm:bulletEnabled val="1"/>
        </dgm:presLayoutVars>
      </dgm:prSet>
      <dgm:spPr/>
    </dgm:pt>
    <dgm:pt modelId="{A7942820-490E-4B1E-B6EA-FD547530EAE4}" type="pres">
      <dgm:prSet presAssocID="{843AB12E-E074-4BCE-977D-9BBEB0597D87}" presName="spaceBetweenRectangles" presStyleCnt="0"/>
      <dgm:spPr/>
    </dgm:pt>
    <dgm:pt modelId="{50CB4CCA-ED4D-4377-BD6A-A92355F5721F}" type="pres">
      <dgm:prSet presAssocID="{E31BB316-9B37-4BE9-9210-1DEC6EAF74F2}" presName="parentLin" presStyleCnt="0"/>
      <dgm:spPr/>
    </dgm:pt>
    <dgm:pt modelId="{5F80E9AD-03B2-4AB5-808E-D88AF2503360}" type="pres">
      <dgm:prSet presAssocID="{E31BB316-9B37-4BE9-9210-1DEC6EAF74F2}" presName="parentLeftMargin" presStyleLbl="node1" presStyleIdx="2" presStyleCnt="7"/>
      <dgm:spPr/>
      <dgm:t>
        <a:bodyPr/>
        <a:lstStyle/>
        <a:p>
          <a:endParaRPr lang="id-ID"/>
        </a:p>
      </dgm:t>
    </dgm:pt>
    <dgm:pt modelId="{7BE60F80-C281-4766-8A8E-135C241204EA}" type="pres">
      <dgm:prSet presAssocID="{E31BB316-9B37-4BE9-9210-1DEC6EAF74F2}" presName="parentText" presStyleLbl="node1" presStyleIdx="3" presStyleCnt="7">
        <dgm:presLayoutVars>
          <dgm:chMax val="0"/>
          <dgm:bulletEnabled val="1"/>
        </dgm:presLayoutVars>
      </dgm:prSet>
      <dgm:spPr/>
      <dgm:t>
        <a:bodyPr/>
        <a:lstStyle/>
        <a:p>
          <a:endParaRPr lang="id-ID"/>
        </a:p>
      </dgm:t>
    </dgm:pt>
    <dgm:pt modelId="{9E3F33E2-F59D-4FEE-9929-DC043ECA94B5}" type="pres">
      <dgm:prSet presAssocID="{E31BB316-9B37-4BE9-9210-1DEC6EAF74F2}" presName="negativeSpace" presStyleCnt="0"/>
      <dgm:spPr/>
    </dgm:pt>
    <dgm:pt modelId="{55DE6F32-9CDE-4E74-BD85-471520F7F2BB}" type="pres">
      <dgm:prSet presAssocID="{E31BB316-9B37-4BE9-9210-1DEC6EAF74F2}" presName="childText" presStyleLbl="conFgAcc1" presStyleIdx="3" presStyleCnt="7">
        <dgm:presLayoutVars>
          <dgm:bulletEnabled val="1"/>
        </dgm:presLayoutVars>
      </dgm:prSet>
      <dgm:spPr/>
    </dgm:pt>
    <dgm:pt modelId="{BC54B6DB-56D6-40B4-819E-3759E454D8E7}" type="pres">
      <dgm:prSet presAssocID="{D0D73A73-5753-489E-B763-034DEC95478A}" presName="spaceBetweenRectangles" presStyleCnt="0"/>
      <dgm:spPr/>
    </dgm:pt>
    <dgm:pt modelId="{8144766D-55E4-4CB4-AC0E-E3650999C278}" type="pres">
      <dgm:prSet presAssocID="{4D81B007-DD34-4F32-A8FE-97437F58121D}" presName="parentLin" presStyleCnt="0"/>
      <dgm:spPr/>
    </dgm:pt>
    <dgm:pt modelId="{CFB14910-4DCA-4F26-BB67-31001C9D997C}" type="pres">
      <dgm:prSet presAssocID="{4D81B007-DD34-4F32-A8FE-97437F58121D}" presName="parentLeftMargin" presStyleLbl="node1" presStyleIdx="3" presStyleCnt="7"/>
      <dgm:spPr/>
      <dgm:t>
        <a:bodyPr/>
        <a:lstStyle/>
        <a:p>
          <a:endParaRPr lang="id-ID"/>
        </a:p>
      </dgm:t>
    </dgm:pt>
    <dgm:pt modelId="{3287411B-A5E5-4D23-AFFA-3616A6C43A21}" type="pres">
      <dgm:prSet presAssocID="{4D81B007-DD34-4F32-A8FE-97437F58121D}" presName="parentText" presStyleLbl="node1" presStyleIdx="4" presStyleCnt="7">
        <dgm:presLayoutVars>
          <dgm:chMax val="0"/>
          <dgm:bulletEnabled val="1"/>
        </dgm:presLayoutVars>
      </dgm:prSet>
      <dgm:spPr/>
      <dgm:t>
        <a:bodyPr/>
        <a:lstStyle/>
        <a:p>
          <a:endParaRPr lang="id-ID"/>
        </a:p>
      </dgm:t>
    </dgm:pt>
    <dgm:pt modelId="{75923420-1535-490A-BDD1-D0818302450C}" type="pres">
      <dgm:prSet presAssocID="{4D81B007-DD34-4F32-A8FE-97437F58121D}" presName="negativeSpace" presStyleCnt="0"/>
      <dgm:spPr/>
    </dgm:pt>
    <dgm:pt modelId="{A89AA768-7433-4AE1-807C-08C933DDBA38}" type="pres">
      <dgm:prSet presAssocID="{4D81B007-DD34-4F32-A8FE-97437F58121D}" presName="childText" presStyleLbl="conFgAcc1" presStyleIdx="4" presStyleCnt="7">
        <dgm:presLayoutVars>
          <dgm:bulletEnabled val="1"/>
        </dgm:presLayoutVars>
      </dgm:prSet>
      <dgm:spPr/>
    </dgm:pt>
    <dgm:pt modelId="{2EB49114-50D1-4CCA-89DB-2A68A9095763}" type="pres">
      <dgm:prSet presAssocID="{DDD8B053-8A7F-41BE-92FF-2869C966A494}" presName="spaceBetweenRectangles" presStyleCnt="0"/>
      <dgm:spPr/>
    </dgm:pt>
    <dgm:pt modelId="{3258F0F4-DB77-4AC6-A24B-DEAC945F4BE8}" type="pres">
      <dgm:prSet presAssocID="{B7BFFA57-8FBB-4938-AE0A-D6DF891A9D61}" presName="parentLin" presStyleCnt="0"/>
      <dgm:spPr/>
    </dgm:pt>
    <dgm:pt modelId="{B299DA5B-55C1-4B1B-B9DC-04A344961382}" type="pres">
      <dgm:prSet presAssocID="{B7BFFA57-8FBB-4938-AE0A-D6DF891A9D61}" presName="parentLeftMargin" presStyleLbl="node1" presStyleIdx="4" presStyleCnt="7"/>
      <dgm:spPr/>
      <dgm:t>
        <a:bodyPr/>
        <a:lstStyle/>
        <a:p>
          <a:endParaRPr lang="id-ID"/>
        </a:p>
      </dgm:t>
    </dgm:pt>
    <dgm:pt modelId="{E506FD09-9929-4E6C-99D3-C9D1F6F1E372}" type="pres">
      <dgm:prSet presAssocID="{B7BFFA57-8FBB-4938-AE0A-D6DF891A9D61}" presName="parentText" presStyleLbl="node1" presStyleIdx="5" presStyleCnt="7">
        <dgm:presLayoutVars>
          <dgm:chMax val="0"/>
          <dgm:bulletEnabled val="1"/>
        </dgm:presLayoutVars>
      </dgm:prSet>
      <dgm:spPr/>
      <dgm:t>
        <a:bodyPr/>
        <a:lstStyle/>
        <a:p>
          <a:endParaRPr lang="id-ID"/>
        </a:p>
      </dgm:t>
    </dgm:pt>
    <dgm:pt modelId="{B0C18D25-D448-49BA-B4B2-B76239743C83}" type="pres">
      <dgm:prSet presAssocID="{B7BFFA57-8FBB-4938-AE0A-D6DF891A9D61}" presName="negativeSpace" presStyleCnt="0"/>
      <dgm:spPr/>
    </dgm:pt>
    <dgm:pt modelId="{D5863DC1-74A1-417A-9496-15F51C8D1DE1}" type="pres">
      <dgm:prSet presAssocID="{B7BFFA57-8FBB-4938-AE0A-D6DF891A9D61}" presName="childText" presStyleLbl="conFgAcc1" presStyleIdx="5" presStyleCnt="7">
        <dgm:presLayoutVars>
          <dgm:bulletEnabled val="1"/>
        </dgm:presLayoutVars>
      </dgm:prSet>
      <dgm:spPr/>
    </dgm:pt>
    <dgm:pt modelId="{A4BB5FE7-133B-408E-B70C-9D505C7E1006}" type="pres">
      <dgm:prSet presAssocID="{14987FD7-5545-4781-BFFF-8488053B9115}" presName="spaceBetweenRectangles" presStyleCnt="0"/>
      <dgm:spPr/>
    </dgm:pt>
    <dgm:pt modelId="{F0B5AA08-A600-4AD9-970D-8F0351215CAD}" type="pres">
      <dgm:prSet presAssocID="{605A637C-C3FA-4370-95C6-22CA135257DC}" presName="parentLin" presStyleCnt="0"/>
      <dgm:spPr/>
    </dgm:pt>
    <dgm:pt modelId="{04CB9E9B-6108-4363-BD57-322F46F93199}" type="pres">
      <dgm:prSet presAssocID="{605A637C-C3FA-4370-95C6-22CA135257DC}" presName="parentLeftMargin" presStyleLbl="node1" presStyleIdx="5" presStyleCnt="7"/>
      <dgm:spPr/>
      <dgm:t>
        <a:bodyPr/>
        <a:lstStyle/>
        <a:p>
          <a:endParaRPr lang="id-ID"/>
        </a:p>
      </dgm:t>
    </dgm:pt>
    <dgm:pt modelId="{7CB9EFCC-5E83-4503-8B02-8E8982F8A83E}" type="pres">
      <dgm:prSet presAssocID="{605A637C-C3FA-4370-95C6-22CA135257DC}" presName="parentText" presStyleLbl="node1" presStyleIdx="6" presStyleCnt="7">
        <dgm:presLayoutVars>
          <dgm:chMax val="0"/>
          <dgm:bulletEnabled val="1"/>
        </dgm:presLayoutVars>
      </dgm:prSet>
      <dgm:spPr/>
      <dgm:t>
        <a:bodyPr/>
        <a:lstStyle/>
        <a:p>
          <a:endParaRPr lang="id-ID"/>
        </a:p>
      </dgm:t>
    </dgm:pt>
    <dgm:pt modelId="{7F3A9ABB-5AAA-46C7-818E-FD9A67EF4AF7}" type="pres">
      <dgm:prSet presAssocID="{605A637C-C3FA-4370-95C6-22CA135257DC}" presName="negativeSpace" presStyleCnt="0"/>
      <dgm:spPr/>
    </dgm:pt>
    <dgm:pt modelId="{98C4DDF2-D65E-4F4A-BE3C-BA4B57AF28DA}" type="pres">
      <dgm:prSet presAssocID="{605A637C-C3FA-4370-95C6-22CA135257DC}" presName="childText" presStyleLbl="conFgAcc1" presStyleIdx="6" presStyleCnt="7">
        <dgm:presLayoutVars>
          <dgm:bulletEnabled val="1"/>
        </dgm:presLayoutVars>
      </dgm:prSet>
      <dgm:spPr/>
    </dgm:pt>
  </dgm:ptLst>
  <dgm:cxnLst>
    <dgm:cxn modelId="{6B5A71CC-8AA6-4015-AB64-89AB8785C3D3}" srcId="{6A8CA382-9F6F-48BA-BBA2-DABC83943B74}" destId="{15C78CD1-AFF9-4B04-A735-45EA30CC864B}" srcOrd="2" destOrd="0" parTransId="{B9D04B7D-52C7-4A03-A88A-F24C78519CA3}" sibTransId="{843AB12E-E074-4BCE-977D-9BBEB0597D87}"/>
    <dgm:cxn modelId="{CB86CF9E-ED92-40E0-BF6F-5A31C91AA9EF}" srcId="{6A8CA382-9F6F-48BA-BBA2-DABC83943B74}" destId="{605A637C-C3FA-4370-95C6-22CA135257DC}" srcOrd="6" destOrd="0" parTransId="{00DAB22F-91AA-4F23-8849-D11132DFBC63}" sibTransId="{87F41534-6248-472A-9AD6-0B54340A441F}"/>
    <dgm:cxn modelId="{8C21D8B5-D1EF-42C2-80B5-5CBD72EFBDC2}" type="presOf" srcId="{B7BFFA57-8FBB-4938-AE0A-D6DF891A9D61}" destId="{B299DA5B-55C1-4B1B-B9DC-04A344961382}" srcOrd="0" destOrd="0" presId="urn:microsoft.com/office/officeart/2005/8/layout/list1#1"/>
    <dgm:cxn modelId="{DCCD5E43-48AF-4857-B02A-8C701ACC28EC}" type="presOf" srcId="{6A8CA382-9F6F-48BA-BBA2-DABC83943B74}" destId="{F5CE7B72-2164-4F93-A5FA-2FFF7ABE0A54}" srcOrd="0" destOrd="0" presId="urn:microsoft.com/office/officeart/2005/8/layout/list1#1"/>
    <dgm:cxn modelId="{0A84F905-9DCB-4FC0-AC0C-77FA4A65E9A5}" srcId="{6A8CA382-9F6F-48BA-BBA2-DABC83943B74}" destId="{959F3979-3619-41FC-B1DF-114D67D52F75}" srcOrd="1" destOrd="0" parTransId="{A24B91BF-C215-47A1-A317-7482247F201C}" sibTransId="{C5336E4B-4AF8-4444-989C-521C2181C846}"/>
    <dgm:cxn modelId="{1CC78325-9021-42AF-9CC6-D13445A18B56}" type="presOf" srcId="{E31BB316-9B37-4BE9-9210-1DEC6EAF74F2}" destId="{7BE60F80-C281-4766-8A8E-135C241204EA}" srcOrd="1" destOrd="0" presId="urn:microsoft.com/office/officeart/2005/8/layout/list1#1"/>
    <dgm:cxn modelId="{28A54D4D-54C9-42E8-828E-2F7C7783FA43}" type="presOf" srcId="{15C78CD1-AFF9-4B04-A735-45EA30CC864B}" destId="{67118E13-875D-488B-BE6C-65F4E9715223}" srcOrd="0" destOrd="0" presId="urn:microsoft.com/office/officeart/2005/8/layout/list1#1"/>
    <dgm:cxn modelId="{54630BB1-63EF-4FDC-BAE2-BDA1C081F24F}" type="presOf" srcId="{B7BFFA57-8FBB-4938-AE0A-D6DF891A9D61}" destId="{E506FD09-9929-4E6C-99D3-C9D1F6F1E372}" srcOrd="1" destOrd="0" presId="urn:microsoft.com/office/officeart/2005/8/layout/list1#1"/>
    <dgm:cxn modelId="{7F00AB90-ECD4-4357-B04D-AD42879DC783}" type="presOf" srcId="{8B8DA965-C801-47E8-ABC0-DD3519D0C4E9}" destId="{12936F0B-C53E-415B-B0DB-9CB2F5951E85}" srcOrd="0" destOrd="0" presId="urn:microsoft.com/office/officeart/2005/8/layout/list1#1"/>
    <dgm:cxn modelId="{2AB87E40-37E3-4DBA-99A1-93FB35ADE45E}" type="presOf" srcId="{4D81B007-DD34-4F32-A8FE-97437F58121D}" destId="{3287411B-A5E5-4D23-AFFA-3616A6C43A21}" srcOrd="1" destOrd="0" presId="urn:microsoft.com/office/officeart/2005/8/layout/list1#1"/>
    <dgm:cxn modelId="{575421FB-6FF7-47FB-A70A-8E11DEB2FE5C}" type="presOf" srcId="{4D81B007-DD34-4F32-A8FE-97437F58121D}" destId="{CFB14910-4DCA-4F26-BB67-31001C9D997C}" srcOrd="0" destOrd="0" presId="urn:microsoft.com/office/officeart/2005/8/layout/list1#1"/>
    <dgm:cxn modelId="{CCFE2B85-8732-47F1-B4CC-40006F6F02FB}" type="presOf" srcId="{605A637C-C3FA-4370-95C6-22CA135257DC}" destId="{7CB9EFCC-5E83-4503-8B02-8E8982F8A83E}" srcOrd="1" destOrd="0" presId="urn:microsoft.com/office/officeart/2005/8/layout/list1#1"/>
    <dgm:cxn modelId="{C612FA17-7329-44C9-87F3-1FE1D05C6F45}" type="presOf" srcId="{959F3979-3619-41FC-B1DF-114D67D52F75}" destId="{9D65387D-A624-44B4-AFD0-8987145DD231}" srcOrd="1" destOrd="0" presId="urn:microsoft.com/office/officeart/2005/8/layout/list1#1"/>
    <dgm:cxn modelId="{EF720CA8-A346-454A-B9FD-EB7A47B9D2D5}" srcId="{6A8CA382-9F6F-48BA-BBA2-DABC83943B74}" destId="{4D81B007-DD34-4F32-A8FE-97437F58121D}" srcOrd="4" destOrd="0" parTransId="{E6C939C2-39F5-4F55-A794-978072E7061B}" sibTransId="{DDD8B053-8A7F-41BE-92FF-2869C966A494}"/>
    <dgm:cxn modelId="{28F67925-8BB6-4E94-800E-B818CD1C70EF}" srcId="{6A8CA382-9F6F-48BA-BBA2-DABC83943B74}" destId="{E31BB316-9B37-4BE9-9210-1DEC6EAF74F2}" srcOrd="3" destOrd="0" parTransId="{A7AEC20B-7233-4F2C-831F-F4DF6017CBAD}" sibTransId="{D0D73A73-5753-489E-B763-034DEC95478A}"/>
    <dgm:cxn modelId="{A1036BD7-B2BA-4CD5-883B-0B4A5308AAD2}" type="presOf" srcId="{8B8DA965-C801-47E8-ABC0-DD3519D0C4E9}" destId="{FB59FFBB-8546-4EAC-8613-CDA27436396A}" srcOrd="1" destOrd="0" presId="urn:microsoft.com/office/officeart/2005/8/layout/list1#1"/>
    <dgm:cxn modelId="{A293FEC9-81B2-4329-A2AD-7514235B9857}" type="presOf" srcId="{E31BB316-9B37-4BE9-9210-1DEC6EAF74F2}" destId="{5F80E9AD-03B2-4AB5-808E-D88AF2503360}" srcOrd="0" destOrd="0" presId="urn:microsoft.com/office/officeart/2005/8/layout/list1#1"/>
    <dgm:cxn modelId="{105D7884-403C-447C-894C-6AE73CCB21EB}" type="presOf" srcId="{959F3979-3619-41FC-B1DF-114D67D52F75}" destId="{246C0C31-DB80-4B83-8598-F398A1DE4450}" srcOrd="0" destOrd="0" presId="urn:microsoft.com/office/officeart/2005/8/layout/list1#1"/>
    <dgm:cxn modelId="{3D73E147-5C15-4308-9C14-BFFC4610A5E3}" type="presOf" srcId="{15C78CD1-AFF9-4B04-A735-45EA30CC864B}" destId="{5894CAA8-4079-4481-88E8-BAFAC09B8177}" srcOrd="1" destOrd="0" presId="urn:microsoft.com/office/officeart/2005/8/layout/list1#1"/>
    <dgm:cxn modelId="{0F6A3A52-DE80-4318-9B37-D9A1EA797851}" type="presOf" srcId="{605A637C-C3FA-4370-95C6-22CA135257DC}" destId="{04CB9E9B-6108-4363-BD57-322F46F93199}" srcOrd="0" destOrd="0" presId="urn:microsoft.com/office/officeart/2005/8/layout/list1#1"/>
    <dgm:cxn modelId="{533D5514-9B4D-400B-AD41-5AB54A8CD69F}" srcId="{6A8CA382-9F6F-48BA-BBA2-DABC83943B74}" destId="{8B8DA965-C801-47E8-ABC0-DD3519D0C4E9}" srcOrd="0" destOrd="0" parTransId="{5AA04DF3-4AE7-4CBB-9957-7FFB5F216767}" sibTransId="{4E552B37-22A7-4869-ACF2-A7F9C6B29860}"/>
    <dgm:cxn modelId="{B22EB935-388B-454E-AC3D-AEE442A641F6}" srcId="{6A8CA382-9F6F-48BA-BBA2-DABC83943B74}" destId="{B7BFFA57-8FBB-4938-AE0A-D6DF891A9D61}" srcOrd="5" destOrd="0" parTransId="{EFC47C0C-986D-418F-8A5D-CF4C9B44C131}" sibTransId="{14987FD7-5545-4781-BFFF-8488053B9115}"/>
    <dgm:cxn modelId="{A227115F-DB2A-4BBD-8CFB-2B459D98A1BC}" type="presParOf" srcId="{F5CE7B72-2164-4F93-A5FA-2FFF7ABE0A54}" destId="{36080618-26DE-4B9D-990E-555E8E00B8A6}" srcOrd="0" destOrd="0" presId="urn:microsoft.com/office/officeart/2005/8/layout/list1#1"/>
    <dgm:cxn modelId="{4A85B601-9F24-4D6B-88E2-E9DB17590861}" type="presParOf" srcId="{36080618-26DE-4B9D-990E-555E8E00B8A6}" destId="{12936F0B-C53E-415B-B0DB-9CB2F5951E85}" srcOrd="0" destOrd="0" presId="urn:microsoft.com/office/officeart/2005/8/layout/list1#1"/>
    <dgm:cxn modelId="{AC8590EC-7DE4-4966-A359-8AE285EBE786}" type="presParOf" srcId="{36080618-26DE-4B9D-990E-555E8E00B8A6}" destId="{FB59FFBB-8546-4EAC-8613-CDA27436396A}" srcOrd="1" destOrd="0" presId="urn:microsoft.com/office/officeart/2005/8/layout/list1#1"/>
    <dgm:cxn modelId="{56B67269-689F-4EB4-A5A9-CFB997DB9CD7}" type="presParOf" srcId="{F5CE7B72-2164-4F93-A5FA-2FFF7ABE0A54}" destId="{E8F82F41-313B-47D4-A93A-971D15447B82}" srcOrd="1" destOrd="0" presId="urn:microsoft.com/office/officeart/2005/8/layout/list1#1"/>
    <dgm:cxn modelId="{44D7B92A-B5CD-4C3F-8371-A2835C4C51A9}" type="presParOf" srcId="{F5CE7B72-2164-4F93-A5FA-2FFF7ABE0A54}" destId="{A08B5449-76A3-4F5A-BDA0-344196A54A6E}" srcOrd="2" destOrd="0" presId="urn:microsoft.com/office/officeart/2005/8/layout/list1#1"/>
    <dgm:cxn modelId="{3FAFB480-F940-4E22-AE07-DAF4E13F8015}" type="presParOf" srcId="{F5CE7B72-2164-4F93-A5FA-2FFF7ABE0A54}" destId="{46DE9242-A75A-4E3F-80C9-73AA9899F9AB}" srcOrd="3" destOrd="0" presId="urn:microsoft.com/office/officeart/2005/8/layout/list1#1"/>
    <dgm:cxn modelId="{223B01BC-1C41-41F9-ACC9-518AF3BD03C1}" type="presParOf" srcId="{F5CE7B72-2164-4F93-A5FA-2FFF7ABE0A54}" destId="{38BDC5D6-49A4-4802-A782-A318630B8C85}" srcOrd="4" destOrd="0" presId="urn:microsoft.com/office/officeart/2005/8/layout/list1#1"/>
    <dgm:cxn modelId="{19B953FC-186B-46B3-88C5-405CFA836DBD}" type="presParOf" srcId="{38BDC5D6-49A4-4802-A782-A318630B8C85}" destId="{246C0C31-DB80-4B83-8598-F398A1DE4450}" srcOrd="0" destOrd="0" presId="urn:microsoft.com/office/officeart/2005/8/layout/list1#1"/>
    <dgm:cxn modelId="{F18C55E8-A49C-4CEF-A017-4397BBE5026C}" type="presParOf" srcId="{38BDC5D6-49A4-4802-A782-A318630B8C85}" destId="{9D65387D-A624-44B4-AFD0-8987145DD231}" srcOrd="1" destOrd="0" presId="urn:microsoft.com/office/officeart/2005/8/layout/list1#1"/>
    <dgm:cxn modelId="{2AFE2E3B-AFC5-4B22-85E4-232825709889}" type="presParOf" srcId="{F5CE7B72-2164-4F93-A5FA-2FFF7ABE0A54}" destId="{9376ACA8-81DC-4492-B29A-0A3B31B9FE37}" srcOrd="5" destOrd="0" presId="urn:microsoft.com/office/officeart/2005/8/layout/list1#1"/>
    <dgm:cxn modelId="{F4028B9B-9843-41C6-B7C6-DA50431ADC39}" type="presParOf" srcId="{F5CE7B72-2164-4F93-A5FA-2FFF7ABE0A54}" destId="{D11C8089-C1C6-4965-A267-30EB89B7833E}" srcOrd="6" destOrd="0" presId="urn:microsoft.com/office/officeart/2005/8/layout/list1#1"/>
    <dgm:cxn modelId="{E32CCFE6-6ABF-46DB-977B-83A4935D4BAC}" type="presParOf" srcId="{F5CE7B72-2164-4F93-A5FA-2FFF7ABE0A54}" destId="{EDE7E913-E77A-4594-8D4E-CD2871A65D1F}" srcOrd="7" destOrd="0" presId="urn:microsoft.com/office/officeart/2005/8/layout/list1#1"/>
    <dgm:cxn modelId="{2DCF4EBA-2E73-40E7-AEE5-28C15B96A14D}" type="presParOf" srcId="{F5CE7B72-2164-4F93-A5FA-2FFF7ABE0A54}" destId="{F43CF366-3FED-440E-9A81-A6D1E8315143}" srcOrd="8" destOrd="0" presId="urn:microsoft.com/office/officeart/2005/8/layout/list1#1"/>
    <dgm:cxn modelId="{D9CA2C87-D476-4285-9F68-F146BD6B278C}" type="presParOf" srcId="{F43CF366-3FED-440E-9A81-A6D1E8315143}" destId="{67118E13-875D-488B-BE6C-65F4E9715223}" srcOrd="0" destOrd="0" presId="urn:microsoft.com/office/officeart/2005/8/layout/list1#1"/>
    <dgm:cxn modelId="{3730EC04-0B81-46FD-A315-81C0D899E4A7}" type="presParOf" srcId="{F43CF366-3FED-440E-9A81-A6D1E8315143}" destId="{5894CAA8-4079-4481-88E8-BAFAC09B8177}" srcOrd="1" destOrd="0" presId="urn:microsoft.com/office/officeart/2005/8/layout/list1#1"/>
    <dgm:cxn modelId="{4F4C1A6B-2970-4B37-9403-DE268E65C777}" type="presParOf" srcId="{F5CE7B72-2164-4F93-A5FA-2FFF7ABE0A54}" destId="{9264901C-85C1-4EC0-9D9E-B14CD2C64A05}" srcOrd="9" destOrd="0" presId="urn:microsoft.com/office/officeart/2005/8/layout/list1#1"/>
    <dgm:cxn modelId="{4B69960A-9F1B-414D-8E25-8E2F30220E9F}" type="presParOf" srcId="{F5CE7B72-2164-4F93-A5FA-2FFF7ABE0A54}" destId="{86697FFB-A7A5-4F05-8806-73FCF2672FD4}" srcOrd="10" destOrd="0" presId="urn:microsoft.com/office/officeart/2005/8/layout/list1#1"/>
    <dgm:cxn modelId="{6F01CE24-4879-4E36-86DE-DCE2E33870C4}" type="presParOf" srcId="{F5CE7B72-2164-4F93-A5FA-2FFF7ABE0A54}" destId="{A7942820-490E-4B1E-B6EA-FD547530EAE4}" srcOrd="11" destOrd="0" presId="urn:microsoft.com/office/officeart/2005/8/layout/list1#1"/>
    <dgm:cxn modelId="{C18A8E71-E745-4F0D-BF73-D195D06925EE}" type="presParOf" srcId="{F5CE7B72-2164-4F93-A5FA-2FFF7ABE0A54}" destId="{50CB4CCA-ED4D-4377-BD6A-A92355F5721F}" srcOrd="12" destOrd="0" presId="urn:microsoft.com/office/officeart/2005/8/layout/list1#1"/>
    <dgm:cxn modelId="{F02F4B81-F655-44DB-A4E2-7CBCCD62B9C6}" type="presParOf" srcId="{50CB4CCA-ED4D-4377-BD6A-A92355F5721F}" destId="{5F80E9AD-03B2-4AB5-808E-D88AF2503360}" srcOrd="0" destOrd="0" presId="urn:microsoft.com/office/officeart/2005/8/layout/list1#1"/>
    <dgm:cxn modelId="{F32F7D53-9740-41F4-80FC-AFBC8477292A}" type="presParOf" srcId="{50CB4CCA-ED4D-4377-BD6A-A92355F5721F}" destId="{7BE60F80-C281-4766-8A8E-135C241204EA}" srcOrd="1" destOrd="0" presId="urn:microsoft.com/office/officeart/2005/8/layout/list1#1"/>
    <dgm:cxn modelId="{6C03E78D-F448-400F-8E53-4A65F07E78A0}" type="presParOf" srcId="{F5CE7B72-2164-4F93-A5FA-2FFF7ABE0A54}" destId="{9E3F33E2-F59D-4FEE-9929-DC043ECA94B5}" srcOrd="13" destOrd="0" presId="urn:microsoft.com/office/officeart/2005/8/layout/list1#1"/>
    <dgm:cxn modelId="{08152A68-EFA8-4968-9835-615401D2D108}" type="presParOf" srcId="{F5CE7B72-2164-4F93-A5FA-2FFF7ABE0A54}" destId="{55DE6F32-9CDE-4E74-BD85-471520F7F2BB}" srcOrd="14" destOrd="0" presId="urn:microsoft.com/office/officeart/2005/8/layout/list1#1"/>
    <dgm:cxn modelId="{C9B40D6A-8074-4A95-9923-E49C89E1A7BB}" type="presParOf" srcId="{F5CE7B72-2164-4F93-A5FA-2FFF7ABE0A54}" destId="{BC54B6DB-56D6-40B4-819E-3759E454D8E7}" srcOrd="15" destOrd="0" presId="urn:microsoft.com/office/officeart/2005/8/layout/list1#1"/>
    <dgm:cxn modelId="{BBD59AF3-9A82-4C62-92E1-229E0C1D96DA}" type="presParOf" srcId="{F5CE7B72-2164-4F93-A5FA-2FFF7ABE0A54}" destId="{8144766D-55E4-4CB4-AC0E-E3650999C278}" srcOrd="16" destOrd="0" presId="urn:microsoft.com/office/officeart/2005/8/layout/list1#1"/>
    <dgm:cxn modelId="{9A17822F-8D63-4F76-9F3A-00B19DC79FBC}" type="presParOf" srcId="{8144766D-55E4-4CB4-AC0E-E3650999C278}" destId="{CFB14910-4DCA-4F26-BB67-31001C9D997C}" srcOrd="0" destOrd="0" presId="urn:microsoft.com/office/officeart/2005/8/layout/list1#1"/>
    <dgm:cxn modelId="{013801F5-1AA1-499C-8DC6-B787E3DB17A9}" type="presParOf" srcId="{8144766D-55E4-4CB4-AC0E-E3650999C278}" destId="{3287411B-A5E5-4D23-AFFA-3616A6C43A21}" srcOrd="1" destOrd="0" presId="urn:microsoft.com/office/officeart/2005/8/layout/list1#1"/>
    <dgm:cxn modelId="{A16D65B4-6584-43EB-BE7C-F916C348DC20}" type="presParOf" srcId="{F5CE7B72-2164-4F93-A5FA-2FFF7ABE0A54}" destId="{75923420-1535-490A-BDD1-D0818302450C}" srcOrd="17" destOrd="0" presId="urn:microsoft.com/office/officeart/2005/8/layout/list1#1"/>
    <dgm:cxn modelId="{42AEF36C-6C49-413D-80BA-B529D57CABF2}" type="presParOf" srcId="{F5CE7B72-2164-4F93-A5FA-2FFF7ABE0A54}" destId="{A89AA768-7433-4AE1-807C-08C933DDBA38}" srcOrd="18" destOrd="0" presId="urn:microsoft.com/office/officeart/2005/8/layout/list1#1"/>
    <dgm:cxn modelId="{A6B0C94E-08BB-4A2A-83FB-9B8D54A5111F}" type="presParOf" srcId="{F5CE7B72-2164-4F93-A5FA-2FFF7ABE0A54}" destId="{2EB49114-50D1-4CCA-89DB-2A68A9095763}" srcOrd="19" destOrd="0" presId="urn:microsoft.com/office/officeart/2005/8/layout/list1#1"/>
    <dgm:cxn modelId="{55308B01-B5F0-4414-AC14-E9F7BCE90039}" type="presParOf" srcId="{F5CE7B72-2164-4F93-A5FA-2FFF7ABE0A54}" destId="{3258F0F4-DB77-4AC6-A24B-DEAC945F4BE8}" srcOrd="20" destOrd="0" presId="urn:microsoft.com/office/officeart/2005/8/layout/list1#1"/>
    <dgm:cxn modelId="{C40F9B54-5787-4EA6-8D6B-4F144FB74250}" type="presParOf" srcId="{3258F0F4-DB77-4AC6-A24B-DEAC945F4BE8}" destId="{B299DA5B-55C1-4B1B-B9DC-04A344961382}" srcOrd="0" destOrd="0" presId="urn:microsoft.com/office/officeart/2005/8/layout/list1#1"/>
    <dgm:cxn modelId="{88A112FA-E9BC-4A4F-B08E-095D0A7F869D}" type="presParOf" srcId="{3258F0F4-DB77-4AC6-A24B-DEAC945F4BE8}" destId="{E506FD09-9929-4E6C-99D3-C9D1F6F1E372}" srcOrd="1" destOrd="0" presId="urn:microsoft.com/office/officeart/2005/8/layout/list1#1"/>
    <dgm:cxn modelId="{44F8A4D1-4447-4094-B605-10D30074F2AF}" type="presParOf" srcId="{F5CE7B72-2164-4F93-A5FA-2FFF7ABE0A54}" destId="{B0C18D25-D448-49BA-B4B2-B76239743C83}" srcOrd="21" destOrd="0" presId="urn:microsoft.com/office/officeart/2005/8/layout/list1#1"/>
    <dgm:cxn modelId="{DD46070F-E563-4366-A010-CB433A44E03C}" type="presParOf" srcId="{F5CE7B72-2164-4F93-A5FA-2FFF7ABE0A54}" destId="{D5863DC1-74A1-417A-9496-15F51C8D1DE1}" srcOrd="22" destOrd="0" presId="urn:microsoft.com/office/officeart/2005/8/layout/list1#1"/>
    <dgm:cxn modelId="{3BDAFF6A-5101-4FFE-92F6-EACD64C17C33}" type="presParOf" srcId="{F5CE7B72-2164-4F93-A5FA-2FFF7ABE0A54}" destId="{A4BB5FE7-133B-408E-B70C-9D505C7E1006}" srcOrd="23" destOrd="0" presId="urn:microsoft.com/office/officeart/2005/8/layout/list1#1"/>
    <dgm:cxn modelId="{D834CB10-9C95-4D9A-922A-B2D89D65FDE2}" type="presParOf" srcId="{F5CE7B72-2164-4F93-A5FA-2FFF7ABE0A54}" destId="{F0B5AA08-A600-4AD9-970D-8F0351215CAD}" srcOrd="24" destOrd="0" presId="urn:microsoft.com/office/officeart/2005/8/layout/list1#1"/>
    <dgm:cxn modelId="{70E5387E-F34B-4379-8F22-060570A2AC9D}" type="presParOf" srcId="{F0B5AA08-A600-4AD9-970D-8F0351215CAD}" destId="{04CB9E9B-6108-4363-BD57-322F46F93199}" srcOrd="0" destOrd="0" presId="urn:microsoft.com/office/officeart/2005/8/layout/list1#1"/>
    <dgm:cxn modelId="{9BBD612C-A489-4A81-BDF0-11F10FDA4800}" type="presParOf" srcId="{F0B5AA08-A600-4AD9-970D-8F0351215CAD}" destId="{7CB9EFCC-5E83-4503-8B02-8E8982F8A83E}" srcOrd="1" destOrd="0" presId="urn:microsoft.com/office/officeart/2005/8/layout/list1#1"/>
    <dgm:cxn modelId="{669A1F4D-8BC2-4C25-BD99-AAD811327258}" type="presParOf" srcId="{F5CE7B72-2164-4F93-A5FA-2FFF7ABE0A54}" destId="{7F3A9ABB-5AAA-46C7-818E-FD9A67EF4AF7}" srcOrd="25" destOrd="0" presId="urn:microsoft.com/office/officeart/2005/8/layout/list1#1"/>
    <dgm:cxn modelId="{D0C317BB-D155-4031-8176-68A49663EB91}" type="presParOf" srcId="{F5CE7B72-2164-4F93-A5FA-2FFF7ABE0A54}" destId="{98C4DDF2-D65E-4F4A-BE3C-BA4B57AF28DA}" srcOrd="26" destOrd="0" presId="urn:microsoft.com/office/officeart/2005/8/layout/list1#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B9104E66-7A6D-4A2F-A78E-22DA763C32A3}" type="doc">
      <dgm:prSet loTypeId="urn:microsoft.com/office/officeart/2005/8/layout/chart3#1" loCatId="cycle" qsTypeId="urn:microsoft.com/office/officeart/2005/8/quickstyle/simple1#5" qsCatId="simple" csTypeId="urn:microsoft.com/office/officeart/2005/8/colors/colorful2#4" csCatId="colorful" phldr="1"/>
      <dgm:spPr/>
    </dgm:pt>
    <dgm:pt modelId="{8A79A5F8-0EC0-47EA-9E82-F0CCF6DBAC67}">
      <dgm:prSet phldrT="[Text]"/>
      <dgm:spPr/>
      <dgm:t>
        <a:bodyPr/>
        <a:lstStyle/>
        <a:p>
          <a:endParaRPr lang="id-ID" dirty="0"/>
        </a:p>
      </dgm:t>
    </dgm:pt>
    <dgm:pt modelId="{14945FAC-08B4-4E0B-952B-CBCCE683D2F1}" cxnId="{0A167D44-6515-4CBC-8701-D34DB1D86D13}" type="parTrans">
      <dgm:prSet/>
      <dgm:spPr/>
      <dgm:t>
        <a:bodyPr/>
        <a:lstStyle/>
        <a:p>
          <a:endParaRPr lang="id-ID"/>
        </a:p>
      </dgm:t>
    </dgm:pt>
    <dgm:pt modelId="{D5241894-1CD5-40C2-B82D-9F1B3C554857}" cxnId="{0A167D44-6515-4CBC-8701-D34DB1D86D13}" type="sibTrans">
      <dgm:prSet/>
      <dgm:spPr/>
      <dgm:t>
        <a:bodyPr/>
        <a:lstStyle/>
        <a:p>
          <a:endParaRPr lang="id-ID"/>
        </a:p>
      </dgm:t>
    </dgm:pt>
    <dgm:pt modelId="{3AAA8598-F025-4A6A-9C49-A19C210238B2}">
      <dgm:prSet phldrT="[Text]"/>
      <dgm:spPr/>
      <dgm:t>
        <a:bodyPr/>
        <a:lstStyle/>
        <a:p>
          <a:endParaRPr lang="id-ID" dirty="0"/>
        </a:p>
      </dgm:t>
    </dgm:pt>
    <dgm:pt modelId="{8EC0C121-F3F9-4AB0-A05F-9946374BC489}" cxnId="{ADB7A112-C47C-4CB5-8DEB-2DFE0C63F126}" type="parTrans">
      <dgm:prSet/>
      <dgm:spPr/>
      <dgm:t>
        <a:bodyPr/>
        <a:lstStyle/>
        <a:p>
          <a:endParaRPr lang="id-ID"/>
        </a:p>
      </dgm:t>
    </dgm:pt>
    <dgm:pt modelId="{D9C9B710-C4CC-434D-B5B5-28C0D8E0FB68}" cxnId="{ADB7A112-C47C-4CB5-8DEB-2DFE0C63F126}" type="sibTrans">
      <dgm:prSet/>
      <dgm:spPr/>
      <dgm:t>
        <a:bodyPr/>
        <a:lstStyle/>
        <a:p>
          <a:endParaRPr lang="id-ID"/>
        </a:p>
      </dgm:t>
    </dgm:pt>
    <dgm:pt modelId="{D655CD8A-D61F-441E-B4BF-AC251A8BBADC}">
      <dgm:prSet phldrT="[Text]"/>
      <dgm:spPr/>
      <dgm:t>
        <a:bodyPr/>
        <a:lstStyle/>
        <a:p>
          <a:endParaRPr lang="id-ID" dirty="0"/>
        </a:p>
      </dgm:t>
    </dgm:pt>
    <dgm:pt modelId="{C8F00D42-B66F-4835-8259-AB4DCB22DD22}" cxnId="{6801114F-DB92-48EA-BD91-43511F18BAF2}" type="parTrans">
      <dgm:prSet/>
      <dgm:spPr/>
      <dgm:t>
        <a:bodyPr/>
        <a:lstStyle/>
        <a:p>
          <a:endParaRPr lang="id-ID"/>
        </a:p>
      </dgm:t>
    </dgm:pt>
    <dgm:pt modelId="{6AC06ACA-B522-451A-9EAD-9B3BCFE2CCF8}" cxnId="{6801114F-DB92-48EA-BD91-43511F18BAF2}" type="sibTrans">
      <dgm:prSet/>
      <dgm:spPr/>
      <dgm:t>
        <a:bodyPr/>
        <a:lstStyle/>
        <a:p>
          <a:endParaRPr lang="id-ID"/>
        </a:p>
      </dgm:t>
    </dgm:pt>
    <dgm:pt modelId="{35A3B5D1-3052-4C97-BA2F-BF20DCF3DC94}">
      <dgm:prSet/>
      <dgm:spPr/>
      <dgm:t>
        <a:bodyPr/>
        <a:lstStyle/>
        <a:p>
          <a:endParaRPr lang="id-ID"/>
        </a:p>
      </dgm:t>
    </dgm:pt>
    <dgm:pt modelId="{3F99E747-AB95-423A-B44E-6C133DE88B6A}" cxnId="{4792D118-3DEC-4C47-965C-5880F90678A3}" type="parTrans">
      <dgm:prSet/>
      <dgm:spPr/>
      <dgm:t>
        <a:bodyPr/>
        <a:lstStyle/>
        <a:p>
          <a:endParaRPr lang="id-ID"/>
        </a:p>
      </dgm:t>
    </dgm:pt>
    <dgm:pt modelId="{F550186C-68EB-4F90-A91D-86485827CE04}" cxnId="{4792D118-3DEC-4C47-965C-5880F90678A3}" type="sibTrans">
      <dgm:prSet/>
      <dgm:spPr/>
      <dgm:t>
        <a:bodyPr/>
        <a:lstStyle/>
        <a:p>
          <a:endParaRPr lang="id-ID"/>
        </a:p>
      </dgm:t>
    </dgm:pt>
    <dgm:pt modelId="{C8576995-953E-4E38-AF78-3154BA9B957F}" type="pres">
      <dgm:prSet presAssocID="{B9104E66-7A6D-4A2F-A78E-22DA763C32A3}" presName="compositeShape" presStyleCnt="0">
        <dgm:presLayoutVars>
          <dgm:chMax val="7"/>
          <dgm:dir/>
          <dgm:resizeHandles val="exact"/>
        </dgm:presLayoutVars>
      </dgm:prSet>
      <dgm:spPr/>
    </dgm:pt>
    <dgm:pt modelId="{C0F5E180-5145-4EA4-AEA8-05C7FF7D8514}" type="pres">
      <dgm:prSet presAssocID="{B9104E66-7A6D-4A2F-A78E-22DA763C32A3}" presName="wedge1" presStyleLbl="node1" presStyleIdx="0" presStyleCnt="4"/>
      <dgm:spPr/>
      <dgm:t>
        <a:bodyPr/>
        <a:lstStyle/>
        <a:p>
          <a:endParaRPr lang="id-ID"/>
        </a:p>
      </dgm:t>
    </dgm:pt>
    <dgm:pt modelId="{60D39DC4-0427-4D40-9927-D8760BA0902F}" type="pres">
      <dgm:prSet presAssocID="{B9104E66-7A6D-4A2F-A78E-22DA763C32A3}" presName="wedge1Tx" presStyleLbl="node1" presStyleIdx="0" presStyleCnt="4">
        <dgm:presLayoutVars>
          <dgm:chMax val="0"/>
          <dgm:chPref val="0"/>
          <dgm:bulletEnabled val="1"/>
        </dgm:presLayoutVars>
      </dgm:prSet>
      <dgm:spPr/>
      <dgm:t>
        <a:bodyPr/>
        <a:lstStyle/>
        <a:p>
          <a:endParaRPr lang="id-ID"/>
        </a:p>
      </dgm:t>
    </dgm:pt>
    <dgm:pt modelId="{B46E1222-563C-4773-8BD9-B98C9A123A7C}" type="pres">
      <dgm:prSet presAssocID="{B9104E66-7A6D-4A2F-A78E-22DA763C32A3}" presName="wedge2" presStyleLbl="node1" presStyleIdx="1" presStyleCnt="4"/>
      <dgm:spPr/>
      <dgm:t>
        <a:bodyPr/>
        <a:lstStyle/>
        <a:p>
          <a:endParaRPr lang="id-ID"/>
        </a:p>
      </dgm:t>
    </dgm:pt>
    <dgm:pt modelId="{581068B3-08C5-42A7-A0C4-DE3CACCA348E}" type="pres">
      <dgm:prSet presAssocID="{B9104E66-7A6D-4A2F-A78E-22DA763C32A3}" presName="wedge2Tx" presStyleLbl="node1" presStyleIdx="1" presStyleCnt="4">
        <dgm:presLayoutVars>
          <dgm:chMax val="0"/>
          <dgm:chPref val="0"/>
          <dgm:bulletEnabled val="1"/>
        </dgm:presLayoutVars>
      </dgm:prSet>
      <dgm:spPr/>
      <dgm:t>
        <a:bodyPr/>
        <a:lstStyle/>
        <a:p>
          <a:endParaRPr lang="id-ID"/>
        </a:p>
      </dgm:t>
    </dgm:pt>
    <dgm:pt modelId="{DF8CA72B-4A41-4657-A312-C72AC8B3FC60}" type="pres">
      <dgm:prSet presAssocID="{B9104E66-7A6D-4A2F-A78E-22DA763C32A3}" presName="wedge3" presStyleLbl="node1" presStyleIdx="2" presStyleCnt="4"/>
      <dgm:spPr/>
      <dgm:t>
        <a:bodyPr/>
        <a:lstStyle/>
        <a:p>
          <a:endParaRPr lang="id-ID"/>
        </a:p>
      </dgm:t>
    </dgm:pt>
    <dgm:pt modelId="{108AE9E5-F81E-42D7-B6FD-9363E571A3D8}" type="pres">
      <dgm:prSet presAssocID="{B9104E66-7A6D-4A2F-A78E-22DA763C32A3}" presName="wedge3Tx" presStyleLbl="node1" presStyleIdx="2" presStyleCnt="4">
        <dgm:presLayoutVars>
          <dgm:chMax val="0"/>
          <dgm:chPref val="0"/>
          <dgm:bulletEnabled val="1"/>
        </dgm:presLayoutVars>
      </dgm:prSet>
      <dgm:spPr/>
      <dgm:t>
        <a:bodyPr/>
        <a:lstStyle/>
        <a:p>
          <a:endParaRPr lang="id-ID"/>
        </a:p>
      </dgm:t>
    </dgm:pt>
    <dgm:pt modelId="{A41C2123-758E-49FD-8423-04C4D08A1F05}" type="pres">
      <dgm:prSet presAssocID="{B9104E66-7A6D-4A2F-A78E-22DA763C32A3}" presName="wedge4" presStyleLbl="node1" presStyleIdx="3" presStyleCnt="4"/>
      <dgm:spPr/>
      <dgm:t>
        <a:bodyPr/>
        <a:lstStyle/>
        <a:p>
          <a:endParaRPr lang="id-ID"/>
        </a:p>
      </dgm:t>
    </dgm:pt>
    <dgm:pt modelId="{375E5A33-6656-4A1E-A1A7-3679EF6B4B85}" type="pres">
      <dgm:prSet presAssocID="{B9104E66-7A6D-4A2F-A78E-22DA763C32A3}" presName="wedge4Tx" presStyleLbl="node1" presStyleIdx="3" presStyleCnt="4">
        <dgm:presLayoutVars>
          <dgm:chMax val="0"/>
          <dgm:chPref val="0"/>
          <dgm:bulletEnabled val="1"/>
        </dgm:presLayoutVars>
      </dgm:prSet>
      <dgm:spPr/>
      <dgm:t>
        <a:bodyPr/>
        <a:lstStyle/>
        <a:p>
          <a:endParaRPr lang="id-ID"/>
        </a:p>
      </dgm:t>
    </dgm:pt>
  </dgm:ptLst>
  <dgm:cxnLst>
    <dgm:cxn modelId="{6801114F-DB92-48EA-BD91-43511F18BAF2}" srcId="{B9104E66-7A6D-4A2F-A78E-22DA763C32A3}" destId="{D655CD8A-D61F-441E-B4BF-AC251A8BBADC}" srcOrd="2" destOrd="0" parTransId="{C8F00D42-B66F-4835-8259-AB4DCB22DD22}" sibTransId="{6AC06ACA-B522-451A-9EAD-9B3BCFE2CCF8}"/>
    <dgm:cxn modelId="{DBF9ABD6-7D07-4CBD-8B93-7810538D5E05}" type="presOf" srcId="{8A79A5F8-0EC0-47EA-9E82-F0CCF6DBAC67}" destId="{60D39DC4-0427-4D40-9927-D8760BA0902F}" srcOrd="1" destOrd="0" presId="urn:microsoft.com/office/officeart/2005/8/layout/chart3#1"/>
    <dgm:cxn modelId="{C0836872-FDF3-48DE-8F94-CFD43EC17090}" type="presOf" srcId="{D655CD8A-D61F-441E-B4BF-AC251A8BBADC}" destId="{108AE9E5-F81E-42D7-B6FD-9363E571A3D8}" srcOrd="1" destOrd="0" presId="urn:microsoft.com/office/officeart/2005/8/layout/chart3#1"/>
    <dgm:cxn modelId="{113C102A-ECB2-4CE5-BADC-764E050EF503}" type="presOf" srcId="{8A79A5F8-0EC0-47EA-9E82-F0CCF6DBAC67}" destId="{C0F5E180-5145-4EA4-AEA8-05C7FF7D8514}" srcOrd="0" destOrd="0" presId="urn:microsoft.com/office/officeart/2005/8/layout/chart3#1"/>
    <dgm:cxn modelId="{F626C13C-883A-452E-A7CA-73DB7667EFBA}" type="presOf" srcId="{35A3B5D1-3052-4C97-BA2F-BF20DCF3DC94}" destId="{375E5A33-6656-4A1E-A1A7-3679EF6B4B85}" srcOrd="1" destOrd="0" presId="urn:microsoft.com/office/officeart/2005/8/layout/chart3#1"/>
    <dgm:cxn modelId="{ADB7A112-C47C-4CB5-8DEB-2DFE0C63F126}" srcId="{B9104E66-7A6D-4A2F-A78E-22DA763C32A3}" destId="{3AAA8598-F025-4A6A-9C49-A19C210238B2}" srcOrd="1" destOrd="0" parTransId="{8EC0C121-F3F9-4AB0-A05F-9946374BC489}" sibTransId="{D9C9B710-C4CC-434D-B5B5-28C0D8E0FB68}"/>
    <dgm:cxn modelId="{01A605F7-D261-47EB-943B-9085C30CD0FF}" type="presOf" srcId="{3AAA8598-F025-4A6A-9C49-A19C210238B2}" destId="{581068B3-08C5-42A7-A0C4-DE3CACCA348E}" srcOrd="1" destOrd="0" presId="urn:microsoft.com/office/officeart/2005/8/layout/chart3#1"/>
    <dgm:cxn modelId="{12B2D1C4-20E9-4AA6-8600-FA35732BB1DB}" type="presOf" srcId="{D655CD8A-D61F-441E-B4BF-AC251A8BBADC}" destId="{DF8CA72B-4A41-4657-A312-C72AC8B3FC60}" srcOrd="0" destOrd="0" presId="urn:microsoft.com/office/officeart/2005/8/layout/chart3#1"/>
    <dgm:cxn modelId="{0A167D44-6515-4CBC-8701-D34DB1D86D13}" srcId="{B9104E66-7A6D-4A2F-A78E-22DA763C32A3}" destId="{8A79A5F8-0EC0-47EA-9E82-F0CCF6DBAC67}" srcOrd="0" destOrd="0" parTransId="{14945FAC-08B4-4E0B-952B-CBCCE683D2F1}" sibTransId="{D5241894-1CD5-40C2-B82D-9F1B3C554857}"/>
    <dgm:cxn modelId="{4792D118-3DEC-4C47-965C-5880F90678A3}" srcId="{B9104E66-7A6D-4A2F-A78E-22DA763C32A3}" destId="{35A3B5D1-3052-4C97-BA2F-BF20DCF3DC94}" srcOrd="3" destOrd="0" parTransId="{3F99E747-AB95-423A-B44E-6C133DE88B6A}" sibTransId="{F550186C-68EB-4F90-A91D-86485827CE04}"/>
    <dgm:cxn modelId="{76E3C9D5-83E4-45CF-986A-0DA50C0CA1D8}" type="presOf" srcId="{3AAA8598-F025-4A6A-9C49-A19C210238B2}" destId="{B46E1222-563C-4773-8BD9-B98C9A123A7C}" srcOrd="0" destOrd="0" presId="urn:microsoft.com/office/officeart/2005/8/layout/chart3#1"/>
    <dgm:cxn modelId="{743BC9C1-2B1A-413E-8FFA-A25514AA4A3C}" type="presOf" srcId="{B9104E66-7A6D-4A2F-A78E-22DA763C32A3}" destId="{C8576995-953E-4E38-AF78-3154BA9B957F}" srcOrd="0" destOrd="0" presId="urn:microsoft.com/office/officeart/2005/8/layout/chart3#1"/>
    <dgm:cxn modelId="{84EF6C36-BC39-4A13-9969-7C1F990B6F84}" type="presOf" srcId="{35A3B5D1-3052-4C97-BA2F-BF20DCF3DC94}" destId="{A41C2123-758E-49FD-8423-04C4D08A1F05}" srcOrd="0" destOrd="0" presId="urn:microsoft.com/office/officeart/2005/8/layout/chart3#1"/>
    <dgm:cxn modelId="{C2CC85E1-4A54-4AE0-952C-F276596A20E9}" type="presParOf" srcId="{C8576995-953E-4E38-AF78-3154BA9B957F}" destId="{C0F5E180-5145-4EA4-AEA8-05C7FF7D8514}" srcOrd="0" destOrd="0" presId="urn:microsoft.com/office/officeart/2005/8/layout/chart3#1"/>
    <dgm:cxn modelId="{84DD2E36-355B-460D-A16F-F585DC6DB88C}" type="presParOf" srcId="{C8576995-953E-4E38-AF78-3154BA9B957F}" destId="{60D39DC4-0427-4D40-9927-D8760BA0902F}" srcOrd="1" destOrd="0" presId="urn:microsoft.com/office/officeart/2005/8/layout/chart3#1"/>
    <dgm:cxn modelId="{549D6088-3337-4490-8B02-A854A378600A}" type="presParOf" srcId="{C8576995-953E-4E38-AF78-3154BA9B957F}" destId="{B46E1222-563C-4773-8BD9-B98C9A123A7C}" srcOrd="2" destOrd="0" presId="urn:microsoft.com/office/officeart/2005/8/layout/chart3#1"/>
    <dgm:cxn modelId="{D8B15D11-F186-4D3F-9236-4DFE60AF32AF}" type="presParOf" srcId="{C8576995-953E-4E38-AF78-3154BA9B957F}" destId="{581068B3-08C5-42A7-A0C4-DE3CACCA348E}" srcOrd="3" destOrd="0" presId="urn:microsoft.com/office/officeart/2005/8/layout/chart3#1"/>
    <dgm:cxn modelId="{7C8D1E0C-58F0-4A04-B828-078F3FDB9774}" type="presParOf" srcId="{C8576995-953E-4E38-AF78-3154BA9B957F}" destId="{DF8CA72B-4A41-4657-A312-C72AC8B3FC60}" srcOrd="4" destOrd="0" presId="urn:microsoft.com/office/officeart/2005/8/layout/chart3#1"/>
    <dgm:cxn modelId="{47072E08-03BD-44CD-A6F7-CD92E71B8F02}" type="presParOf" srcId="{C8576995-953E-4E38-AF78-3154BA9B957F}" destId="{108AE9E5-F81E-42D7-B6FD-9363E571A3D8}" srcOrd="5" destOrd="0" presId="urn:microsoft.com/office/officeart/2005/8/layout/chart3#1"/>
    <dgm:cxn modelId="{DDB5D186-DA30-44CB-A2AF-CCD12089E24D}" type="presParOf" srcId="{C8576995-953E-4E38-AF78-3154BA9B957F}" destId="{A41C2123-758E-49FD-8423-04C4D08A1F05}" srcOrd="6" destOrd="0" presId="urn:microsoft.com/office/officeart/2005/8/layout/chart3#1"/>
    <dgm:cxn modelId="{F39B0DD8-9012-4944-9F9C-DBDE7DCABA58}" type="presParOf" srcId="{C8576995-953E-4E38-AF78-3154BA9B957F}" destId="{375E5A33-6656-4A1E-A1A7-3679EF6B4B85}" srcOrd="7" destOrd="0" presId="urn:microsoft.com/office/officeart/2005/8/layout/chart3#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F6DC5E30-546E-408F-A05C-B8E11D3A1170}" type="doc">
      <dgm:prSet loTypeId="urn:microsoft.com/office/officeart/2005/8/layout/vProcess5" loCatId="process" qsTypeId="urn:microsoft.com/office/officeart/2005/8/quickstyle/simple1#6" qsCatId="simple" csTypeId="urn:microsoft.com/office/officeart/2005/8/colors/colorful2#5" csCatId="colorful" phldr="1"/>
      <dgm:spPr/>
      <dgm:t>
        <a:bodyPr/>
        <a:lstStyle/>
        <a:p>
          <a:endParaRPr lang="id-ID"/>
        </a:p>
      </dgm:t>
    </dgm:pt>
    <dgm:pt modelId="{16371216-D2EB-4980-A298-C9F373C8DC8A}">
      <dgm:prSet phldrT="[Text]"/>
      <dgm:spPr/>
      <dgm:t>
        <a:bodyPr/>
        <a:lstStyle/>
        <a:p>
          <a:endParaRPr lang="id-ID" dirty="0"/>
        </a:p>
      </dgm:t>
    </dgm:pt>
    <dgm:pt modelId="{D97B5177-51B7-4FCA-86F3-42944667BAAC}" cxnId="{D100BB77-1E87-4332-8D19-B2BF00F35432}" type="parTrans">
      <dgm:prSet/>
      <dgm:spPr/>
      <dgm:t>
        <a:bodyPr/>
        <a:lstStyle/>
        <a:p>
          <a:endParaRPr lang="id-ID"/>
        </a:p>
      </dgm:t>
    </dgm:pt>
    <dgm:pt modelId="{621267A4-8F6F-49CB-B2CA-90AA7B6519A0}" cxnId="{D100BB77-1E87-4332-8D19-B2BF00F35432}" type="sibTrans">
      <dgm:prSet/>
      <dgm:spPr/>
      <dgm:t>
        <a:bodyPr/>
        <a:lstStyle/>
        <a:p>
          <a:endParaRPr lang="id-ID"/>
        </a:p>
      </dgm:t>
    </dgm:pt>
    <dgm:pt modelId="{A416EB5D-6A70-4B12-95DC-3000C340756D}">
      <dgm:prSet phldrT="[Text]"/>
      <dgm:spPr/>
      <dgm:t>
        <a:bodyPr/>
        <a:lstStyle/>
        <a:p>
          <a:endParaRPr lang="id-ID" dirty="0"/>
        </a:p>
      </dgm:t>
    </dgm:pt>
    <dgm:pt modelId="{8B247BBA-2D23-4DF0-BBF5-4B560EF92FDB}" cxnId="{14D04621-38AD-4181-9918-C5BB48F78DC5}" type="parTrans">
      <dgm:prSet/>
      <dgm:spPr/>
      <dgm:t>
        <a:bodyPr/>
        <a:lstStyle/>
        <a:p>
          <a:endParaRPr lang="id-ID"/>
        </a:p>
      </dgm:t>
    </dgm:pt>
    <dgm:pt modelId="{39B6F444-D64D-4883-A39E-905AF5AF6C64}" cxnId="{14D04621-38AD-4181-9918-C5BB48F78DC5}" type="sibTrans">
      <dgm:prSet/>
      <dgm:spPr/>
      <dgm:t>
        <a:bodyPr/>
        <a:lstStyle/>
        <a:p>
          <a:endParaRPr lang="id-ID"/>
        </a:p>
      </dgm:t>
    </dgm:pt>
    <dgm:pt modelId="{DC64E06B-D09B-47D7-B4A4-4B877891E71A}">
      <dgm:prSet phldrT="[Text]"/>
      <dgm:spPr/>
      <dgm:t>
        <a:bodyPr/>
        <a:lstStyle/>
        <a:p>
          <a:endParaRPr lang="id-ID" dirty="0"/>
        </a:p>
      </dgm:t>
    </dgm:pt>
    <dgm:pt modelId="{4D75CD0F-0340-4134-80C4-5A4D0227790D}" cxnId="{DB762AF0-D5ED-4A7D-B964-01CF4B220F4F}" type="parTrans">
      <dgm:prSet/>
      <dgm:spPr/>
      <dgm:t>
        <a:bodyPr/>
        <a:lstStyle/>
        <a:p>
          <a:endParaRPr lang="id-ID"/>
        </a:p>
      </dgm:t>
    </dgm:pt>
    <dgm:pt modelId="{6BE6C1D9-32DE-4E2B-AF79-1D6CB52EA62E}" cxnId="{DB762AF0-D5ED-4A7D-B964-01CF4B220F4F}" type="sibTrans">
      <dgm:prSet/>
      <dgm:spPr/>
      <dgm:t>
        <a:bodyPr/>
        <a:lstStyle/>
        <a:p>
          <a:endParaRPr lang="id-ID"/>
        </a:p>
      </dgm:t>
    </dgm:pt>
    <dgm:pt modelId="{E25E9673-791A-46B4-AA6D-DBB526E3C2D4}" type="pres">
      <dgm:prSet presAssocID="{F6DC5E30-546E-408F-A05C-B8E11D3A1170}" presName="outerComposite" presStyleCnt="0">
        <dgm:presLayoutVars>
          <dgm:chMax val="5"/>
          <dgm:dir/>
          <dgm:resizeHandles val="exact"/>
        </dgm:presLayoutVars>
      </dgm:prSet>
      <dgm:spPr/>
      <dgm:t>
        <a:bodyPr/>
        <a:lstStyle/>
        <a:p>
          <a:endParaRPr lang="id-ID"/>
        </a:p>
      </dgm:t>
    </dgm:pt>
    <dgm:pt modelId="{A2655AD6-3C7A-4BAE-BD86-BE45EF7BAA6F}" type="pres">
      <dgm:prSet presAssocID="{F6DC5E30-546E-408F-A05C-B8E11D3A1170}" presName="dummyMaxCanvas" presStyleCnt="0">
        <dgm:presLayoutVars/>
      </dgm:prSet>
      <dgm:spPr/>
    </dgm:pt>
    <dgm:pt modelId="{2F2890E7-71D9-4187-847A-5F16AF3A7293}" type="pres">
      <dgm:prSet presAssocID="{F6DC5E30-546E-408F-A05C-B8E11D3A1170}" presName="ThreeNodes_1" presStyleLbl="node1" presStyleIdx="0" presStyleCnt="3">
        <dgm:presLayoutVars>
          <dgm:bulletEnabled val="1"/>
        </dgm:presLayoutVars>
      </dgm:prSet>
      <dgm:spPr/>
      <dgm:t>
        <a:bodyPr/>
        <a:lstStyle/>
        <a:p>
          <a:endParaRPr lang="id-ID"/>
        </a:p>
      </dgm:t>
    </dgm:pt>
    <dgm:pt modelId="{5889B450-28A5-4E88-BE59-A12A639F9A82}" type="pres">
      <dgm:prSet presAssocID="{F6DC5E30-546E-408F-A05C-B8E11D3A1170}" presName="ThreeNodes_2" presStyleLbl="node1" presStyleIdx="1" presStyleCnt="3" custScaleY="93540">
        <dgm:presLayoutVars>
          <dgm:bulletEnabled val="1"/>
        </dgm:presLayoutVars>
      </dgm:prSet>
      <dgm:spPr/>
      <dgm:t>
        <a:bodyPr/>
        <a:lstStyle/>
        <a:p>
          <a:endParaRPr lang="id-ID"/>
        </a:p>
      </dgm:t>
    </dgm:pt>
    <dgm:pt modelId="{E89E0BCC-3BD0-4BA3-9E88-7685EADA0FA6}" type="pres">
      <dgm:prSet presAssocID="{F6DC5E30-546E-408F-A05C-B8E11D3A1170}" presName="ThreeNodes_3" presStyleLbl="node1" presStyleIdx="2" presStyleCnt="3" custScaleX="105782" custLinFactNeighborX="-474" custLinFactNeighborY="8816">
        <dgm:presLayoutVars>
          <dgm:bulletEnabled val="1"/>
        </dgm:presLayoutVars>
      </dgm:prSet>
      <dgm:spPr/>
      <dgm:t>
        <a:bodyPr/>
        <a:lstStyle/>
        <a:p>
          <a:endParaRPr lang="id-ID"/>
        </a:p>
      </dgm:t>
    </dgm:pt>
    <dgm:pt modelId="{28346B91-99C1-4E9E-8A89-85A7D3838A5D}" type="pres">
      <dgm:prSet presAssocID="{F6DC5E30-546E-408F-A05C-B8E11D3A1170}" presName="ThreeConn_1-2" presStyleLbl="fgAccFollowNode1" presStyleIdx="0" presStyleCnt="2">
        <dgm:presLayoutVars>
          <dgm:bulletEnabled val="1"/>
        </dgm:presLayoutVars>
      </dgm:prSet>
      <dgm:spPr/>
      <dgm:t>
        <a:bodyPr/>
        <a:lstStyle/>
        <a:p>
          <a:endParaRPr lang="id-ID"/>
        </a:p>
      </dgm:t>
    </dgm:pt>
    <dgm:pt modelId="{65236C28-AD9D-4FA6-9989-E390BBF9B0A1}" type="pres">
      <dgm:prSet presAssocID="{F6DC5E30-546E-408F-A05C-B8E11D3A1170}" presName="ThreeConn_2-3" presStyleLbl="fgAccFollowNode1" presStyleIdx="1" presStyleCnt="2">
        <dgm:presLayoutVars>
          <dgm:bulletEnabled val="1"/>
        </dgm:presLayoutVars>
      </dgm:prSet>
      <dgm:spPr/>
      <dgm:t>
        <a:bodyPr/>
        <a:lstStyle/>
        <a:p>
          <a:endParaRPr lang="id-ID"/>
        </a:p>
      </dgm:t>
    </dgm:pt>
    <dgm:pt modelId="{338B8F55-50ED-4617-B80F-42CD11700527}" type="pres">
      <dgm:prSet presAssocID="{F6DC5E30-546E-408F-A05C-B8E11D3A1170}" presName="ThreeNodes_1_text" presStyleLbl="node1" presStyleIdx="2" presStyleCnt="3">
        <dgm:presLayoutVars>
          <dgm:bulletEnabled val="1"/>
        </dgm:presLayoutVars>
      </dgm:prSet>
      <dgm:spPr/>
      <dgm:t>
        <a:bodyPr/>
        <a:lstStyle/>
        <a:p>
          <a:endParaRPr lang="id-ID"/>
        </a:p>
      </dgm:t>
    </dgm:pt>
    <dgm:pt modelId="{AE17351B-13DC-4B7B-99FA-093DA9A081B7}" type="pres">
      <dgm:prSet presAssocID="{F6DC5E30-546E-408F-A05C-B8E11D3A1170}" presName="ThreeNodes_2_text" presStyleLbl="node1" presStyleIdx="2" presStyleCnt="3">
        <dgm:presLayoutVars>
          <dgm:bulletEnabled val="1"/>
        </dgm:presLayoutVars>
      </dgm:prSet>
      <dgm:spPr/>
      <dgm:t>
        <a:bodyPr/>
        <a:lstStyle/>
        <a:p>
          <a:endParaRPr lang="id-ID"/>
        </a:p>
      </dgm:t>
    </dgm:pt>
    <dgm:pt modelId="{6CFD41FC-F0F9-4666-A504-7C9FF662CFF4}" type="pres">
      <dgm:prSet presAssocID="{F6DC5E30-546E-408F-A05C-B8E11D3A1170}" presName="ThreeNodes_3_text" presStyleLbl="node1" presStyleIdx="2" presStyleCnt="3">
        <dgm:presLayoutVars>
          <dgm:bulletEnabled val="1"/>
        </dgm:presLayoutVars>
      </dgm:prSet>
      <dgm:spPr/>
      <dgm:t>
        <a:bodyPr/>
        <a:lstStyle/>
        <a:p>
          <a:endParaRPr lang="id-ID"/>
        </a:p>
      </dgm:t>
    </dgm:pt>
  </dgm:ptLst>
  <dgm:cxnLst>
    <dgm:cxn modelId="{C559082C-0CF1-4945-9E04-DA3E3D4B87FF}" type="presOf" srcId="{DC64E06B-D09B-47D7-B4A4-4B877891E71A}" destId="{6CFD41FC-F0F9-4666-A504-7C9FF662CFF4}" srcOrd="1" destOrd="0" presId="urn:microsoft.com/office/officeart/2005/8/layout/vProcess5"/>
    <dgm:cxn modelId="{F30FBB80-A631-4600-8E92-A21A46C0195A}" type="presOf" srcId="{A416EB5D-6A70-4B12-95DC-3000C340756D}" destId="{5889B450-28A5-4E88-BE59-A12A639F9A82}" srcOrd="0" destOrd="0" presId="urn:microsoft.com/office/officeart/2005/8/layout/vProcess5"/>
    <dgm:cxn modelId="{FF31EFAB-25B8-46E8-AC45-04AA9EEEBAA8}" type="presOf" srcId="{16371216-D2EB-4980-A298-C9F373C8DC8A}" destId="{2F2890E7-71D9-4187-847A-5F16AF3A7293}" srcOrd="0" destOrd="0" presId="urn:microsoft.com/office/officeart/2005/8/layout/vProcess5"/>
    <dgm:cxn modelId="{8C6DF646-280E-49AB-AB16-6BC67C4A9B4E}" type="presOf" srcId="{16371216-D2EB-4980-A298-C9F373C8DC8A}" destId="{338B8F55-50ED-4617-B80F-42CD11700527}" srcOrd="1" destOrd="0" presId="urn:microsoft.com/office/officeart/2005/8/layout/vProcess5"/>
    <dgm:cxn modelId="{15BC427B-80A9-48C3-8E95-75D2B0548E7B}" type="presOf" srcId="{F6DC5E30-546E-408F-A05C-B8E11D3A1170}" destId="{E25E9673-791A-46B4-AA6D-DBB526E3C2D4}" srcOrd="0" destOrd="0" presId="urn:microsoft.com/office/officeart/2005/8/layout/vProcess5"/>
    <dgm:cxn modelId="{DB762AF0-D5ED-4A7D-B964-01CF4B220F4F}" srcId="{F6DC5E30-546E-408F-A05C-B8E11D3A1170}" destId="{DC64E06B-D09B-47D7-B4A4-4B877891E71A}" srcOrd="2" destOrd="0" parTransId="{4D75CD0F-0340-4134-80C4-5A4D0227790D}" sibTransId="{6BE6C1D9-32DE-4E2B-AF79-1D6CB52EA62E}"/>
    <dgm:cxn modelId="{14D04621-38AD-4181-9918-C5BB48F78DC5}" srcId="{F6DC5E30-546E-408F-A05C-B8E11D3A1170}" destId="{A416EB5D-6A70-4B12-95DC-3000C340756D}" srcOrd="1" destOrd="0" parTransId="{8B247BBA-2D23-4DF0-BBF5-4B560EF92FDB}" sibTransId="{39B6F444-D64D-4883-A39E-905AF5AF6C64}"/>
    <dgm:cxn modelId="{E9C6D7AD-2015-4CFE-926D-D3B0B73CAB92}" type="presOf" srcId="{621267A4-8F6F-49CB-B2CA-90AA7B6519A0}" destId="{28346B91-99C1-4E9E-8A89-85A7D3838A5D}" srcOrd="0" destOrd="0" presId="urn:microsoft.com/office/officeart/2005/8/layout/vProcess5"/>
    <dgm:cxn modelId="{6C38C86E-0DF1-4052-A015-EA15B28DEE4A}" type="presOf" srcId="{39B6F444-D64D-4883-A39E-905AF5AF6C64}" destId="{65236C28-AD9D-4FA6-9989-E390BBF9B0A1}" srcOrd="0" destOrd="0" presId="urn:microsoft.com/office/officeart/2005/8/layout/vProcess5"/>
    <dgm:cxn modelId="{88D9CB6C-95D5-4358-B8C1-64D812BEE1AB}" type="presOf" srcId="{A416EB5D-6A70-4B12-95DC-3000C340756D}" destId="{AE17351B-13DC-4B7B-99FA-093DA9A081B7}" srcOrd="1" destOrd="0" presId="urn:microsoft.com/office/officeart/2005/8/layout/vProcess5"/>
    <dgm:cxn modelId="{3B45FEC1-4083-45AE-AC5D-0BDADE9A3248}" type="presOf" srcId="{DC64E06B-D09B-47D7-B4A4-4B877891E71A}" destId="{E89E0BCC-3BD0-4BA3-9E88-7685EADA0FA6}" srcOrd="0" destOrd="0" presId="urn:microsoft.com/office/officeart/2005/8/layout/vProcess5"/>
    <dgm:cxn modelId="{D100BB77-1E87-4332-8D19-B2BF00F35432}" srcId="{F6DC5E30-546E-408F-A05C-B8E11D3A1170}" destId="{16371216-D2EB-4980-A298-C9F373C8DC8A}" srcOrd="0" destOrd="0" parTransId="{D97B5177-51B7-4FCA-86F3-42944667BAAC}" sibTransId="{621267A4-8F6F-49CB-B2CA-90AA7B6519A0}"/>
    <dgm:cxn modelId="{6C64B228-A940-4C00-89B7-919F7AD5A5C2}" type="presParOf" srcId="{E25E9673-791A-46B4-AA6D-DBB526E3C2D4}" destId="{A2655AD6-3C7A-4BAE-BD86-BE45EF7BAA6F}" srcOrd="0" destOrd="0" presId="urn:microsoft.com/office/officeart/2005/8/layout/vProcess5"/>
    <dgm:cxn modelId="{70E279AF-49D0-4E2A-B88C-3A1F4AF26361}" type="presParOf" srcId="{E25E9673-791A-46B4-AA6D-DBB526E3C2D4}" destId="{2F2890E7-71D9-4187-847A-5F16AF3A7293}" srcOrd="1" destOrd="0" presId="urn:microsoft.com/office/officeart/2005/8/layout/vProcess5"/>
    <dgm:cxn modelId="{63A05FE8-16BC-4557-9394-7D0E371240B3}" type="presParOf" srcId="{E25E9673-791A-46B4-AA6D-DBB526E3C2D4}" destId="{5889B450-28A5-4E88-BE59-A12A639F9A82}" srcOrd="2" destOrd="0" presId="urn:microsoft.com/office/officeart/2005/8/layout/vProcess5"/>
    <dgm:cxn modelId="{2FEA6D34-73DE-483C-AFAF-7B439BD5FAFC}" type="presParOf" srcId="{E25E9673-791A-46B4-AA6D-DBB526E3C2D4}" destId="{E89E0BCC-3BD0-4BA3-9E88-7685EADA0FA6}" srcOrd="3" destOrd="0" presId="urn:microsoft.com/office/officeart/2005/8/layout/vProcess5"/>
    <dgm:cxn modelId="{A7483E3A-FE00-4D42-8B07-B847C2728817}" type="presParOf" srcId="{E25E9673-791A-46B4-AA6D-DBB526E3C2D4}" destId="{28346B91-99C1-4E9E-8A89-85A7D3838A5D}" srcOrd="4" destOrd="0" presId="urn:microsoft.com/office/officeart/2005/8/layout/vProcess5"/>
    <dgm:cxn modelId="{E4247579-24F7-4ED1-8786-70702D3F18E1}" type="presParOf" srcId="{E25E9673-791A-46B4-AA6D-DBB526E3C2D4}" destId="{65236C28-AD9D-4FA6-9989-E390BBF9B0A1}" srcOrd="5" destOrd="0" presId="urn:microsoft.com/office/officeart/2005/8/layout/vProcess5"/>
    <dgm:cxn modelId="{05991CF1-C4AA-4C7A-9307-60EF2F9A4588}" type="presParOf" srcId="{E25E9673-791A-46B4-AA6D-DBB526E3C2D4}" destId="{338B8F55-50ED-4617-B80F-42CD11700527}" srcOrd="6" destOrd="0" presId="urn:microsoft.com/office/officeart/2005/8/layout/vProcess5"/>
    <dgm:cxn modelId="{FCDCED17-D226-4812-A1F8-96044D5A3DBE}" type="presParOf" srcId="{E25E9673-791A-46B4-AA6D-DBB526E3C2D4}" destId="{AE17351B-13DC-4B7B-99FA-093DA9A081B7}" srcOrd="7" destOrd="0" presId="urn:microsoft.com/office/officeart/2005/8/layout/vProcess5"/>
    <dgm:cxn modelId="{606841BF-4BF1-45D4-9207-C987BD8D821D}" type="presParOf" srcId="{E25E9673-791A-46B4-AA6D-DBB526E3C2D4}" destId="{6CFD41FC-F0F9-4666-A504-7C9FF662CFF4}" srcOrd="8" destOrd="0" presId="urn:microsoft.com/office/officeart/2005/8/layout/vProcess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5.xml><?xml version="1.0" encoding="utf-8"?>
<dgm:dataModel xmlns:dgm="http://schemas.openxmlformats.org/drawingml/2006/diagram" xmlns:a="http://schemas.openxmlformats.org/drawingml/2006/main">
  <dgm:ptLst>
    <dgm:pt modelId="{BC839F6F-83A6-4CC4-AF5F-CFA81929045B}" type="doc">
      <dgm:prSet loTypeId="urn:microsoft.com/office/officeart/2005/8/layout/arrow1" loCatId="process" qsTypeId="urn:microsoft.com/office/officeart/2005/8/quickstyle/simple1#7" qsCatId="simple" csTypeId="urn:microsoft.com/office/officeart/2005/8/colors/colorful2#6" csCatId="colorful" phldr="1"/>
      <dgm:spPr/>
      <dgm:t>
        <a:bodyPr/>
        <a:lstStyle/>
        <a:p>
          <a:endParaRPr lang="id-ID"/>
        </a:p>
      </dgm:t>
    </dgm:pt>
    <dgm:pt modelId="{4AA46469-6178-4E92-AB8B-659392CA24E3}">
      <dgm:prSet phldrT="[Text]"/>
      <dgm:spPr/>
      <dgm:t>
        <a:bodyPr/>
        <a:lstStyle/>
        <a:p>
          <a:endParaRPr lang="id-ID" dirty="0"/>
        </a:p>
      </dgm:t>
    </dgm:pt>
    <dgm:pt modelId="{6771A461-C4DB-4FE4-B575-F807410FE8F3}" cxnId="{998F1A95-2EE3-48DF-B6A6-E04B484DEFEF}" type="parTrans">
      <dgm:prSet/>
      <dgm:spPr/>
      <dgm:t>
        <a:bodyPr/>
        <a:lstStyle/>
        <a:p>
          <a:endParaRPr lang="id-ID"/>
        </a:p>
      </dgm:t>
    </dgm:pt>
    <dgm:pt modelId="{2AAC5728-70B2-477F-B37B-BE524350F802}" cxnId="{998F1A95-2EE3-48DF-B6A6-E04B484DEFEF}" type="sibTrans">
      <dgm:prSet/>
      <dgm:spPr/>
      <dgm:t>
        <a:bodyPr/>
        <a:lstStyle/>
        <a:p>
          <a:endParaRPr lang="id-ID"/>
        </a:p>
      </dgm:t>
    </dgm:pt>
    <dgm:pt modelId="{FC9782DD-18D2-4B7A-BD3A-DCD25971A00A}">
      <dgm:prSet phldrT="[Text]"/>
      <dgm:spPr/>
      <dgm:t>
        <a:bodyPr/>
        <a:lstStyle/>
        <a:p>
          <a:endParaRPr lang="id-ID" dirty="0"/>
        </a:p>
      </dgm:t>
    </dgm:pt>
    <dgm:pt modelId="{3E8DF0B7-D9AB-4125-B929-2062F446048C}" cxnId="{741E4036-E961-4FE8-A12E-822AA80C8437}" type="parTrans">
      <dgm:prSet/>
      <dgm:spPr/>
      <dgm:t>
        <a:bodyPr/>
        <a:lstStyle/>
        <a:p>
          <a:endParaRPr lang="id-ID"/>
        </a:p>
      </dgm:t>
    </dgm:pt>
    <dgm:pt modelId="{AB9910CE-C54E-466F-BF91-5C40C99A0A26}" cxnId="{741E4036-E961-4FE8-A12E-822AA80C8437}" type="sibTrans">
      <dgm:prSet/>
      <dgm:spPr/>
      <dgm:t>
        <a:bodyPr/>
        <a:lstStyle/>
        <a:p>
          <a:endParaRPr lang="id-ID"/>
        </a:p>
      </dgm:t>
    </dgm:pt>
    <dgm:pt modelId="{E6668B34-E8F7-48A7-9C69-5AC5E250C533}" type="pres">
      <dgm:prSet presAssocID="{BC839F6F-83A6-4CC4-AF5F-CFA81929045B}" presName="cycle" presStyleCnt="0">
        <dgm:presLayoutVars>
          <dgm:dir/>
          <dgm:resizeHandles val="exact"/>
        </dgm:presLayoutVars>
      </dgm:prSet>
      <dgm:spPr/>
      <dgm:t>
        <a:bodyPr/>
        <a:lstStyle/>
        <a:p>
          <a:endParaRPr lang="id-ID"/>
        </a:p>
      </dgm:t>
    </dgm:pt>
    <dgm:pt modelId="{6BECE70D-201D-4B3D-89BC-2C00794A1B30}" type="pres">
      <dgm:prSet presAssocID="{4AA46469-6178-4E92-AB8B-659392CA24E3}" presName="arrow" presStyleLbl="node1" presStyleIdx="0" presStyleCnt="2">
        <dgm:presLayoutVars>
          <dgm:bulletEnabled val="1"/>
        </dgm:presLayoutVars>
      </dgm:prSet>
      <dgm:spPr/>
      <dgm:t>
        <a:bodyPr/>
        <a:lstStyle/>
        <a:p>
          <a:endParaRPr lang="id-ID"/>
        </a:p>
      </dgm:t>
    </dgm:pt>
    <dgm:pt modelId="{AC0609A9-5ECC-47B6-8DCF-A588BD35575B}" type="pres">
      <dgm:prSet presAssocID="{FC9782DD-18D2-4B7A-BD3A-DCD25971A00A}" presName="arrow" presStyleLbl="node1" presStyleIdx="1" presStyleCnt="2">
        <dgm:presLayoutVars>
          <dgm:bulletEnabled val="1"/>
        </dgm:presLayoutVars>
      </dgm:prSet>
      <dgm:spPr/>
      <dgm:t>
        <a:bodyPr/>
        <a:lstStyle/>
        <a:p>
          <a:endParaRPr lang="id-ID"/>
        </a:p>
      </dgm:t>
    </dgm:pt>
  </dgm:ptLst>
  <dgm:cxnLst>
    <dgm:cxn modelId="{92C09754-68A7-4AFF-A8A1-D48295BF039C}" type="presOf" srcId="{4AA46469-6178-4E92-AB8B-659392CA24E3}" destId="{6BECE70D-201D-4B3D-89BC-2C00794A1B30}" srcOrd="0" destOrd="0" presId="urn:microsoft.com/office/officeart/2005/8/layout/arrow1"/>
    <dgm:cxn modelId="{2A90D32D-D1B8-439B-A56A-1399CD76C70A}" type="presOf" srcId="{FC9782DD-18D2-4B7A-BD3A-DCD25971A00A}" destId="{AC0609A9-5ECC-47B6-8DCF-A588BD35575B}" srcOrd="0" destOrd="0" presId="urn:microsoft.com/office/officeart/2005/8/layout/arrow1"/>
    <dgm:cxn modelId="{741E4036-E961-4FE8-A12E-822AA80C8437}" srcId="{BC839F6F-83A6-4CC4-AF5F-CFA81929045B}" destId="{FC9782DD-18D2-4B7A-BD3A-DCD25971A00A}" srcOrd="1" destOrd="0" parTransId="{3E8DF0B7-D9AB-4125-B929-2062F446048C}" sibTransId="{AB9910CE-C54E-466F-BF91-5C40C99A0A26}"/>
    <dgm:cxn modelId="{3CE2FAAD-8178-4F69-9A6D-98D683B0A9B6}" type="presOf" srcId="{BC839F6F-83A6-4CC4-AF5F-CFA81929045B}" destId="{E6668B34-E8F7-48A7-9C69-5AC5E250C533}" srcOrd="0" destOrd="0" presId="urn:microsoft.com/office/officeart/2005/8/layout/arrow1"/>
    <dgm:cxn modelId="{998F1A95-2EE3-48DF-B6A6-E04B484DEFEF}" srcId="{BC839F6F-83A6-4CC4-AF5F-CFA81929045B}" destId="{4AA46469-6178-4E92-AB8B-659392CA24E3}" srcOrd="0" destOrd="0" parTransId="{6771A461-C4DB-4FE4-B575-F807410FE8F3}" sibTransId="{2AAC5728-70B2-477F-B37B-BE524350F802}"/>
    <dgm:cxn modelId="{0E4E8057-D490-4A39-93C5-FE6D4C3F0BB0}" type="presParOf" srcId="{E6668B34-E8F7-48A7-9C69-5AC5E250C533}" destId="{6BECE70D-201D-4B3D-89BC-2C00794A1B30}" srcOrd="0" destOrd="0" presId="urn:microsoft.com/office/officeart/2005/8/layout/arrow1"/>
    <dgm:cxn modelId="{36283E67-A064-4B3C-B9A9-21AED64AE95A}" type="presParOf" srcId="{E6668B34-E8F7-48A7-9C69-5AC5E250C533}" destId="{AC0609A9-5ECC-47B6-8DCF-A588BD35575B}" srcOrd="1" destOrd="0" presId="urn:microsoft.com/office/officeart/2005/8/layout/arrow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6.xml><?xml version="1.0" encoding="utf-8"?>
<dgm:dataModel xmlns:dgm="http://schemas.openxmlformats.org/drawingml/2006/diagram" xmlns:a="http://schemas.openxmlformats.org/drawingml/2006/main">
  <dgm:ptLst>
    <dgm:pt modelId="{BDF21C4B-6C29-4627-898E-2BE8D8FF178F}" type="doc">
      <dgm:prSet loTypeId="urn:microsoft.com/office/officeart/2005/8/layout/list1#2" loCatId="list" qsTypeId="urn:microsoft.com/office/officeart/2005/8/quickstyle/simple1#8" qsCatId="simple" csTypeId="urn:microsoft.com/office/officeart/2005/8/colors/colorful2#7" csCatId="colorful" phldr="1"/>
      <dgm:spPr/>
      <dgm:t>
        <a:bodyPr/>
        <a:lstStyle/>
        <a:p>
          <a:endParaRPr lang="id-ID"/>
        </a:p>
      </dgm:t>
    </dgm:pt>
    <dgm:pt modelId="{29647FBC-1A83-429D-B4FA-6A1E06E2DB13}">
      <dgm:prSet phldrT="[Text]"/>
      <dgm:spPr/>
      <dgm:t>
        <a:bodyPr/>
        <a:lstStyle/>
        <a:p>
          <a:endParaRPr lang="id-ID" dirty="0"/>
        </a:p>
      </dgm:t>
    </dgm:pt>
    <dgm:pt modelId="{63DFA684-4AAF-4537-870A-486BFE11F242}" cxnId="{C5AE28C0-8DDB-47D8-80F0-DD2F8ADC2CFD}" type="parTrans">
      <dgm:prSet/>
      <dgm:spPr/>
      <dgm:t>
        <a:bodyPr/>
        <a:lstStyle/>
        <a:p>
          <a:endParaRPr lang="id-ID"/>
        </a:p>
      </dgm:t>
    </dgm:pt>
    <dgm:pt modelId="{CA3DC14A-BC33-4F2E-AA49-EB1C3C853225}" cxnId="{C5AE28C0-8DDB-47D8-80F0-DD2F8ADC2CFD}" type="sibTrans">
      <dgm:prSet/>
      <dgm:spPr/>
      <dgm:t>
        <a:bodyPr/>
        <a:lstStyle/>
        <a:p>
          <a:endParaRPr lang="id-ID"/>
        </a:p>
      </dgm:t>
    </dgm:pt>
    <dgm:pt modelId="{06A94A76-BF59-41D0-83CC-F70754DC6644}">
      <dgm:prSet phldrT="[Text]"/>
      <dgm:spPr/>
      <dgm:t>
        <a:bodyPr/>
        <a:lstStyle/>
        <a:p>
          <a:endParaRPr lang="id-ID" dirty="0"/>
        </a:p>
      </dgm:t>
    </dgm:pt>
    <dgm:pt modelId="{F2798040-73CC-4B79-96F7-BA9E4A0FDE19}" cxnId="{689C02F4-7B0B-4564-9459-C958EB48D6A9}" type="parTrans">
      <dgm:prSet/>
      <dgm:spPr/>
      <dgm:t>
        <a:bodyPr/>
        <a:lstStyle/>
        <a:p>
          <a:endParaRPr lang="id-ID"/>
        </a:p>
      </dgm:t>
    </dgm:pt>
    <dgm:pt modelId="{D45B79B0-CB5C-4C3D-9800-006522E0C963}" cxnId="{689C02F4-7B0B-4564-9459-C958EB48D6A9}" type="sibTrans">
      <dgm:prSet/>
      <dgm:spPr/>
      <dgm:t>
        <a:bodyPr/>
        <a:lstStyle/>
        <a:p>
          <a:endParaRPr lang="id-ID"/>
        </a:p>
      </dgm:t>
    </dgm:pt>
    <dgm:pt modelId="{892BDC8F-6F5C-45F5-B5E9-5FC6D3CDE37A}">
      <dgm:prSet phldrT="[Text]"/>
      <dgm:spPr/>
      <dgm:t>
        <a:bodyPr/>
        <a:lstStyle/>
        <a:p>
          <a:endParaRPr lang="id-ID" dirty="0"/>
        </a:p>
      </dgm:t>
    </dgm:pt>
    <dgm:pt modelId="{7651B92D-388E-4C9A-A147-D43F69FD13CA}" cxnId="{5BC033FE-93D4-47BB-A7E7-AB4CD4CD10DA}" type="parTrans">
      <dgm:prSet/>
      <dgm:spPr/>
      <dgm:t>
        <a:bodyPr/>
        <a:lstStyle/>
        <a:p>
          <a:endParaRPr lang="id-ID"/>
        </a:p>
      </dgm:t>
    </dgm:pt>
    <dgm:pt modelId="{DDAE1753-DB9A-48C5-8C5E-0C4DE5D18CC3}" cxnId="{5BC033FE-93D4-47BB-A7E7-AB4CD4CD10DA}" type="sibTrans">
      <dgm:prSet/>
      <dgm:spPr/>
      <dgm:t>
        <a:bodyPr/>
        <a:lstStyle/>
        <a:p>
          <a:endParaRPr lang="id-ID"/>
        </a:p>
      </dgm:t>
    </dgm:pt>
    <dgm:pt modelId="{4492AB6D-4709-421F-99F6-190C3D4F5964}">
      <dgm:prSet/>
      <dgm:spPr/>
      <dgm:t>
        <a:bodyPr/>
        <a:lstStyle/>
        <a:p>
          <a:endParaRPr lang="id-ID"/>
        </a:p>
      </dgm:t>
    </dgm:pt>
    <dgm:pt modelId="{F7E1354D-1CDC-42E6-A7D6-2D78CFF58637}" cxnId="{753D638C-07BD-44A5-8181-13BA6D6361F9}" type="parTrans">
      <dgm:prSet/>
      <dgm:spPr/>
      <dgm:t>
        <a:bodyPr/>
        <a:lstStyle/>
        <a:p>
          <a:endParaRPr lang="id-ID"/>
        </a:p>
      </dgm:t>
    </dgm:pt>
    <dgm:pt modelId="{C814D32C-F4D1-4A88-B5EC-BF110A4FF331}" cxnId="{753D638C-07BD-44A5-8181-13BA6D6361F9}" type="sibTrans">
      <dgm:prSet/>
      <dgm:spPr/>
      <dgm:t>
        <a:bodyPr/>
        <a:lstStyle/>
        <a:p>
          <a:endParaRPr lang="id-ID"/>
        </a:p>
      </dgm:t>
    </dgm:pt>
    <dgm:pt modelId="{2CF5BA53-8AA6-4AF4-820B-EF903F595948}">
      <dgm:prSet/>
      <dgm:spPr/>
      <dgm:t>
        <a:bodyPr/>
        <a:lstStyle/>
        <a:p>
          <a:endParaRPr lang="id-ID"/>
        </a:p>
      </dgm:t>
    </dgm:pt>
    <dgm:pt modelId="{D0969472-578D-4012-BB06-8B2C2489383B}" cxnId="{68479F35-6B0D-455E-BC23-A6B2FC65FF65}" type="parTrans">
      <dgm:prSet/>
      <dgm:spPr/>
      <dgm:t>
        <a:bodyPr/>
        <a:lstStyle/>
        <a:p>
          <a:endParaRPr lang="id-ID"/>
        </a:p>
      </dgm:t>
    </dgm:pt>
    <dgm:pt modelId="{559F4E5D-4FD7-4DE6-A148-93CDBE3ED1E8}" cxnId="{68479F35-6B0D-455E-BC23-A6B2FC65FF65}" type="sibTrans">
      <dgm:prSet/>
      <dgm:spPr/>
      <dgm:t>
        <a:bodyPr/>
        <a:lstStyle/>
        <a:p>
          <a:endParaRPr lang="id-ID"/>
        </a:p>
      </dgm:t>
    </dgm:pt>
    <dgm:pt modelId="{83CB8475-E922-4F21-800D-AE7008199D48}" type="pres">
      <dgm:prSet presAssocID="{BDF21C4B-6C29-4627-898E-2BE8D8FF178F}" presName="linear" presStyleCnt="0">
        <dgm:presLayoutVars>
          <dgm:dir/>
          <dgm:animLvl val="lvl"/>
          <dgm:resizeHandles val="exact"/>
        </dgm:presLayoutVars>
      </dgm:prSet>
      <dgm:spPr/>
      <dgm:t>
        <a:bodyPr/>
        <a:lstStyle/>
        <a:p>
          <a:endParaRPr lang="id-ID"/>
        </a:p>
      </dgm:t>
    </dgm:pt>
    <dgm:pt modelId="{A2000269-09DC-4CC0-B8FA-9FC79AE5D19D}" type="pres">
      <dgm:prSet presAssocID="{29647FBC-1A83-429D-B4FA-6A1E06E2DB13}" presName="parentLin" presStyleCnt="0"/>
      <dgm:spPr/>
    </dgm:pt>
    <dgm:pt modelId="{DDCA542F-4428-4F9D-A6D8-81AA60B151DF}" type="pres">
      <dgm:prSet presAssocID="{29647FBC-1A83-429D-B4FA-6A1E06E2DB13}" presName="parentLeftMargin" presStyleLbl="node1" presStyleIdx="0" presStyleCnt="5"/>
      <dgm:spPr/>
      <dgm:t>
        <a:bodyPr/>
        <a:lstStyle/>
        <a:p>
          <a:endParaRPr lang="id-ID"/>
        </a:p>
      </dgm:t>
    </dgm:pt>
    <dgm:pt modelId="{15E28CF8-B18F-44C5-8796-07BCF4EC5C2A}" type="pres">
      <dgm:prSet presAssocID="{29647FBC-1A83-429D-B4FA-6A1E06E2DB13}" presName="parentText" presStyleLbl="node1" presStyleIdx="0" presStyleCnt="5">
        <dgm:presLayoutVars>
          <dgm:chMax val="0"/>
          <dgm:bulletEnabled val="1"/>
        </dgm:presLayoutVars>
      </dgm:prSet>
      <dgm:spPr/>
      <dgm:t>
        <a:bodyPr/>
        <a:lstStyle/>
        <a:p>
          <a:endParaRPr lang="id-ID"/>
        </a:p>
      </dgm:t>
    </dgm:pt>
    <dgm:pt modelId="{56D79080-15FB-4A81-B604-3D48C81B2044}" type="pres">
      <dgm:prSet presAssocID="{29647FBC-1A83-429D-B4FA-6A1E06E2DB13}" presName="negativeSpace" presStyleCnt="0"/>
      <dgm:spPr/>
    </dgm:pt>
    <dgm:pt modelId="{095DBB85-5D07-435F-8A39-2ECFCEA0C166}" type="pres">
      <dgm:prSet presAssocID="{29647FBC-1A83-429D-B4FA-6A1E06E2DB13}" presName="childText" presStyleLbl="conFgAcc1" presStyleIdx="0" presStyleCnt="5">
        <dgm:presLayoutVars>
          <dgm:bulletEnabled val="1"/>
        </dgm:presLayoutVars>
      </dgm:prSet>
      <dgm:spPr/>
    </dgm:pt>
    <dgm:pt modelId="{ABB3BC55-BA71-4B28-A48D-BB1854E31DC6}" type="pres">
      <dgm:prSet presAssocID="{CA3DC14A-BC33-4F2E-AA49-EB1C3C853225}" presName="spaceBetweenRectangles" presStyleCnt="0"/>
      <dgm:spPr/>
    </dgm:pt>
    <dgm:pt modelId="{678F0453-A01B-4124-AB00-1187F90485EF}" type="pres">
      <dgm:prSet presAssocID="{06A94A76-BF59-41D0-83CC-F70754DC6644}" presName="parentLin" presStyleCnt="0"/>
      <dgm:spPr/>
    </dgm:pt>
    <dgm:pt modelId="{A09FCED3-4214-4A58-B996-2DD35045BACC}" type="pres">
      <dgm:prSet presAssocID="{06A94A76-BF59-41D0-83CC-F70754DC6644}" presName="parentLeftMargin" presStyleLbl="node1" presStyleIdx="0" presStyleCnt="5"/>
      <dgm:spPr/>
      <dgm:t>
        <a:bodyPr/>
        <a:lstStyle/>
        <a:p>
          <a:endParaRPr lang="id-ID"/>
        </a:p>
      </dgm:t>
    </dgm:pt>
    <dgm:pt modelId="{7B87E8B4-EA5F-461E-BEB3-B141414ACD9A}" type="pres">
      <dgm:prSet presAssocID="{06A94A76-BF59-41D0-83CC-F70754DC6644}" presName="parentText" presStyleLbl="node1" presStyleIdx="1" presStyleCnt="5" custLinFactNeighborX="-12281" custLinFactNeighborY="3056">
        <dgm:presLayoutVars>
          <dgm:chMax val="0"/>
          <dgm:bulletEnabled val="1"/>
        </dgm:presLayoutVars>
      </dgm:prSet>
      <dgm:spPr/>
      <dgm:t>
        <a:bodyPr/>
        <a:lstStyle/>
        <a:p>
          <a:endParaRPr lang="id-ID"/>
        </a:p>
      </dgm:t>
    </dgm:pt>
    <dgm:pt modelId="{14E983C8-27A8-4168-9BD4-8E240B3B124F}" type="pres">
      <dgm:prSet presAssocID="{06A94A76-BF59-41D0-83CC-F70754DC6644}" presName="negativeSpace" presStyleCnt="0"/>
      <dgm:spPr/>
    </dgm:pt>
    <dgm:pt modelId="{4FFC7D35-D13E-448B-8023-C3F26F81A94E}" type="pres">
      <dgm:prSet presAssocID="{06A94A76-BF59-41D0-83CC-F70754DC6644}" presName="childText" presStyleLbl="conFgAcc1" presStyleIdx="1" presStyleCnt="5">
        <dgm:presLayoutVars>
          <dgm:bulletEnabled val="1"/>
        </dgm:presLayoutVars>
      </dgm:prSet>
      <dgm:spPr/>
    </dgm:pt>
    <dgm:pt modelId="{DC369E89-4556-4A39-929A-E41378466B61}" type="pres">
      <dgm:prSet presAssocID="{D45B79B0-CB5C-4C3D-9800-006522E0C963}" presName="spaceBetweenRectangles" presStyleCnt="0"/>
      <dgm:spPr/>
    </dgm:pt>
    <dgm:pt modelId="{BA478BB2-1637-4043-8AC9-912AA7EB9283}" type="pres">
      <dgm:prSet presAssocID="{892BDC8F-6F5C-45F5-B5E9-5FC6D3CDE37A}" presName="parentLin" presStyleCnt="0"/>
      <dgm:spPr/>
    </dgm:pt>
    <dgm:pt modelId="{0A85593B-EC5D-43B1-8ED8-CFBF0B161C0B}" type="pres">
      <dgm:prSet presAssocID="{892BDC8F-6F5C-45F5-B5E9-5FC6D3CDE37A}" presName="parentLeftMargin" presStyleLbl="node1" presStyleIdx="1" presStyleCnt="5"/>
      <dgm:spPr/>
      <dgm:t>
        <a:bodyPr/>
        <a:lstStyle/>
        <a:p>
          <a:endParaRPr lang="id-ID"/>
        </a:p>
      </dgm:t>
    </dgm:pt>
    <dgm:pt modelId="{95C3EA35-7588-48DC-92FA-1221F6A067CB}" type="pres">
      <dgm:prSet presAssocID="{892BDC8F-6F5C-45F5-B5E9-5FC6D3CDE37A}" presName="parentText" presStyleLbl="node1" presStyleIdx="2" presStyleCnt="5">
        <dgm:presLayoutVars>
          <dgm:chMax val="0"/>
          <dgm:bulletEnabled val="1"/>
        </dgm:presLayoutVars>
      </dgm:prSet>
      <dgm:spPr/>
      <dgm:t>
        <a:bodyPr/>
        <a:lstStyle/>
        <a:p>
          <a:endParaRPr lang="id-ID"/>
        </a:p>
      </dgm:t>
    </dgm:pt>
    <dgm:pt modelId="{CCF00F49-11FF-451F-9B3E-17704E13A99D}" type="pres">
      <dgm:prSet presAssocID="{892BDC8F-6F5C-45F5-B5E9-5FC6D3CDE37A}" presName="negativeSpace" presStyleCnt="0"/>
      <dgm:spPr/>
    </dgm:pt>
    <dgm:pt modelId="{8BE442C0-8692-4383-B87A-D752406AABAC}" type="pres">
      <dgm:prSet presAssocID="{892BDC8F-6F5C-45F5-B5E9-5FC6D3CDE37A}" presName="childText" presStyleLbl="conFgAcc1" presStyleIdx="2" presStyleCnt="5">
        <dgm:presLayoutVars>
          <dgm:bulletEnabled val="1"/>
        </dgm:presLayoutVars>
      </dgm:prSet>
      <dgm:spPr/>
    </dgm:pt>
    <dgm:pt modelId="{287ECEAB-6010-4187-BD52-7EBF442EDA31}" type="pres">
      <dgm:prSet presAssocID="{DDAE1753-DB9A-48C5-8C5E-0C4DE5D18CC3}" presName="spaceBetweenRectangles" presStyleCnt="0"/>
      <dgm:spPr/>
    </dgm:pt>
    <dgm:pt modelId="{B7C58AF9-F023-4701-9954-77842A16A9E5}" type="pres">
      <dgm:prSet presAssocID="{4492AB6D-4709-421F-99F6-190C3D4F5964}" presName="parentLin" presStyleCnt="0"/>
      <dgm:spPr/>
    </dgm:pt>
    <dgm:pt modelId="{2BF4979D-9755-4195-98DA-F9C38D1F6C16}" type="pres">
      <dgm:prSet presAssocID="{4492AB6D-4709-421F-99F6-190C3D4F5964}" presName="parentLeftMargin" presStyleLbl="node1" presStyleIdx="2" presStyleCnt="5"/>
      <dgm:spPr/>
      <dgm:t>
        <a:bodyPr/>
        <a:lstStyle/>
        <a:p>
          <a:endParaRPr lang="id-ID"/>
        </a:p>
      </dgm:t>
    </dgm:pt>
    <dgm:pt modelId="{62E4B695-B582-422A-B4D2-76C643BAB684}" type="pres">
      <dgm:prSet presAssocID="{4492AB6D-4709-421F-99F6-190C3D4F5964}" presName="parentText" presStyleLbl="node1" presStyleIdx="3" presStyleCnt="5">
        <dgm:presLayoutVars>
          <dgm:chMax val="0"/>
          <dgm:bulletEnabled val="1"/>
        </dgm:presLayoutVars>
      </dgm:prSet>
      <dgm:spPr/>
      <dgm:t>
        <a:bodyPr/>
        <a:lstStyle/>
        <a:p>
          <a:endParaRPr lang="id-ID"/>
        </a:p>
      </dgm:t>
    </dgm:pt>
    <dgm:pt modelId="{3D51C8B1-E4D6-4E28-8F61-5E100DDDE1DE}" type="pres">
      <dgm:prSet presAssocID="{4492AB6D-4709-421F-99F6-190C3D4F5964}" presName="negativeSpace" presStyleCnt="0"/>
      <dgm:spPr/>
    </dgm:pt>
    <dgm:pt modelId="{537F14D0-D75E-4A25-B721-B53476A94600}" type="pres">
      <dgm:prSet presAssocID="{4492AB6D-4709-421F-99F6-190C3D4F5964}" presName="childText" presStyleLbl="conFgAcc1" presStyleIdx="3" presStyleCnt="5">
        <dgm:presLayoutVars>
          <dgm:bulletEnabled val="1"/>
        </dgm:presLayoutVars>
      </dgm:prSet>
      <dgm:spPr/>
    </dgm:pt>
    <dgm:pt modelId="{75E0B60D-1E3F-40F9-966B-124394401460}" type="pres">
      <dgm:prSet presAssocID="{C814D32C-F4D1-4A88-B5EC-BF110A4FF331}" presName="spaceBetweenRectangles" presStyleCnt="0"/>
      <dgm:spPr/>
    </dgm:pt>
    <dgm:pt modelId="{68C5C300-7286-40A2-89D6-FE7D9F639E19}" type="pres">
      <dgm:prSet presAssocID="{2CF5BA53-8AA6-4AF4-820B-EF903F595948}" presName="parentLin" presStyleCnt="0"/>
      <dgm:spPr/>
    </dgm:pt>
    <dgm:pt modelId="{43391BF6-AA68-4074-9306-121705FFC37F}" type="pres">
      <dgm:prSet presAssocID="{2CF5BA53-8AA6-4AF4-820B-EF903F595948}" presName="parentLeftMargin" presStyleLbl="node1" presStyleIdx="3" presStyleCnt="5"/>
      <dgm:spPr/>
      <dgm:t>
        <a:bodyPr/>
        <a:lstStyle/>
        <a:p>
          <a:endParaRPr lang="id-ID"/>
        </a:p>
      </dgm:t>
    </dgm:pt>
    <dgm:pt modelId="{272DB900-3FEE-4734-B4FB-9F4CF9B8FD66}" type="pres">
      <dgm:prSet presAssocID="{2CF5BA53-8AA6-4AF4-820B-EF903F595948}" presName="parentText" presStyleLbl="node1" presStyleIdx="4" presStyleCnt="5">
        <dgm:presLayoutVars>
          <dgm:chMax val="0"/>
          <dgm:bulletEnabled val="1"/>
        </dgm:presLayoutVars>
      </dgm:prSet>
      <dgm:spPr/>
      <dgm:t>
        <a:bodyPr/>
        <a:lstStyle/>
        <a:p>
          <a:endParaRPr lang="id-ID"/>
        </a:p>
      </dgm:t>
    </dgm:pt>
    <dgm:pt modelId="{16EDB505-31BC-4D79-BE46-8AC2654C9BB6}" type="pres">
      <dgm:prSet presAssocID="{2CF5BA53-8AA6-4AF4-820B-EF903F595948}" presName="negativeSpace" presStyleCnt="0"/>
      <dgm:spPr/>
    </dgm:pt>
    <dgm:pt modelId="{C6269393-38E1-4C32-A2D8-1D6C233B4E0C}" type="pres">
      <dgm:prSet presAssocID="{2CF5BA53-8AA6-4AF4-820B-EF903F595948}" presName="childText" presStyleLbl="conFgAcc1" presStyleIdx="4" presStyleCnt="5">
        <dgm:presLayoutVars>
          <dgm:bulletEnabled val="1"/>
        </dgm:presLayoutVars>
      </dgm:prSet>
      <dgm:spPr/>
    </dgm:pt>
  </dgm:ptLst>
  <dgm:cxnLst>
    <dgm:cxn modelId="{08F086DE-F75D-454F-B248-07C49D8445AD}" type="presOf" srcId="{29647FBC-1A83-429D-B4FA-6A1E06E2DB13}" destId="{DDCA542F-4428-4F9D-A6D8-81AA60B151DF}" srcOrd="0" destOrd="0" presId="urn:microsoft.com/office/officeart/2005/8/layout/list1#2"/>
    <dgm:cxn modelId="{689C02F4-7B0B-4564-9459-C958EB48D6A9}" srcId="{BDF21C4B-6C29-4627-898E-2BE8D8FF178F}" destId="{06A94A76-BF59-41D0-83CC-F70754DC6644}" srcOrd="1" destOrd="0" parTransId="{F2798040-73CC-4B79-96F7-BA9E4A0FDE19}" sibTransId="{D45B79B0-CB5C-4C3D-9800-006522E0C963}"/>
    <dgm:cxn modelId="{057907CD-B638-479C-B439-CB0F56A663C6}" type="presOf" srcId="{29647FBC-1A83-429D-B4FA-6A1E06E2DB13}" destId="{15E28CF8-B18F-44C5-8796-07BCF4EC5C2A}" srcOrd="1" destOrd="0" presId="urn:microsoft.com/office/officeart/2005/8/layout/list1#2"/>
    <dgm:cxn modelId="{5BC033FE-93D4-47BB-A7E7-AB4CD4CD10DA}" srcId="{BDF21C4B-6C29-4627-898E-2BE8D8FF178F}" destId="{892BDC8F-6F5C-45F5-B5E9-5FC6D3CDE37A}" srcOrd="2" destOrd="0" parTransId="{7651B92D-388E-4C9A-A147-D43F69FD13CA}" sibTransId="{DDAE1753-DB9A-48C5-8C5E-0C4DE5D18CC3}"/>
    <dgm:cxn modelId="{5EC712FD-DCAE-430D-890D-652FE5BAA716}" type="presOf" srcId="{BDF21C4B-6C29-4627-898E-2BE8D8FF178F}" destId="{83CB8475-E922-4F21-800D-AE7008199D48}" srcOrd="0" destOrd="0" presId="urn:microsoft.com/office/officeart/2005/8/layout/list1#2"/>
    <dgm:cxn modelId="{C5AE28C0-8DDB-47D8-80F0-DD2F8ADC2CFD}" srcId="{BDF21C4B-6C29-4627-898E-2BE8D8FF178F}" destId="{29647FBC-1A83-429D-B4FA-6A1E06E2DB13}" srcOrd="0" destOrd="0" parTransId="{63DFA684-4AAF-4537-870A-486BFE11F242}" sibTransId="{CA3DC14A-BC33-4F2E-AA49-EB1C3C853225}"/>
    <dgm:cxn modelId="{97E0B8AA-53FA-4EF8-89AF-C6669093395D}" type="presOf" srcId="{06A94A76-BF59-41D0-83CC-F70754DC6644}" destId="{A09FCED3-4214-4A58-B996-2DD35045BACC}" srcOrd="0" destOrd="0" presId="urn:microsoft.com/office/officeart/2005/8/layout/list1#2"/>
    <dgm:cxn modelId="{0B515B3A-9D6F-43F9-B44B-79857265B1E2}" type="presOf" srcId="{4492AB6D-4709-421F-99F6-190C3D4F5964}" destId="{62E4B695-B582-422A-B4D2-76C643BAB684}" srcOrd="1" destOrd="0" presId="urn:microsoft.com/office/officeart/2005/8/layout/list1#2"/>
    <dgm:cxn modelId="{1754628E-D657-497C-907F-62913D00517B}" type="presOf" srcId="{2CF5BA53-8AA6-4AF4-820B-EF903F595948}" destId="{43391BF6-AA68-4074-9306-121705FFC37F}" srcOrd="0" destOrd="0" presId="urn:microsoft.com/office/officeart/2005/8/layout/list1#2"/>
    <dgm:cxn modelId="{2A75F89B-658E-4F48-9411-093DC892715E}" type="presOf" srcId="{2CF5BA53-8AA6-4AF4-820B-EF903F595948}" destId="{272DB900-3FEE-4734-B4FB-9F4CF9B8FD66}" srcOrd="1" destOrd="0" presId="urn:microsoft.com/office/officeart/2005/8/layout/list1#2"/>
    <dgm:cxn modelId="{C0F5A7C3-4524-45C1-8FF9-7F96D5B6AC3A}" type="presOf" srcId="{06A94A76-BF59-41D0-83CC-F70754DC6644}" destId="{7B87E8B4-EA5F-461E-BEB3-B141414ACD9A}" srcOrd="1" destOrd="0" presId="urn:microsoft.com/office/officeart/2005/8/layout/list1#2"/>
    <dgm:cxn modelId="{68479F35-6B0D-455E-BC23-A6B2FC65FF65}" srcId="{BDF21C4B-6C29-4627-898E-2BE8D8FF178F}" destId="{2CF5BA53-8AA6-4AF4-820B-EF903F595948}" srcOrd="4" destOrd="0" parTransId="{D0969472-578D-4012-BB06-8B2C2489383B}" sibTransId="{559F4E5D-4FD7-4DE6-A148-93CDBE3ED1E8}"/>
    <dgm:cxn modelId="{0D522DAF-763D-4A11-B76B-833A36581A73}" type="presOf" srcId="{892BDC8F-6F5C-45F5-B5E9-5FC6D3CDE37A}" destId="{95C3EA35-7588-48DC-92FA-1221F6A067CB}" srcOrd="1" destOrd="0" presId="urn:microsoft.com/office/officeart/2005/8/layout/list1#2"/>
    <dgm:cxn modelId="{753D638C-07BD-44A5-8181-13BA6D6361F9}" srcId="{BDF21C4B-6C29-4627-898E-2BE8D8FF178F}" destId="{4492AB6D-4709-421F-99F6-190C3D4F5964}" srcOrd="3" destOrd="0" parTransId="{F7E1354D-1CDC-42E6-A7D6-2D78CFF58637}" sibTransId="{C814D32C-F4D1-4A88-B5EC-BF110A4FF331}"/>
    <dgm:cxn modelId="{A5E97564-D806-422C-937A-383633A447F9}" type="presOf" srcId="{892BDC8F-6F5C-45F5-B5E9-5FC6D3CDE37A}" destId="{0A85593B-EC5D-43B1-8ED8-CFBF0B161C0B}" srcOrd="0" destOrd="0" presId="urn:microsoft.com/office/officeart/2005/8/layout/list1#2"/>
    <dgm:cxn modelId="{5A0C8DC7-7F6D-4D7A-A406-21F0D629496B}" type="presOf" srcId="{4492AB6D-4709-421F-99F6-190C3D4F5964}" destId="{2BF4979D-9755-4195-98DA-F9C38D1F6C16}" srcOrd="0" destOrd="0" presId="urn:microsoft.com/office/officeart/2005/8/layout/list1#2"/>
    <dgm:cxn modelId="{C93EE27B-6181-40B6-919F-4A0FEB27F9AD}" type="presParOf" srcId="{83CB8475-E922-4F21-800D-AE7008199D48}" destId="{A2000269-09DC-4CC0-B8FA-9FC79AE5D19D}" srcOrd="0" destOrd="0" presId="urn:microsoft.com/office/officeart/2005/8/layout/list1#2"/>
    <dgm:cxn modelId="{C5BEAE66-FB40-4699-9A74-8D853E2E993B}" type="presParOf" srcId="{A2000269-09DC-4CC0-B8FA-9FC79AE5D19D}" destId="{DDCA542F-4428-4F9D-A6D8-81AA60B151DF}" srcOrd="0" destOrd="0" presId="urn:microsoft.com/office/officeart/2005/8/layout/list1#2"/>
    <dgm:cxn modelId="{41E11AB0-59DA-4533-B767-21713AE110C3}" type="presParOf" srcId="{A2000269-09DC-4CC0-B8FA-9FC79AE5D19D}" destId="{15E28CF8-B18F-44C5-8796-07BCF4EC5C2A}" srcOrd="1" destOrd="0" presId="urn:microsoft.com/office/officeart/2005/8/layout/list1#2"/>
    <dgm:cxn modelId="{B267E78E-882B-45BE-8360-2F14F3A186BD}" type="presParOf" srcId="{83CB8475-E922-4F21-800D-AE7008199D48}" destId="{56D79080-15FB-4A81-B604-3D48C81B2044}" srcOrd="1" destOrd="0" presId="urn:microsoft.com/office/officeart/2005/8/layout/list1#2"/>
    <dgm:cxn modelId="{B001A540-C65D-4C68-A064-2987A4FE056A}" type="presParOf" srcId="{83CB8475-E922-4F21-800D-AE7008199D48}" destId="{095DBB85-5D07-435F-8A39-2ECFCEA0C166}" srcOrd="2" destOrd="0" presId="urn:microsoft.com/office/officeart/2005/8/layout/list1#2"/>
    <dgm:cxn modelId="{4D2D1DCC-EF37-4686-A65B-485413C79455}" type="presParOf" srcId="{83CB8475-E922-4F21-800D-AE7008199D48}" destId="{ABB3BC55-BA71-4B28-A48D-BB1854E31DC6}" srcOrd="3" destOrd="0" presId="urn:microsoft.com/office/officeart/2005/8/layout/list1#2"/>
    <dgm:cxn modelId="{A88343E4-96BA-496D-80FF-9DA1752B26CB}" type="presParOf" srcId="{83CB8475-E922-4F21-800D-AE7008199D48}" destId="{678F0453-A01B-4124-AB00-1187F90485EF}" srcOrd="4" destOrd="0" presId="urn:microsoft.com/office/officeart/2005/8/layout/list1#2"/>
    <dgm:cxn modelId="{74B9E16A-C5F1-4F3E-B8BA-031E86B97F39}" type="presParOf" srcId="{678F0453-A01B-4124-AB00-1187F90485EF}" destId="{A09FCED3-4214-4A58-B996-2DD35045BACC}" srcOrd="0" destOrd="0" presId="urn:microsoft.com/office/officeart/2005/8/layout/list1#2"/>
    <dgm:cxn modelId="{38DAF5BA-2192-41E9-B7CA-D24BF18FEA50}" type="presParOf" srcId="{678F0453-A01B-4124-AB00-1187F90485EF}" destId="{7B87E8B4-EA5F-461E-BEB3-B141414ACD9A}" srcOrd="1" destOrd="0" presId="urn:microsoft.com/office/officeart/2005/8/layout/list1#2"/>
    <dgm:cxn modelId="{CB32C231-410F-4D88-996D-EB19862BA845}" type="presParOf" srcId="{83CB8475-E922-4F21-800D-AE7008199D48}" destId="{14E983C8-27A8-4168-9BD4-8E240B3B124F}" srcOrd="5" destOrd="0" presId="urn:microsoft.com/office/officeart/2005/8/layout/list1#2"/>
    <dgm:cxn modelId="{F248AF86-291A-40A3-A1E2-EEF39C8870B7}" type="presParOf" srcId="{83CB8475-E922-4F21-800D-AE7008199D48}" destId="{4FFC7D35-D13E-448B-8023-C3F26F81A94E}" srcOrd="6" destOrd="0" presId="urn:microsoft.com/office/officeart/2005/8/layout/list1#2"/>
    <dgm:cxn modelId="{8AC437DA-58BC-4D7D-B219-414B7F9AF191}" type="presParOf" srcId="{83CB8475-E922-4F21-800D-AE7008199D48}" destId="{DC369E89-4556-4A39-929A-E41378466B61}" srcOrd="7" destOrd="0" presId="urn:microsoft.com/office/officeart/2005/8/layout/list1#2"/>
    <dgm:cxn modelId="{844439D7-1850-4412-9021-377B86EEA3A7}" type="presParOf" srcId="{83CB8475-E922-4F21-800D-AE7008199D48}" destId="{BA478BB2-1637-4043-8AC9-912AA7EB9283}" srcOrd="8" destOrd="0" presId="urn:microsoft.com/office/officeart/2005/8/layout/list1#2"/>
    <dgm:cxn modelId="{BF59990C-F3A9-42E7-AE02-47E7B6F6D408}" type="presParOf" srcId="{BA478BB2-1637-4043-8AC9-912AA7EB9283}" destId="{0A85593B-EC5D-43B1-8ED8-CFBF0B161C0B}" srcOrd="0" destOrd="0" presId="urn:microsoft.com/office/officeart/2005/8/layout/list1#2"/>
    <dgm:cxn modelId="{AB4FC58C-C485-4E58-8D73-37DEE1043851}" type="presParOf" srcId="{BA478BB2-1637-4043-8AC9-912AA7EB9283}" destId="{95C3EA35-7588-48DC-92FA-1221F6A067CB}" srcOrd="1" destOrd="0" presId="urn:microsoft.com/office/officeart/2005/8/layout/list1#2"/>
    <dgm:cxn modelId="{AC4042FE-75A7-4F94-B38A-307D1DBCEB96}" type="presParOf" srcId="{83CB8475-E922-4F21-800D-AE7008199D48}" destId="{CCF00F49-11FF-451F-9B3E-17704E13A99D}" srcOrd="9" destOrd="0" presId="urn:microsoft.com/office/officeart/2005/8/layout/list1#2"/>
    <dgm:cxn modelId="{0DD75A4A-2538-408D-92D1-AA9D290DA249}" type="presParOf" srcId="{83CB8475-E922-4F21-800D-AE7008199D48}" destId="{8BE442C0-8692-4383-B87A-D752406AABAC}" srcOrd="10" destOrd="0" presId="urn:microsoft.com/office/officeart/2005/8/layout/list1#2"/>
    <dgm:cxn modelId="{9981EB77-70D2-472F-BA9E-C06C4C459B53}" type="presParOf" srcId="{83CB8475-E922-4F21-800D-AE7008199D48}" destId="{287ECEAB-6010-4187-BD52-7EBF442EDA31}" srcOrd="11" destOrd="0" presId="urn:microsoft.com/office/officeart/2005/8/layout/list1#2"/>
    <dgm:cxn modelId="{D7E77D9F-EACE-4974-B98E-149B510725AE}" type="presParOf" srcId="{83CB8475-E922-4F21-800D-AE7008199D48}" destId="{B7C58AF9-F023-4701-9954-77842A16A9E5}" srcOrd="12" destOrd="0" presId="urn:microsoft.com/office/officeart/2005/8/layout/list1#2"/>
    <dgm:cxn modelId="{7CBD1937-5EA5-421A-9833-78BCAB7FDC43}" type="presParOf" srcId="{B7C58AF9-F023-4701-9954-77842A16A9E5}" destId="{2BF4979D-9755-4195-98DA-F9C38D1F6C16}" srcOrd="0" destOrd="0" presId="urn:microsoft.com/office/officeart/2005/8/layout/list1#2"/>
    <dgm:cxn modelId="{E5B1C077-C4CA-4111-BE63-2018048AD915}" type="presParOf" srcId="{B7C58AF9-F023-4701-9954-77842A16A9E5}" destId="{62E4B695-B582-422A-B4D2-76C643BAB684}" srcOrd="1" destOrd="0" presId="urn:microsoft.com/office/officeart/2005/8/layout/list1#2"/>
    <dgm:cxn modelId="{564ABAD4-B163-491D-BF26-045E78FBD37A}" type="presParOf" srcId="{83CB8475-E922-4F21-800D-AE7008199D48}" destId="{3D51C8B1-E4D6-4E28-8F61-5E100DDDE1DE}" srcOrd="13" destOrd="0" presId="urn:microsoft.com/office/officeart/2005/8/layout/list1#2"/>
    <dgm:cxn modelId="{D372FDE6-F5C7-4D83-9172-80EC4ECD6C64}" type="presParOf" srcId="{83CB8475-E922-4F21-800D-AE7008199D48}" destId="{537F14D0-D75E-4A25-B721-B53476A94600}" srcOrd="14" destOrd="0" presId="urn:microsoft.com/office/officeart/2005/8/layout/list1#2"/>
    <dgm:cxn modelId="{E13D4586-C2AE-4E65-AC64-E75FA65C4977}" type="presParOf" srcId="{83CB8475-E922-4F21-800D-AE7008199D48}" destId="{75E0B60D-1E3F-40F9-966B-124394401460}" srcOrd="15" destOrd="0" presId="urn:microsoft.com/office/officeart/2005/8/layout/list1#2"/>
    <dgm:cxn modelId="{1B7B9567-9A1D-4A7D-BFE9-584E3D53A234}" type="presParOf" srcId="{83CB8475-E922-4F21-800D-AE7008199D48}" destId="{68C5C300-7286-40A2-89D6-FE7D9F639E19}" srcOrd="16" destOrd="0" presId="urn:microsoft.com/office/officeart/2005/8/layout/list1#2"/>
    <dgm:cxn modelId="{36D788DB-DA6B-47B4-87BB-0BBD9EDEDF92}" type="presParOf" srcId="{68C5C300-7286-40A2-89D6-FE7D9F639E19}" destId="{43391BF6-AA68-4074-9306-121705FFC37F}" srcOrd="0" destOrd="0" presId="urn:microsoft.com/office/officeart/2005/8/layout/list1#2"/>
    <dgm:cxn modelId="{AA099278-CC53-4910-B3C5-2C2FF2FCC99C}" type="presParOf" srcId="{68C5C300-7286-40A2-89D6-FE7D9F639E19}" destId="{272DB900-3FEE-4734-B4FB-9F4CF9B8FD66}" srcOrd="1" destOrd="0" presId="urn:microsoft.com/office/officeart/2005/8/layout/list1#2"/>
    <dgm:cxn modelId="{0F0DA883-8248-4F4F-AF5C-CAEC6F7B7DC5}" type="presParOf" srcId="{83CB8475-E922-4F21-800D-AE7008199D48}" destId="{16EDB505-31BC-4D79-BE46-8AC2654C9BB6}" srcOrd="17" destOrd="0" presId="urn:microsoft.com/office/officeart/2005/8/layout/list1#2"/>
    <dgm:cxn modelId="{863D68DE-2742-4360-BE7D-CD87F8B672DB}" type="presParOf" srcId="{83CB8475-E922-4F21-800D-AE7008199D48}" destId="{C6269393-38E1-4C32-A2D8-1D6C233B4E0C}" srcOrd="18" destOrd="0" presId="urn:microsoft.com/office/officeart/2005/8/layout/list1#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7.xml><?xml version="1.0" encoding="utf-8"?>
<dgm:dataModel xmlns:dgm="http://schemas.openxmlformats.org/drawingml/2006/diagram" xmlns:a="http://schemas.openxmlformats.org/drawingml/2006/main">
  <dgm:ptLst>
    <dgm:pt modelId="{5A86CD8F-A344-4912-A272-0C741EDC78E8}" type="doc">
      <dgm:prSet loTypeId="urn:microsoft.com/office/officeart/2005/8/layout/pyramid2#1" loCatId="list" qsTypeId="urn:microsoft.com/office/officeart/2005/8/quickstyle/simple1#9" qsCatId="simple" csTypeId="urn:microsoft.com/office/officeart/2005/8/colors/colorful2#8" csCatId="colorful" phldr="1"/>
      <dgm:spPr/>
    </dgm:pt>
    <dgm:pt modelId="{CA50A641-0FDC-482F-95EC-D65F0C25012F}">
      <dgm:prSet phldrT="[Text]"/>
      <dgm:spPr/>
      <dgm:t>
        <a:bodyPr/>
        <a:lstStyle/>
        <a:p>
          <a:endParaRPr lang="id-ID" dirty="0"/>
        </a:p>
      </dgm:t>
    </dgm:pt>
    <dgm:pt modelId="{CA63A927-FE49-4CEE-B0B1-DEBDF939C8D1}" cxnId="{901A9C5C-9189-4A86-B1AC-A8FE7DD95C42}" type="parTrans">
      <dgm:prSet/>
      <dgm:spPr/>
      <dgm:t>
        <a:bodyPr/>
        <a:lstStyle/>
        <a:p>
          <a:endParaRPr lang="id-ID"/>
        </a:p>
      </dgm:t>
    </dgm:pt>
    <dgm:pt modelId="{C7DC01BB-5BFC-4714-9E85-D3BB9F9944AF}" cxnId="{901A9C5C-9189-4A86-B1AC-A8FE7DD95C42}" type="sibTrans">
      <dgm:prSet/>
      <dgm:spPr/>
      <dgm:t>
        <a:bodyPr/>
        <a:lstStyle/>
        <a:p>
          <a:endParaRPr lang="id-ID"/>
        </a:p>
      </dgm:t>
    </dgm:pt>
    <dgm:pt modelId="{1545E8DE-D579-4AFF-B881-FDA4E5117300}">
      <dgm:prSet phldrT="[Text]"/>
      <dgm:spPr/>
      <dgm:t>
        <a:bodyPr/>
        <a:lstStyle/>
        <a:p>
          <a:endParaRPr lang="id-ID" dirty="0"/>
        </a:p>
      </dgm:t>
    </dgm:pt>
    <dgm:pt modelId="{6B5A5CE9-17ED-4678-86C1-2DE66C26253F}" cxnId="{0D8428EC-541A-40A6-BB17-1179E3557028}" type="parTrans">
      <dgm:prSet/>
      <dgm:spPr/>
      <dgm:t>
        <a:bodyPr/>
        <a:lstStyle/>
        <a:p>
          <a:endParaRPr lang="id-ID"/>
        </a:p>
      </dgm:t>
    </dgm:pt>
    <dgm:pt modelId="{EB02FF76-94D9-48BA-8773-BEBF4DDCE5E3}" cxnId="{0D8428EC-541A-40A6-BB17-1179E3557028}" type="sibTrans">
      <dgm:prSet/>
      <dgm:spPr/>
      <dgm:t>
        <a:bodyPr/>
        <a:lstStyle/>
        <a:p>
          <a:endParaRPr lang="id-ID"/>
        </a:p>
      </dgm:t>
    </dgm:pt>
    <dgm:pt modelId="{051B5077-05A1-478B-9F34-80E78D12CBE4}">
      <dgm:prSet phldrT="[Text]"/>
      <dgm:spPr/>
      <dgm:t>
        <a:bodyPr/>
        <a:lstStyle/>
        <a:p>
          <a:endParaRPr lang="id-ID" dirty="0"/>
        </a:p>
      </dgm:t>
    </dgm:pt>
    <dgm:pt modelId="{F6027BA0-DD9D-42DD-8EA5-F48264603EC0}" cxnId="{1B9A7876-6708-45C9-BBA7-F6D33CBD25D4}" type="parTrans">
      <dgm:prSet/>
      <dgm:spPr/>
      <dgm:t>
        <a:bodyPr/>
        <a:lstStyle/>
        <a:p>
          <a:endParaRPr lang="id-ID"/>
        </a:p>
      </dgm:t>
    </dgm:pt>
    <dgm:pt modelId="{B55CBC57-94B2-4986-89E9-28130A6C6213}" cxnId="{1B9A7876-6708-45C9-BBA7-F6D33CBD25D4}" type="sibTrans">
      <dgm:prSet/>
      <dgm:spPr/>
      <dgm:t>
        <a:bodyPr/>
        <a:lstStyle/>
        <a:p>
          <a:endParaRPr lang="id-ID"/>
        </a:p>
      </dgm:t>
    </dgm:pt>
    <dgm:pt modelId="{53A7FA69-8258-4670-A094-029EBB3CB291}">
      <dgm:prSet/>
      <dgm:spPr/>
      <dgm:t>
        <a:bodyPr/>
        <a:lstStyle/>
        <a:p>
          <a:endParaRPr lang="id-ID"/>
        </a:p>
      </dgm:t>
    </dgm:pt>
    <dgm:pt modelId="{EFC34A34-26E1-4C3E-8C92-D38AD723156E}" cxnId="{6CD5DFD3-F54D-47CE-8E30-036025BF1753}" type="parTrans">
      <dgm:prSet/>
      <dgm:spPr/>
      <dgm:t>
        <a:bodyPr/>
        <a:lstStyle/>
        <a:p>
          <a:endParaRPr lang="en-US"/>
        </a:p>
      </dgm:t>
    </dgm:pt>
    <dgm:pt modelId="{DC3E3D09-F57A-46EB-83DB-8CF077E14451}" cxnId="{6CD5DFD3-F54D-47CE-8E30-036025BF1753}" type="sibTrans">
      <dgm:prSet/>
      <dgm:spPr/>
      <dgm:t>
        <a:bodyPr/>
        <a:lstStyle/>
        <a:p>
          <a:endParaRPr lang="en-US"/>
        </a:p>
      </dgm:t>
    </dgm:pt>
    <dgm:pt modelId="{2B9685FC-A292-42A0-A27B-5CDAEF2814A0}" type="pres">
      <dgm:prSet presAssocID="{5A86CD8F-A344-4912-A272-0C741EDC78E8}" presName="compositeShape" presStyleCnt="0">
        <dgm:presLayoutVars>
          <dgm:dir/>
          <dgm:resizeHandles/>
        </dgm:presLayoutVars>
      </dgm:prSet>
      <dgm:spPr/>
    </dgm:pt>
    <dgm:pt modelId="{40BCB7B2-8B94-40B1-BBE2-A6295210BB40}" type="pres">
      <dgm:prSet presAssocID="{5A86CD8F-A344-4912-A272-0C741EDC78E8}" presName="pyramid" presStyleLbl="node1" presStyleIdx="0" presStyleCnt="1"/>
      <dgm:spPr/>
    </dgm:pt>
    <dgm:pt modelId="{6C553502-0E85-497B-B364-BC8B62E210BF}" type="pres">
      <dgm:prSet presAssocID="{5A86CD8F-A344-4912-A272-0C741EDC78E8}" presName="theList" presStyleCnt="0"/>
      <dgm:spPr/>
    </dgm:pt>
    <dgm:pt modelId="{D847DD20-5AE7-47EB-8D48-45589020F4EA}" type="pres">
      <dgm:prSet presAssocID="{CA50A641-0FDC-482F-95EC-D65F0C25012F}" presName="aNode" presStyleLbl="fgAcc1" presStyleIdx="0" presStyleCnt="4">
        <dgm:presLayoutVars>
          <dgm:bulletEnabled val="1"/>
        </dgm:presLayoutVars>
      </dgm:prSet>
      <dgm:spPr/>
      <dgm:t>
        <a:bodyPr/>
        <a:lstStyle/>
        <a:p>
          <a:endParaRPr lang="id-ID"/>
        </a:p>
      </dgm:t>
    </dgm:pt>
    <dgm:pt modelId="{5813235C-F625-4CD9-9C2C-09DEB143B5AD}" type="pres">
      <dgm:prSet presAssocID="{CA50A641-0FDC-482F-95EC-D65F0C25012F}" presName="aSpace" presStyleCnt="0"/>
      <dgm:spPr/>
    </dgm:pt>
    <dgm:pt modelId="{1329D8F3-07D8-4621-8CF0-1EF1BC70392E}" type="pres">
      <dgm:prSet presAssocID="{1545E8DE-D579-4AFF-B881-FDA4E5117300}" presName="aNode" presStyleLbl="fgAcc1" presStyleIdx="1" presStyleCnt="4" custScaleY="106167">
        <dgm:presLayoutVars>
          <dgm:bulletEnabled val="1"/>
        </dgm:presLayoutVars>
      </dgm:prSet>
      <dgm:spPr/>
      <dgm:t>
        <a:bodyPr/>
        <a:lstStyle/>
        <a:p>
          <a:endParaRPr lang="id-ID"/>
        </a:p>
      </dgm:t>
    </dgm:pt>
    <dgm:pt modelId="{CB6B6AE0-1511-462E-949B-BCB14960E7B7}" type="pres">
      <dgm:prSet presAssocID="{1545E8DE-D579-4AFF-B881-FDA4E5117300}" presName="aSpace" presStyleCnt="0"/>
      <dgm:spPr/>
    </dgm:pt>
    <dgm:pt modelId="{FDA31CD4-B435-4D3A-B28F-130AE0236610}" type="pres">
      <dgm:prSet presAssocID="{051B5077-05A1-478B-9F34-80E78D12CBE4}" presName="aNode" presStyleLbl="fgAcc1" presStyleIdx="2" presStyleCnt="4">
        <dgm:presLayoutVars>
          <dgm:bulletEnabled val="1"/>
        </dgm:presLayoutVars>
      </dgm:prSet>
      <dgm:spPr/>
      <dgm:t>
        <a:bodyPr/>
        <a:lstStyle/>
        <a:p>
          <a:endParaRPr lang="id-ID"/>
        </a:p>
      </dgm:t>
    </dgm:pt>
    <dgm:pt modelId="{EBBDD9E9-2EFF-4281-80EC-1096E139F187}" type="pres">
      <dgm:prSet presAssocID="{051B5077-05A1-478B-9F34-80E78D12CBE4}" presName="aSpace" presStyleCnt="0"/>
      <dgm:spPr/>
    </dgm:pt>
    <dgm:pt modelId="{B4789CD2-D9CD-409D-992A-D06C3964B763}" type="pres">
      <dgm:prSet presAssocID="{53A7FA69-8258-4670-A094-029EBB3CB291}" presName="aNode" presStyleLbl="fgAcc1" presStyleIdx="3" presStyleCnt="4">
        <dgm:presLayoutVars>
          <dgm:bulletEnabled val="1"/>
        </dgm:presLayoutVars>
      </dgm:prSet>
      <dgm:spPr/>
      <dgm:t>
        <a:bodyPr/>
        <a:lstStyle/>
        <a:p>
          <a:endParaRPr lang="id-ID"/>
        </a:p>
      </dgm:t>
    </dgm:pt>
    <dgm:pt modelId="{BBA868F9-DC49-4C46-9BB4-F6C7E255C866}" type="pres">
      <dgm:prSet presAssocID="{53A7FA69-8258-4670-A094-029EBB3CB291}" presName="aSpace" presStyleCnt="0"/>
      <dgm:spPr/>
    </dgm:pt>
  </dgm:ptLst>
  <dgm:cxnLst>
    <dgm:cxn modelId="{7FA40B25-ABA3-4DB6-95BD-AF66850CF099}" type="presOf" srcId="{5A86CD8F-A344-4912-A272-0C741EDC78E8}" destId="{2B9685FC-A292-42A0-A27B-5CDAEF2814A0}" srcOrd="0" destOrd="0" presId="urn:microsoft.com/office/officeart/2005/8/layout/pyramid2#1"/>
    <dgm:cxn modelId="{F8E4A270-F5C0-4E1D-A3CF-0AFBDE770094}" type="presOf" srcId="{051B5077-05A1-478B-9F34-80E78D12CBE4}" destId="{FDA31CD4-B435-4D3A-B28F-130AE0236610}" srcOrd="0" destOrd="0" presId="urn:microsoft.com/office/officeart/2005/8/layout/pyramid2#1"/>
    <dgm:cxn modelId="{DF83E469-65CC-44CD-98A3-5413C6B5310C}" type="presOf" srcId="{53A7FA69-8258-4670-A094-029EBB3CB291}" destId="{B4789CD2-D9CD-409D-992A-D06C3964B763}" srcOrd="0" destOrd="0" presId="urn:microsoft.com/office/officeart/2005/8/layout/pyramid2#1"/>
    <dgm:cxn modelId="{0D8428EC-541A-40A6-BB17-1179E3557028}" srcId="{5A86CD8F-A344-4912-A272-0C741EDC78E8}" destId="{1545E8DE-D579-4AFF-B881-FDA4E5117300}" srcOrd="1" destOrd="0" parTransId="{6B5A5CE9-17ED-4678-86C1-2DE66C26253F}" sibTransId="{EB02FF76-94D9-48BA-8773-BEBF4DDCE5E3}"/>
    <dgm:cxn modelId="{6CD5DFD3-F54D-47CE-8E30-036025BF1753}" srcId="{5A86CD8F-A344-4912-A272-0C741EDC78E8}" destId="{53A7FA69-8258-4670-A094-029EBB3CB291}" srcOrd="3" destOrd="0" parTransId="{EFC34A34-26E1-4C3E-8C92-D38AD723156E}" sibTransId="{DC3E3D09-F57A-46EB-83DB-8CF077E14451}"/>
    <dgm:cxn modelId="{901A9C5C-9189-4A86-B1AC-A8FE7DD95C42}" srcId="{5A86CD8F-A344-4912-A272-0C741EDC78E8}" destId="{CA50A641-0FDC-482F-95EC-D65F0C25012F}" srcOrd="0" destOrd="0" parTransId="{CA63A927-FE49-4CEE-B0B1-DEBDF939C8D1}" sibTransId="{C7DC01BB-5BFC-4714-9E85-D3BB9F9944AF}"/>
    <dgm:cxn modelId="{1B9A7876-6708-45C9-BBA7-F6D33CBD25D4}" srcId="{5A86CD8F-A344-4912-A272-0C741EDC78E8}" destId="{051B5077-05A1-478B-9F34-80E78D12CBE4}" srcOrd="2" destOrd="0" parTransId="{F6027BA0-DD9D-42DD-8EA5-F48264603EC0}" sibTransId="{B55CBC57-94B2-4986-89E9-28130A6C6213}"/>
    <dgm:cxn modelId="{7351AA71-7C14-4967-90F5-891B05E2CD21}" type="presOf" srcId="{CA50A641-0FDC-482F-95EC-D65F0C25012F}" destId="{D847DD20-5AE7-47EB-8D48-45589020F4EA}" srcOrd="0" destOrd="0" presId="urn:microsoft.com/office/officeart/2005/8/layout/pyramid2#1"/>
    <dgm:cxn modelId="{80AD73E2-FE84-4EFF-8C3C-7C9D36970741}" type="presOf" srcId="{1545E8DE-D579-4AFF-B881-FDA4E5117300}" destId="{1329D8F3-07D8-4621-8CF0-1EF1BC70392E}" srcOrd="0" destOrd="0" presId="urn:microsoft.com/office/officeart/2005/8/layout/pyramid2#1"/>
    <dgm:cxn modelId="{84FC4535-1721-4727-B625-8AD35765CFE0}" type="presParOf" srcId="{2B9685FC-A292-42A0-A27B-5CDAEF2814A0}" destId="{40BCB7B2-8B94-40B1-BBE2-A6295210BB40}" srcOrd="0" destOrd="0" presId="urn:microsoft.com/office/officeart/2005/8/layout/pyramid2#1"/>
    <dgm:cxn modelId="{DECFC5B9-A02D-4290-BED3-A3E797EDF5FE}" type="presParOf" srcId="{2B9685FC-A292-42A0-A27B-5CDAEF2814A0}" destId="{6C553502-0E85-497B-B364-BC8B62E210BF}" srcOrd="1" destOrd="0" presId="urn:microsoft.com/office/officeart/2005/8/layout/pyramid2#1"/>
    <dgm:cxn modelId="{9715F1CB-66AD-4D45-825A-A981E4E03BFB}" type="presParOf" srcId="{6C553502-0E85-497B-B364-BC8B62E210BF}" destId="{D847DD20-5AE7-47EB-8D48-45589020F4EA}" srcOrd="0" destOrd="0" presId="urn:microsoft.com/office/officeart/2005/8/layout/pyramid2#1"/>
    <dgm:cxn modelId="{4A625F02-963E-430E-835F-2E8D3DF685BF}" type="presParOf" srcId="{6C553502-0E85-497B-B364-BC8B62E210BF}" destId="{5813235C-F625-4CD9-9C2C-09DEB143B5AD}" srcOrd="1" destOrd="0" presId="urn:microsoft.com/office/officeart/2005/8/layout/pyramid2#1"/>
    <dgm:cxn modelId="{3C18F6B3-8147-4692-A290-5073E8F96889}" type="presParOf" srcId="{6C553502-0E85-497B-B364-BC8B62E210BF}" destId="{1329D8F3-07D8-4621-8CF0-1EF1BC70392E}" srcOrd="2" destOrd="0" presId="urn:microsoft.com/office/officeart/2005/8/layout/pyramid2#1"/>
    <dgm:cxn modelId="{EDE3F4A1-A4F4-4661-9C6C-91EB30C1FA4C}" type="presParOf" srcId="{6C553502-0E85-497B-B364-BC8B62E210BF}" destId="{CB6B6AE0-1511-462E-949B-BCB14960E7B7}" srcOrd="3" destOrd="0" presId="urn:microsoft.com/office/officeart/2005/8/layout/pyramid2#1"/>
    <dgm:cxn modelId="{BA97F87E-119B-4C9C-8AE4-F061C53DE4AE}" type="presParOf" srcId="{6C553502-0E85-497B-B364-BC8B62E210BF}" destId="{FDA31CD4-B435-4D3A-B28F-130AE0236610}" srcOrd="4" destOrd="0" presId="urn:microsoft.com/office/officeart/2005/8/layout/pyramid2#1"/>
    <dgm:cxn modelId="{E95171D0-06B3-42F1-AC42-3F86D289ABF9}" type="presParOf" srcId="{6C553502-0E85-497B-B364-BC8B62E210BF}" destId="{EBBDD9E9-2EFF-4281-80EC-1096E139F187}" srcOrd="5" destOrd="0" presId="urn:microsoft.com/office/officeart/2005/8/layout/pyramid2#1"/>
    <dgm:cxn modelId="{25F22CF0-8217-4670-88A0-A2A72A63F50C}" type="presParOf" srcId="{6C553502-0E85-497B-B364-BC8B62E210BF}" destId="{B4789CD2-D9CD-409D-992A-D06C3964B763}" srcOrd="6" destOrd="0" presId="urn:microsoft.com/office/officeart/2005/8/layout/pyramid2#1"/>
    <dgm:cxn modelId="{BCFAF7BD-5118-43AD-86EB-04D6FD9E0D40}" type="presParOf" srcId="{6C553502-0E85-497B-B364-BC8B62E210BF}" destId="{BBA868F9-DC49-4C46-9BB4-F6C7E255C866}" srcOrd="7" destOrd="0" presId="urn:microsoft.com/office/officeart/2005/8/layout/pyramid2#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8.xml><?xml version="1.0" encoding="utf-8"?>
<dgm:dataModel xmlns:dgm="http://schemas.openxmlformats.org/drawingml/2006/diagram" xmlns:a="http://schemas.openxmlformats.org/drawingml/2006/main">
  <dgm:ptLst>
    <dgm:pt modelId="{4F511C61-4239-46B3-BCB9-7CC3ABC1BF21}" type="doc">
      <dgm:prSet loTypeId="urn:microsoft.com/office/officeart/2005/8/layout/chart3#2" loCatId="cycle" qsTypeId="urn:microsoft.com/office/officeart/2005/8/quickstyle/simple1#10" qsCatId="simple" csTypeId="urn:microsoft.com/office/officeart/2005/8/colors/colorful2#9" csCatId="colorful" phldr="1"/>
      <dgm:spPr/>
    </dgm:pt>
    <dgm:pt modelId="{9A6637F4-A0E4-43F5-9F81-32A4F1F0A231}">
      <dgm:prSet phldrT="[Text]"/>
      <dgm:spPr/>
      <dgm:t>
        <a:bodyPr/>
        <a:lstStyle/>
        <a:p>
          <a:endParaRPr lang="id-ID" dirty="0"/>
        </a:p>
      </dgm:t>
    </dgm:pt>
    <dgm:pt modelId="{1DBAB9D8-83DB-4FAD-9695-D01221BD39BE}" cxnId="{46E7BF4E-6870-4237-AE16-FDAC122C4B7A}" type="parTrans">
      <dgm:prSet/>
      <dgm:spPr/>
      <dgm:t>
        <a:bodyPr/>
        <a:lstStyle/>
        <a:p>
          <a:endParaRPr lang="id-ID"/>
        </a:p>
      </dgm:t>
    </dgm:pt>
    <dgm:pt modelId="{8508D2FB-47C4-4B44-B026-B95B45C258E6}" cxnId="{46E7BF4E-6870-4237-AE16-FDAC122C4B7A}" type="sibTrans">
      <dgm:prSet/>
      <dgm:spPr/>
      <dgm:t>
        <a:bodyPr/>
        <a:lstStyle/>
        <a:p>
          <a:endParaRPr lang="id-ID"/>
        </a:p>
      </dgm:t>
    </dgm:pt>
    <dgm:pt modelId="{608E9DF0-2849-4323-8AA7-84BF6EAFBEC1}">
      <dgm:prSet phldrT="[Text]"/>
      <dgm:spPr/>
      <dgm:t>
        <a:bodyPr/>
        <a:lstStyle/>
        <a:p>
          <a:endParaRPr lang="id-ID" dirty="0"/>
        </a:p>
      </dgm:t>
    </dgm:pt>
    <dgm:pt modelId="{0847FF1F-4A1A-43C1-B988-3016817A6F67}" cxnId="{D0FDA63D-C4F3-469C-982E-94C440C05E69}" type="parTrans">
      <dgm:prSet/>
      <dgm:spPr/>
      <dgm:t>
        <a:bodyPr/>
        <a:lstStyle/>
        <a:p>
          <a:endParaRPr lang="id-ID"/>
        </a:p>
      </dgm:t>
    </dgm:pt>
    <dgm:pt modelId="{72E97654-C9E2-4195-959D-2CA01D4AE4E0}" cxnId="{D0FDA63D-C4F3-469C-982E-94C440C05E69}" type="sibTrans">
      <dgm:prSet/>
      <dgm:spPr/>
      <dgm:t>
        <a:bodyPr/>
        <a:lstStyle/>
        <a:p>
          <a:endParaRPr lang="id-ID"/>
        </a:p>
      </dgm:t>
    </dgm:pt>
    <dgm:pt modelId="{0502554F-2F73-4435-A4B5-40B518DB8ECA}">
      <dgm:prSet phldrT="[Text]"/>
      <dgm:spPr/>
      <dgm:t>
        <a:bodyPr/>
        <a:lstStyle/>
        <a:p>
          <a:endParaRPr lang="id-ID" dirty="0"/>
        </a:p>
      </dgm:t>
    </dgm:pt>
    <dgm:pt modelId="{C6D71B70-24B7-4DB0-ABD5-6F6A02AF8ABC}" cxnId="{5D5102BD-4D55-445E-BF72-2B7C5E8ACC09}" type="parTrans">
      <dgm:prSet/>
      <dgm:spPr/>
      <dgm:t>
        <a:bodyPr/>
        <a:lstStyle/>
        <a:p>
          <a:endParaRPr lang="id-ID"/>
        </a:p>
      </dgm:t>
    </dgm:pt>
    <dgm:pt modelId="{4A541043-9C52-4FEB-A72B-C0D33BE085E1}" cxnId="{5D5102BD-4D55-445E-BF72-2B7C5E8ACC09}" type="sibTrans">
      <dgm:prSet/>
      <dgm:spPr/>
      <dgm:t>
        <a:bodyPr/>
        <a:lstStyle/>
        <a:p>
          <a:endParaRPr lang="id-ID"/>
        </a:p>
      </dgm:t>
    </dgm:pt>
    <dgm:pt modelId="{641D57AD-A8D4-433B-9CC5-1B53BA1AA84D}">
      <dgm:prSet/>
      <dgm:spPr/>
      <dgm:t>
        <a:bodyPr/>
        <a:lstStyle/>
        <a:p>
          <a:endParaRPr lang="id-ID"/>
        </a:p>
      </dgm:t>
    </dgm:pt>
    <dgm:pt modelId="{D4B843C1-A8AB-4D7E-B3A8-67E995319E5A}" cxnId="{E41C255C-AD60-44FD-AAA0-B985D9CBBDD6}" type="parTrans">
      <dgm:prSet/>
      <dgm:spPr/>
      <dgm:t>
        <a:bodyPr/>
        <a:lstStyle/>
        <a:p>
          <a:endParaRPr lang="id-ID"/>
        </a:p>
      </dgm:t>
    </dgm:pt>
    <dgm:pt modelId="{8B17AF10-9AFB-4312-8DC7-C923A53A937E}" cxnId="{E41C255C-AD60-44FD-AAA0-B985D9CBBDD6}" type="sibTrans">
      <dgm:prSet/>
      <dgm:spPr/>
      <dgm:t>
        <a:bodyPr/>
        <a:lstStyle/>
        <a:p>
          <a:endParaRPr lang="id-ID"/>
        </a:p>
      </dgm:t>
    </dgm:pt>
    <dgm:pt modelId="{F1D284F9-0356-46BE-9FBB-D49B9A8C0810}">
      <dgm:prSet/>
      <dgm:spPr/>
      <dgm:t>
        <a:bodyPr/>
        <a:lstStyle/>
        <a:p>
          <a:endParaRPr lang="id-ID"/>
        </a:p>
      </dgm:t>
    </dgm:pt>
    <dgm:pt modelId="{60AB4912-9036-4593-BB36-63E61B35050D}" cxnId="{F4B3A446-4D26-43B9-98A3-8D784B8A4783}" type="parTrans">
      <dgm:prSet/>
      <dgm:spPr/>
      <dgm:t>
        <a:bodyPr/>
        <a:lstStyle/>
        <a:p>
          <a:endParaRPr lang="id-ID"/>
        </a:p>
      </dgm:t>
    </dgm:pt>
    <dgm:pt modelId="{21E3B943-D80E-4CB4-B630-20C8D0B5DA5D}" cxnId="{F4B3A446-4D26-43B9-98A3-8D784B8A4783}" type="sibTrans">
      <dgm:prSet/>
      <dgm:spPr/>
      <dgm:t>
        <a:bodyPr/>
        <a:lstStyle/>
        <a:p>
          <a:endParaRPr lang="id-ID"/>
        </a:p>
      </dgm:t>
    </dgm:pt>
    <dgm:pt modelId="{0C3FCC31-FF26-4557-983C-5A1A3444B091}" type="pres">
      <dgm:prSet presAssocID="{4F511C61-4239-46B3-BCB9-7CC3ABC1BF21}" presName="compositeShape" presStyleCnt="0">
        <dgm:presLayoutVars>
          <dgm:chMax val="7"/>
          <dgm:dir/>
          <dgm:resizeHandles val="exact"/>
        </dgm:presLayoutVars>
      </dgm:prSet>
      <dgm:spPr/>
    </dgm:pt>
    <dgm:pt modelId="{1395BAE0-D773-44C4-AE3E-F8CD39C8F734}" type="pres">
      <dgm:prSet presAssocID="{4F511C61-4239-46B3-BCB9-7CC3ABC1BF21}" presName="wedge1" presStyleLbl="node1" presStyleIdx="0" presStyleCnt="5"/>
      <dgm:spPr/>
      <dgm:t>
        <a:bodyPr/>
        <a:lstStyle/>
        <a:p>
          <a:endParaRPr lang="id-ID"/>
        </a:p>
      </dgm:t>
    </dgm:pt>
    <dgm:pt modelId="{61D89634-8EB2-4589-94FA-A1FA290E5449}" type="pres">
      <dgm:prSet presAssocID="{4F511C61-4239-46B3-BCB9-7CC3ABC1BF21}" presName="wedge1Tx" presStyleLbl="node1" presStyleIdx="0" presStyleCnt="5">
        <dgm:presLayoutVars>
          <dgm:chMax val="0"/>
          <dgm:chPref val="0"/>
          <dgm:bulletEnabled val="1"/>
        </dgm:presLayoutVars>
      </dgm:prSet>
      <dgm:spPr/>
      <dgm:t>
        <a:bodyPr/>
        <a:lstStyle/>
        <a:p>
          <a:endParaRPr lang="id-ID"/>
        </a:p>
      </dgm:t>
    </dgm:pt>
    <dgm:pt modelId="{4F6AA502-87E5-4377-B1D3-B76387D90ACB}" type="pres">
      <dgm:prSet presAssocID="{4F511C61-4239-46B3-BCB9-7CC3ABC1BF21}" presName="wedge2" presStyleLbl="node1" presStyleIdx="1" presStyleCnt="5"/>
      <dgm:spPr/>
      <dgm:t>
        <a:bodyPr/>
        <a:lstStyle/>
        <a:p>
          <a:endParaRPr lang="id-ID"/>
        </a:p>
      </dgm:t>
    </dgm:pt>
    <dgm:pt modelId="{C9BB331B-5609-4439-B56D-4938A65C52B9}" type="pres">
      <dgm:prSet presAssocID="{4F511C61-4239-46B3-BCB9-7CC3ABC1BF21}" presName="wedge2Tx" presStyleLbl="node1" presStyleIdx="1" presStyleCnt="5">
        <dgm:presLayoutVars>
          <dgm:chMax val="0"/>
          <dgm:chPref val="0"/>
          <dgm:bulletEnabled val="1"/>
        </dgm:presLayoutVars>
      </dgm:prSet>
      <dgm:spPr/>
      <dgm:t>
        <a:bodyPr/>
        <a:lstStyle/>
        <a:p>
          <a:endParaRPr lang="id-ID"/>
        </a:p>
      </dgm:t>
    </dgm:pt>
    <dgm:pt modelId="{EE4AEB91-E1C0-4AF0-A83C-8B0015B581ED}" type="pres">
      <dgm:prSet presAssocID="{4F511C61-4239-46B3-BCB9-7CC3ABC1BF21}" presName="wedge3" presStyleLbl="node1" presStyleIdx="2" presStyleCnt="5"/>
      <dgm:spPr/>
      <dgm:t>
        <a:bodyPr/>
        <a:lstStyle/>
        <a:p>
          <a:endParaRPr lang="id-ID"/>
        </a:p>
      </dgm:t>
    </dgm:pt>
    <dgm:pt modelId="{072D10D7-4972-46C4-B36B-AFCB8D184147}" type="pres">
      <dgm:prSet presAssocID="{4F511C61-4239-46B3-BCB9-7CC3ABC1BF21}" presName="wedge3Tx" presStyleLbl="node1" presStyleIdx="2" presStyleCnt="5">
        <dgm:presLayoutVars>
          <dgm:chMax val="0"/>
          <dgm:chPref val="0"/>
          <dgm:bulletEnabled val="1"/>
        </dgm:presLayoutVars>
      </dgm:prSet>
      <dgm:spPr/>
      <dgm:t>
        <a:bodyPr/>
        <a:lstStyle/>
        <a:p>
          <a:endParaRPr lang="id-ID"/>
        </a:p>
      </dgm:t>
    </dgm:pt>
    <dgm:pt modelId="{07576A41-2F57-4808-AD3D-69B917337ED6}" type="pres">
      <dgm:prSet presAssocID="{4F511C61-4239-46B3-BCB9-7CC3ABC1BF21}" presName="wedge4" presStyleLbl="node1" presStyleIdx="3" presStyleCnt="5"/>
      <dgm:spPr/>
      <dgm:t>
        <a:bodyPr/>
        <a:lstStyle/>
        <a:p>
          <a:endParaRPr lang="id-ID"/>
        </a:p>
      </dgm:t>
    </dgm:pt>
    <dgm:pt modelId="{65812F7E-1689-4D45-8040-3FEC3D9BBD0F}" type="pres">
      <dgm:prSet presAssocID="{4F511C61-4239-46B3-BCB9-7CC3ABC1BF21}" presName="wedge4Tx" presStyleLbl="node1" presStyleIdx="3" presStyleCnt="5">
        <dgm:presLayoutVars>
          <dgm:chMax val="0"/>
          <dgm:chPref val="0"/>
          <dgm:bulletEnabled val="1"/>
        </dgm:presLayoutVars>
      </dgm:prSet>
      <dgm:spPr/>
      <dgm:t>
        <a:bodyPr/>
        <a:lstStyle/>
        <a:p>
          <a:endParaRPr lang="id-ID"/>
        </a:p>
      </dgm:t>
    </dgm:pt>
    <dgm:pt modelId="{90919730-B43E-43ED-BC76-7248BFF18A79}" type="pres">
      <dgm:prSet presAssocID="{4F511C61-4239-46B3-BCB9-7CC3ABC1BF21}" presName="wedge5" presStyleLbl="node1" presStyleIdx="4" presStyleCnt="5"/>
      <dgm:spPr/>
      <dgm:t>
        <a:bodyPr/>
        <a:lstStyle/>
        <a:p>
          <a:endParaRPr lang="id-ID"/>
        </a:p>
      </dgm:t>
    </dgm:pt>
    <dgm:pt modelId="{091434B4-0B99-4228-8E1F-AED9A14E5091}" type="pres">
      <dgm:prSet presAssocID="{4F511C61-4239-46B3-BCB9-7CC3ABC1BF21}" presName="wedge5Tx" presStyleLbl="node1" presStyleIdx="4" presStyleCnt="5">
        <dgm:presLayoutVars>
          <dgm:chMax val="0"/>
          <dgm:chPref val="0"/>
          <dgm:bulletEnabled val="1"/>
        </dgm:presLayoutVars>
      </dgm:prSet>
      <dgm:spPr/>
      <dgm:t>
        <a:bodyPr/>
        <a:lstStyle/>
        <a:p>
          <a:endParaRPr lang="id-ID"/>
        </a:p>
      </dgm:t>
    </dgm:pt>
  </dgm:ptLst>
  <dgm:cxnLst>
    <dgm:cxn modelId="{E1219C44-33B3-49DF-9FB2-48DF358BA659}" type="presOf" srcId="{0502554F-2F73-4435-A4B5-40B518DB8ECA}" destId="{90919730-B43E-43ED-BC76-7248BFF18A79}" srcOrd="0" destOrd="0" presId="urn:microsoft.com/office/officeart/2005/8/layout/chart3#2"/>
    <dgm:cxn modelId="{CFAF5263-5E4A-4B9F-B6F3-1D69A992C292}" type="presOf" srcId="{F1D284F9-0356-46BE-9FBB-D49B9A8C0810}" destId="{07576A41-2F57-4808-AD3D-69B917337ED6}" srcOrd="0" destOrd="0" presId="urn:microsoft.com/office/officeart/2005/8/layout/chart3#2"/>
    <dgm:cxn modelId="{EEEED6E6-A1D1-47A8-A96F-41655E8B1BE2}" type="presOf" srcId="{0502554F-2F73-4435-A4B5-40B518DB8ECA}" destId="{091434B4-0B99-4228-8E1F-AED9A14E5091}" srcOrd="1" destOrd="0" presId="urn:microsoft.com/office/officeart/2005/8/layout/chart3#2"/>
    <dgm:cxn modelId="{D0FDA63D-C4F3-469C-982E-94C440C05E69}" srcId="{4F511C61-4239-46B3-BCB9-7CC3ABC1BF21}" destId="{608E9DF0-2849-4323-8AA7-84BF6EAFBEC1}" srcOrd="1" destOrd="0" parTransId="{0847FF1F-4A1A-43C1-B988-3016817A6F67}" sibTransId="{72E97654-C9E2-4195-959D-2CA01D4AE4E0}"/>
    <dgm:cxn modelId="{46E7BF4E-6870-4237-AE16-FDAC122C4B7A}" srcId="{4F511C61-4239-46B3-BCB9-7CC3ABC1BF21}" destId="{9A6637F4-A0E4-43F5-9F81-32A4F1F0A231}" srcOrd="0" destOrd="0" parTransId="{1DBAB9D8-83DB-4FAD-9695-D01221BD39BE}" sibTransId="{8508D2FB-47C4-4B44-B026-B95B45C258E6}"/>
    <dgm:cxn modelId="{D7271908-9BE0-4A99-9045-7CF5C68D3DD3}" type="presOf" srcId="{641D57AD-A8D4-433B-9CC5-1B53BA1AA84D}" destId="{EE4AEB91-E1C0-4AF0-A83C-8B0015B581ED}" srcOrd="0" destOrd="0" presId="urn:microsoft.com/office/officeart/2005/8/layout/chart3#2"/>
    <dgm:cxn modelId="{231C4263-9613-47A3-B374-4FFCFDC6D478}" type="presOf" srcId="{9A6637F4-A0E4-43F5-9F81-32A4F1F0A231}" destId="{61D89634-8EB2-4589-94FA-A1FA290E5449}" srcOrd="1" destOrd="0" presId="urn:microsoft.com/office/officeart/2005/8/layout/chart3#2"/>
    <dgm:cxn modelId="{FFB23458-56CD-4768-8B71-B71C1C1F1F70}" type="presOf" srcId="{608E9DF0-2849-4323-8AA7-84BF6EAFBEC1}" destId="{4F6AA502-87E5-4377-B1D3-B76387D90ACB}" srcOrd="0" destOrd="0" presId="urn:microsoft.com/office/officeart/2005/8/layout/chart3#2"/>
    <dgm:cxn modelId="{F4B3A446-4D26-43B9-98A3-8D784B8A4783}" srcId="{4F511C61-4239-46B3-BCB9-7CC3ABC1BF21}" destId="{F1D284F9-0356-46BE-9FBB-D49B9A8C0810}" srcOrd="3" destOrd="0" parTransId="{60AB4912-9036-4593-BB36-63E61B35050D}" sibTransId="{21E3B943-D80E-4CB4-B630-20C8D0B5DA5D}"/>
    <dgm:cxn modelId="{5E1A857B-ABB2-4ACF-A00B-CA7ECE0DF0FF}" type="presOf" srcId="{608E9DF0-2849-4323-8AA7-84BF6EAFBEC1}" destId="{C9BB331B-5609-4439-B56D-4938A65C52B9}" srcOrd="1" destOrd="0" presId="urn:microsoft.com/office/officeart/2005/8/layout/chart3#2"/>
    <dgm:cxn modelId="{E41C255C-AD60-44FD-AAA0-B985D9CBBDD6}" srcId="{4F511C61-4239-46B3-BCB9-7CC3ABC1BF21}" destId="{641D57AD-A8D4-433B-9CC5-1B53BA1AA84D}" srcOrd="2" destOrd="0" parTransId="{D4B843C1-A8AB-4D7E-B3A8-67E995319E5A}" sibTransId="{8B17AF10-9AFB-4312-8DC7-C923A53A937E}"/>
    <dgm:cxn modelId="{7F8242F6-5707-4004-8719-18E809413A15}" type="presOf" srcId="{9A6637F4-A0E4-43F5-9F81-32A4F1F0A231}" destId="{1395BAE0-D773-44C4-AE3E-F8CD39C8F734}" srcOrd="0" destOrd="0" presId="urn:microsoft.com/office/officeart/2005/8/layout/chart3#2"/>
    <dgm:cxn modelId="{80ACFF7F-6EA6-4E4C-A181-381DA67AABC5}" type="presOf" srcId="{F1D284F9-0356-46BE-9FBB-D49B9A8C0810}" destId="{65812F7E-1689-4D45-8040-3FEC3D9BBD0F}" srcOrd="1" destOrd="0" presId="urn:microsoft.com/office/officeart/2005/8/layout/chart3#2"/>
    <dgm:cxn modelId="{53C058C0-C0A2-44CE-B335-1BEED8F0D000}" type="presOf" srcId="{641D57AD-A8D4-433B-9CC5-1B53BA1AA84D}" destId="{072D10D7-4972-46C4-B36B-AFCB8D184147}" srcOrd="1" destOrd="0" presId="urn:microsoft.com/office/officeart/2005/8/layout/chart3#2"/>
    <dgm:cxn modelId="{5D5102BD-4D55-445E-BF72-2B7C5E8ACC09}" srcId="{4F511C61-4239-46B3-BCB9-7CC3ABC1BF21}" destId="{0502554F-2F73-4435-A4B5-40B518DB8ECA}" srcOrd="4" destOrd="0" parTransId="{C6D71B70-24B7-4DB0-ABD5-6F6A02AF8ABC}" sibTransId="{4A541043-9C52-4FEB-A72B-C0D33BE085E1}"/>
    <dgm:cxn modelId="{A9E4DCAE-5E3D-4532-8215-AFF24BC80B78}" type="presOf" srcId="{4F511C61-4239-46B3-BCB9-7CC3ABC1BF21}" destId="{0C3FCC31-FF26-4557-983C-5A1A3444B091}" srcOrd="0" destOrd="0" presId="urn:microsoft.com/office/officeart/2005/8/layout/chart3#2"/>
    <dgm:cxn modelId="{FE41C81A-A505-48C5-899D-E74B356EB0A2}" type="presParOf" srcId="{0C3FCC31-FF26-4557-983C-5A1A3444B091}" destId="{1395BAE0-D773-44C4-AE3E-F8CD39C8F734}" srcOrd="0" destOrd="0" presId="urn:microsoft.com/office/officeart/2005/8/layout/chart3#2"/>
    <dgm:cxn modelId="{38B24D9D-FF81-4CAE-AC74-E80C8333C6B7}" type="presParOf" srcId="{0C3FCC31-FF26-4557-983C-5A1A3444B091}" destId="{61D89634-8EB2-4589-94FA-A1FA290E5449}" srcOrd="1" destOrd="0" presId="urn:microsoft.com/office/officeart/2005/8/layout/chart3#2"/>
    <dgm:cxn modelId="{92767171-4D40-42A4-AD5A-6449E09800CE}" type="presParOf" srcId="{0C3FCC31-FF26-4557-983C-5A1A3444B091}" destId="{4F6AA502-87E5-4377-B1D3-B76387D90ACB}" srcOrd="2" destOrd="0" presId="urn:microsoft.com/office/officeart/2005/8/layout/chart3#2"/>
    <dgm:cxn modelId="{9D9394EB-272F-415B-A7E7-7FE5C980CDBD}" type="presParOf" srcId="{0C3FCC31-FF26-4557-983C-5A1A3444B091}" destId="{C9BB331B-5609-4439-B56D-4938A65C52B9}" srcOrd="3" destOrd="0" presId="urn:microsoft.com/office/officeart/2005/8/layout/chart3#2"/>
    <dgm:cxn modelId="{D36448CD-607A-4636-B23B-449A239CDA22}" type="presParOf" srcId="{0C3FCC31-FF26-4557-983C-5A1A3444B091}" destId="{EE4AEB91-E1C0-4AF0-A83C-8B0015B581ED}" srcOrd="4" destOrd="0" presId="urn:microsoft.com/office/officeart/2005/8/layout/chart3#2"/>
    <dgm:cxn modelId="{1CC92D4F-014E-4317-A59A-C5B0B4A342A4}" type="presParOf" srcId="{0C3FCC31-FF26-4557-983C-5A1A3444B091}" destId="{072D10D7-4972-46C4-B36B-AFCB8D184147}" srcOrd="5" destOrd="0" presId="urn:microsoft.com/office/officeart/2005/8/layout/chart3#2"/>
    <dgm:cxn modelId="{F85D5484-A267-46F3-9E89-690F486F03EA}" type="presParOf" srcId="{0C3FCC31-FF26-4557-983C-5A1A3444B091}" destId="{07576A41-2F57-4808-AD3D-69B917337ED6}" srcOrd="6" destOrd="0" presId="urn:microsoft.com/office/officeart/2005/8/layout/chart3#2"/>
    <dgm:cxn modelId="{3738B3B2-52F7-4F3E-8B6B-1976DF3DF87F}" type="presParOf" srcId="{0C3FCC31-FF26-4557-983C-5A1A3444B091}" destId="{65812F7E-1689-4D45-8040-3FEC3D9BBD0F}" srcOrd="7" destOrd="0" presId="urn:microsoft.com/office/officeart/2005/8/layout/chart3#2"/>
    <dgm:cxn modelId="{DF8C7461-F82D-44A7-A5A9-5E8B5500F5FD}" type="presParOf" srcId="{0C3FCC31-FF26-4557-983C-5A1A3444B091}" destId="{90919730-B43E-43ED-BC76-7248BFF18A79}" srcOrd="8" destOrd="0" presId="urn:microsoft.com/office/officeart/2005/8/layout/chart3#2"/>
    <dgm:cxn modelId="{E5F21829-8545-4AE5-B6F0-32C0F5622DA3}" type="presParOf" srcId="{0C3FCC31-FF26-4557-983C-5A1A3444B091}" destId="{091434B4-0B99-4228-8E1F-AED9A14E5091}" srcOrd="9" destOrd="0" presId="urn:microsoft.com/office/officeart/2005/8/layout/chart3#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9.xml><?xml version="1.0" encoding="utf-8"?>
<dgm:dataModel xmlns:dgm="http://schemas.openxmlformats.org/drawingml/2006/diagram" xmlns:a="http://schemas.openxmlformats.org/drawingml/2006/main">
  <dgm:ptLst>
    <dgm:pt modelId="{0029E3EB-1C35-40B0-A06F-686A7F427F42}" type="doc">
      <dgm:prSet loTypeId="urn:microsoft.com/office/officeart/2005/8/layout/vProcess5" loCatId="process" qsTypeId="urn:microsoft.com/office/officeart/2005/8/quickstyle/simple1#11" qsCatId="simple" csTypeId="urn:microsoft.com/office/officeart/2005/8/colors/colorful2#10" csCatId="colorful" phldr="1"/>
      <dgm:spPr/>
      <dgm:t>
        <a:bodyPr/>
        <a:lstStyle/>
        <a:p>
          <a:endParaRPr lang="id-ID"/>
        </a:p>
      </dgm:t>
    </dgm:pt>
    <dgm:pt modelId="{337D252A-4F78-43AD-9E8B-7072F71DA8AC}">
      <dgm:prSet phldrT="[Text]"/>
      <dgm:spPr/>
      <dgm:t>
        <a:bodyPr/>
        <a:lstStyle/>
        <a:p>
          <a:endParaRPr lang="id-ID" dirty="0"/>
        </a:p>
      </dgm:t>
    </dgm:pt>
    <dgm:pt modelId="{4D0FF655-C053-4F35-A406-42CB96DC529A}" cxnId="{23C79DAA-0077-4BE1-8B4E-9CFC75D61526}" type="parTrans">
      <dgm:prSet/>
      <dgm:spPr/>
      <dgm:t>
        <a:bodyPr/>
        <a:lstStyle/>
        <a:p>
          <a:endParaRPr lang="id-ID"/>
        </a:p>
      </dgm:t>
    </dgm:pt>
    <dgm:pt modelId="{65A9F55A-8D75-4128-926F-184215A01B79}" cxnId="{23C79DAA-0077-4BE1-8B4E-9CFC75D61526}" type="sibTrans">
      <dgm:prSet/>
      <dgm:spPr/>
      <dgm:t>
        <a:bodyPr/>
        <a:lstStyle/>
        <a:p>
          <a:endParaRPr lang="id-ID"/>
        </a:p>
      </dgm:t>
    </dgm:pt>
    <dgm:pt modelId="{CF6E1BEA-A0EC-4544-858F-8C62310C7E31}">
      <dgm:prSet phldrT="[Text]"/>
      <dgm:spPr/>
      <dgm:t>
        <a:bodyPr/>
        <a:lstStyle/>
        <a:p>
          <a:endParaRPr lang="id-ID" dirty="0"/>
        </a:p>
      </dgm:t>
    </dgm:pt>
    <dgm:pt modelId="{CC48D8F0-0D3F-4611-8493-B432F1F47DB9}" cxnId="{610DE4F8-E84A-4C76-9F85-3295145C8A1F}" type="parTrans">
      <dgm:prSet/>
      <dgm:spPr/>
      <dgm:t>
        <a:bodyPr/>
        <a:lstStyle/>
        <a:p>
          <a:endParaRPr lang="id-ID"/>
        </a:p>
      </dgm:t>
    </dgm:pt>
    <dgm:pt modelId="{02CB8B79-267F-4056-9AD6-A52A2A30CFD9}" cxnId="{610DE4F8-E84A-4C76-9F85-3295145C8A1F}" type="sibTrans">
      <dgm:prSet/>
      <dgm:spPr/>
      <dgm:t>
        <a:bodyPr/>
        <a:lstStyle/>
        <a:p>
          <a:endParaRPr lang="id-ID"/>
        </a:p>
      </dgm:t>
    </dgm:pt>
    <dgm:pt modelId="{17B515ED-7671-4228-9F8F-1FEDAAD1AC1A}">
      <dgm:prSet phldrT="[Text]"/>
      <dgm:spPr/>
      <dgm:t>
        <a:bodyPr/>
        <a:lstStyle/>
        <a:p>
          <a:endParaRPr lang="id-ID" dirty="0"/>
        </a:p>
      </dgm:t>
    </dgm:pt>
    <dgm:pt modelId="{0DEC9914-E36B-4694-8CBC-7BC5341084FB}" cxnId="{966AFF25-68F4-43F5-8BED-A0C3DCB9E6A0}" type="parTrans">
      <dgm:prSet/>
      <dgm:spPr/>
      <dgm:t>
        <a:bodyPr/>
        <a:lstStyle/>
        <a:p>
          <a:endParaRPr lang="id-ID"/>
        </a:p>
      </dgm:t>
    </dgm:pt>
    <dgm:pt modelId="{DFEC12EC-2038-49C8-AB11-B6D64F3511E0}" cxnId="{966AFF25-68F4-43F5-8BED-A0C3DCB9E6A0}" type="sibTrans">
      <dgm:prSet/>
      <dgm:spPr/>
      <dgm:t>
        <a:bodyPr/>
        <a:lstStyle/>
        <a:p>
          <a:endParaRPr lang="id-ID"/>
        </a:p>
      </dgm:t>
    </dgm:pt>
    <dgm:pt modelId="{5EB8EB3B-8F97-44DD-ADAE-EAF3D6494ABF}">
      <dgm:prSet/>
      <dgm:spPr/>
      <dgm:t>
        <a:bodyPr/>
        <a:lstStyle/>
        <a:p>
          <a:endParaRPr lang="id-ID"/>
        </a:p>
      </dgm:t>
    </dgm:pt>
    <dgm:pt modelId="{D259385C-2FCC-4068-B683-D833D488A670}" cxnId="{8D6B8398-A7A0-4EB8-BEDE-B7ABF783FEB1}" type="parTrans">
      <dgm:prSet/>
      <dgm:spPr/>
      <dgm:t>
        <a:bodyPr/>
        <a:lstStyle/>
        <a:p>
          <a:endParaRPr lang="id-ID"/>
        </a:p>
      </dgm:t>
    </dgm:pt>
    <dgm:pt modelId="{BD048A56-D1CF-4BED-B8B7-67AC19569FED}" cxnId="{8D6B8398-A7A0-4EB8-BEDE-B7ABF783FEB1}" type="sibTrans">
      <dgm:prSet/>
      <dgm:spPr/>
      <dgm:t>
        <a:bodyPr/>
        <a:lstStyle/>
        <a:p>
          <a:endParaRPr lang="id-ID"/>
        </a:p>
      </dgm:t>
    </dgm:pt>
    <dgm:pt modelId="{7478F756-BC40-487B-A071-F3DCB5209BAE}" type="pres">
      <dgm:prSet presAssocID="{0029E3EB-1C35-40B0-A06F-686A7F427F42}" presName="outerComposite" presStyleCnt="0">
        <dgm:presLayoutVars>
          <dgm:chMax val="5"/>
          <dgm:dir/>
          <dgm:resizeHandles val="exact"/>
        </dgm:presLayoutVars>
      </dgm:prSet>
      <dgm:spPr/>
      <dgm:t>
        <a:bodyPr/>
        <a:lstStyle/>
        <a:p>
          <a:endParaRPr lang="id-ID"/>
        </a:p>
      </dgm:t>
    </dgm:pt>
    <dgm:pt modelId="{AF60E6A9-67CD-44D5-8037-3F8B3F7F399A}" type="pres">
      <dgm:prSet presAssocID="{0029E3EB-1C35-40B0-A06F-686A7F427F42}" presName="dummyMaxCanvas" presStyleCnt="0">
        <dgm:presLayoutVars/>
      </dgm:prSet>
      <dgm:spPr/>
    </dgm:pt>
    <dgm:pt modelId="{F6BEFB11-77C2-48BD-AF69-043902D42AF6}" type="pres">
      <dgm:prSet presAssocID="{0029E3EB-1C35-40B0-A06F-686A7F427F42}" presName="FourNodes_1" presStyleLbl="node1" presStyleIdx="0" presStyleCnt="4">
        <dgm:presLayoutVars>
          <dgm:bulletEnabled val="1"/>
        </dgm:presLayoutVars>
      </dgm:prSet>
      <dgm:spPr/>
      <dgm:t>
        <a:bodyPr/>
        <a:lstStyle/>
        <a:p>
          <a:endParaRPr lang="id-ID"/>
        </a:p>
      </dgm:t>
    </dgm:pt>
    <dgm:pt modelId="{8EF1BCF3-7693-46A9-B788-08620C4AB392}" type="pres">
      <dgm:prSet presAssocID="{0029E3EB-1C35-40B0-A06F-686A7F427F42}" presName="FourNodes_2" presStyleLbl="node1" presStyleIdx="1" presStyleCnt="4">
        <dgm:presLayoutVars>
          <dgm:bulletEnabled val="1"/>
        </dgm:presLayoutVars>
      </dgm:prSet>
      <dgm:spPr/>
      <dgm:t>
        <a:bodyPr/>
        <a:lstStyle/>
        <a:p>
          <a:endParaRPr lang="id-ID"/>
        </a:p>
      </dgm:t>
    </dgm:pt>
    <dgm:pt modelId="{3F053DE6-AA20-43C1-838D-EA3EB457D9EE}" type="pres">
      <dgm:prSet presAssocID="{0029E3EB-1C35-40B0-A06F-686A7F427F42}" presName="FourNodes_3" presStyleLbl="node1" presStyleIdx="2" presStyleCnt="4">
        <dgm:presLayoutVars>
          <dgm:bulletEnabled val="1"/>
        </dgm:presLayoutVars>
      </dgm:prSet>
      <dgm:spPr/>
      <dgm:t>
        <a:bodyPr/>
        <a:lstStyle/>
        <a:p>
          <a:endParaRPr lang="id-ID"/>
        </a:p>
      </dgm:t>
    </dgm:pt>
    <dgm:pt modelId="{9FAEB918-B3B3-4313-9199-52BD155A8DB0}" type="pres">
      <dgm:prSet presAssocID="{0029E3EB-1C35-40B0-A06F-686A7F427F42}" presName="FourNodes_4" presStyleLbl="node1" presStyleIdx="3" presStyleCnt="4">
        <dgm:presLayoutVars>
          <dgm:bulletEnabled val="1"/>
        </dgm:presLayoutVars>
      </dgm:prSet>
      <dgm:spPr/>
      <dgm:t>
        <a:bodyPr/>
        <a:lstStyle/>
        <a:p>
          <a:endParaRPr lang="id-ID"/>
        </a:p>
      </dgm:t>
    </dgm:pt>
    <dgm:pt modelId="{A44547E3-05FE-49A5-9AFD-0D162E6FE40C}" type="pres">
      <dgm:prSet presAssocID="{0029E3EB-1C35-40B0-A06F-686A7F427F42}" presName="FourConn_1-2" presStyleLbl="fgAccFollowNode1" presStyleIdx="0" presStyleCnt="3">
        <dgm:presLayoutVars>
          <dgm:bulletEnabled val="1"/>
        </dgm:presLayoutVars>
      </dgm:prSet>
      <dgm:spPr/>
      <dgm:t>
        <a:bodyPr/>
        <a:lstStyle/>
        <a:p>
          <a:endParaRPr lang="id-ID"/>
        </a:p>
      </dgm:t>
    </dgm:pt>
    <dgm:pt modelId="{B3DAD29D-928E-4B56-8224-2E72871D9C3C}" type="pres">
      <dgm:prSet presAssocID="{0029E3EB-1C35-40B0-A06F-686A7F427F42}" presName="FourConn_2-3" presStyleLbl="fgAccFollowNode1" presStyleIdx="1" presStyleCnt="3">
        <dgm:presLayoutVars>
          <dgm:bulletEnabled val="1"/>
        </dgm:presLayoutVars>
      </dgm:prSet>
      <dgm:spPr/>
      <dgm:t>
        <a:bodyPr/>
        <a:lstStyle/>
        <a:p>
          <a:endParaRPr lang="id-ID"/>
        </a:p>
      </dgm:t>
    </dgm:pt>
    <dgm:pt modelId="{4551F811-16D2-45DD-9375-524F9E9F07B5}" type="pres">
      <dgm:prSet presAssocID="{0029E3EB-1C35-40B0-A06F-686A7F427F42}" presName="FourConn_3-4" presStyleLbl="fgAccFollowNode1" presStyleIdx="2" presStyleCnt="3">
        <dgm:presLayoutVars>
          <dgm:bulletEnabled val="1"/>
        </dgm:presLayoutVars>
      </dgm:prSet>
      <dgm:spPr/>
      <dgm:t>
        <a:bodyPr/>
        <a:lstStyle/>
        <a:p>
          <a:endParaRPr lang="id-ID"/>
        </a:p>
      </dgm:t>
    </dgm:pt>
    <dgm:pt modelId="{FE4DCF4C-7CFF-444E-926B-8FA16EB3AD67}" type="pres">
      <dgm:prSet presAssocID="{0029E3EB-1C35-40B0-A06F-686A7F427F42}" presName="FourNodes_1_text" presStyleLbl="node1" presStyleIdx="3" presStyleCnt="4">
        <dgm:presLayoutVars>
          <dgm:bulletEnabled val="1"/>
        </dgm:presLayoutVars>
      </dgm:prSet>
      <dgm:spPr/>
      <dgm:t>
        <a:bodyPr/>
        <a:lstStyle/>
        <a:p>
          <a:endParaRPr lang="id-ID"/>
        </a:p>
      </dgm:t>
    </dgm:pt>
    <dgm:pt modelId="{7BB52702-9EFB-4223-A564-954FEAA9E997}" type="pres">
      <dgm:prSet presAssocID="{0029E3EB-1C35-40B0-A06F-686A7F427F42}" presName="FourNodes_2_text" presStyleLbl="node1" presStyleIdx="3" presStyleCnt="4">
        <dgm:presLayoutVars>
          <dgm:bulletEnabled val="1"/>
        </dgm:presLayoutVars>
      </dgm:prSet>
      <dgm:spPr/>
      <dgm:t>
        <a:bodyPr/>
        <a:lstStyle/>
        <a:p>
          <a:endParaRPr lang="id-ID"/>
        </a:p>
      </dgm:t>
    </dgm:pt>
    <dgm:pt modelId="{97966525-406B-4791-B701-B0FC34CD55D0}" type="pres">
      <dgm:prSet presAssocID="{0029E3EB-1C35-40B0-A06F-686A7F427F42}" presName="FourNodes_3_text" presStyleLbl="node1" presStyleIdx="3" presStyleCnt="4">
        <dgm:presLayoutVars>
          <dgm:bulletEnabled val="1"/>
        </dgm:presLayoutVars>
      </dgm:prSet>
      <dgm:spPr/>
      <dgm:t>
        <a:bodyPr/>
        <a:lstStyle/>
        <a:p>
          <a:endParaRPr lang="id-ID"/>
        </a:p>
      </dgm:t>
    </dgm:pt>
    <dgm:pt modelId="{1804568F-F3A7-4F6C-BA96-D79445BA4E6B}" type="pres">
      <dgm:prSet presAssocID="{0029E3EB-1C35-40B0-A06F-686A7F427F42}" presName="FourNodes_4_text" presStyleLbl="node1" presStyleIdx="3" presStyleCnt="4">
        <dgm:presLayoutVars>
          <dgm:bulletEnabled val="1"/>
        </dgm:presLayoutVars>
      </dgm:prSet>
      <dgm:spPr/>
      <dgm:t>
        <a:bodyPr/>
        <a:lstStyle/>
        <a:p>
          <a:endParaRPr lang="id-ID"/>
        </a:p>
      </dgm:t>
    </dgm:pt>
  </dgm:ptLst>
  <dgm:cxnLst>
    <dgm:cxn modelId="{9D017DEF-0ACE-4F63-BDA8-9B5F85FE31AA}" type="presOf" srcId="{02CB8B79-267F-4056-9AD6-A52A2A30CFD9}" destId="{B3DAD29D-928E-4B56-8224-2E72871D9C3C}" srcOrd="0" destOrd="0" presId="urn:microsoft.com/office/officeart/2005/8/layout/vProcess5"/>
    <dgm:cxn modelId="{288D81FA-31C2-4C26-96D6-CB2FF6BABC3D}" type="presOf" srcId="{CF6E1BEA-A0EC-4544-858F-8C62310C7E31}" destId="{8EF1BCF3-7693-46A9-B788-08620C4AB392}" srcOrd="0" destOrd="0" presId="urn:microsoft.com/office/officeart/2005/8/layout/vProcess5"/>
    <dgm:cxn modelId="{966AFF25-68F4-43F5-8BED-A0C3DCB9E6A0}" srcId="{0029E3EB-1C35-40B0-A06F-686A7F427F42}" destId="{17B515ED-7671-4228-9F8F-1FEDAAD1AC1A}" srcOrd="3" destOrd="0" parTransId="{0DEC9914-E36B-4694-8CBC-7BC5341084FB}" sibTransId="{DFEC12EC-2038-49C8-AB11-B6D64F3511E0}"/>
    <dgm:cxn modelId="{610DE4F8-E84A-4C76-9F85-3295145C8A1F}" srcId="{0029E3EB-1C35-40B0-A06F-686A7F427F42}" destId="{CF6E1BEA-A0EC-4544-858F-8C62310C7E31}" srcOrd="1" destOrd="0" parTransId="{CC48D8F0-0D3F-4611-8493-B432F1F47DB9}" sibTransId="{02CB8B79-267F-4056-9AD6-A52A2A30CFD9}"/>
    <dgm:cxn modelId="{128F2F31-F1DE-4581-BF4E-53FEEA924FD1}" type="presOf" srcId="{65A9F55A-8D75-4128-926F-184215A01B79}" destId="{A44547E3-05FE-49A5-9AFD-0D162E6FE40C}" srcOrd="0" destOrd="0" presId="urn:microsoft.com/office/officeart/2005/8/layout/vProcess5"/>
    <dgm:cxn modelId="{23C79DAA-0077-4BE1-8B4E-9CFC75D61526}" srcId="{0029E3EB-1C35-40B0-A06F-686A7F427F42}" destId="{337D252A-4F78-43AD-9E8B-7072F71DA8AC}" srcOrd="0" destOrd="0" parTransId="{4D0FF655-C053-4F35-A406-42CB96DC529A}" sibTransId="{65A9F55A-8D75-4128-926F-184215A01B79}"/>
    <dgm:cxn modelId="{AEB66B41-4313-419C-BE03-98FC0DA589C5}" type="presOf" srcId="{17B515ED-7671-4228-9F8F-1FEDAAD1AC1A}" destId="{1804568F-F3A7-4F6C-BA96-D79445BA4E6B}" srcOrd="1" destOrd="0" presId="urn:microsoft.com/office/officeart/2005/8/layout/vProcess5"/>
    <dgm:cxn modelId="{DE3ADF2B-07D0-46AF-974B-18D365C4BC85}" type="presOf" srcId="{337D252A-4F78-43AD-9E8B-7072F71DA8AC}" destId="{F6BEFB11-77C2-48BD-AF69-043902D42AF6}" srcOrd="0" destOrd="0" presId="urn:microsoft.com/office/officeart/2005/8/layout/vProcess5"/>
    <dgm:cxn modelId="{92C12B60-9E2D-4136-81B7-91E093B40F37}" type="presOf" srcId="{337D252A-4F78-43AD-9E8B-7072F71DA8AC}" destId="{FE4DCF4C-7CFF-444E-926B-8FA16EB3AD67}" srcOrd="1" destOrd="0" presId="urn:microsoft.com/office/officeart/2005/8/layout/vProcess5"/>
    <dgm:cxn modelId="{EB73F1E7-064E-4BDD-8E0B-AC0A4D404FDA}" type="presOf" srcId="{BD048A56-D1CF-4BED-B8B7-67AC19569FED}" destId="{4551F811-16D2-45DD-9375-524F9E9F07B5}" srcOrd="0" destOrd="0" presId="urn:microsoft.com/office/officeart/2005/8/layout/vProcess5"/>
    <dgm:cxn modelId="{06999AE3-CCA5-4D12-9427-9D5CBC012923}" type="presOf" srcId="{17B515ED-7671-4228-9F8F-1FEDAAD1AC1A}" destId="{9FAEB918-B3B3-4313-9199-52BD155A8DB0}" srcOrd="0" destOrd="0" presId="urn:microsoft.com/office/officeart/2005/8/layout/vProcess5"/>
    <dgm:cxn modelId="{16AE35C2-B48D-4FEE-8EB9-D1D8982B5524}" type="presOf" srcId="{CF6E1BEA-A0EC-4544-858F-8C62310C7E31}" destId="{7BB52702-9EFB-4223-A564-954FEAA9E997}" srcOrd="1" destOrd="0" presId="urn:microsoft.com/office/officeart/2005/8/layout/vProcess5"/>
    <dgm:cxn modelId="{8D6B8398-A7A0-4EB8-BEDE-B7ABF783FEB1}" srcId="{0029E3EB-1C35-40B0-A06F-686A7F427F42}" destId="{5EB8EB3B-8F97-44DD-ADAE-EAF3D6494ABF}" srcOrd="2" destOrd="0" parTransId="{D259385C-2FCC-4068-B683-D833D488A670}" sibTransId="{BD048A56-D1CF-4BED-B8B7-67AC19569FED}"/>
    <dgm:cxn modelId="{E7544F8E-83C7-4DA7-8C08-DF894A470D14}" type="presOf" srcId="{5EB8EB3B-8F97-44DD-ADAE-EAF3D6494ABF}" destId="{97966525-406B-4791-B701-B0FC34CD55D0}" srcOrd="1" destOrd="0" presId="urn:microsoft.com/office/officeart/2005/8/layout/vProcess5"/>
    <dgm:cxn modelId="{455D8B86-034D-4C9B-90D1-F0F10FF0484C}" type="presOf" srcId="{0029E3EB-1C35-40B0-A06F-686A7F427F42}" destId="{7478F756-BC40-487B-A071-F3DCB5209BAE}" srcOrd="0" destOrd="0" presId="urn:microsoft.com/office/officeart/2005/8/layout/vProcess5"/>
    <dgm:cxn modelId="{E3FC17A8-19DA-4DC0-9E1C-1EBB853822E4}" type="presOf" srcId="{5EB8EB3B-8F97-44DD-ADAE-EAF3D6494ABF}" destId="{3F053DE6-AA20-43C1-838D-EA3EB457D9EE}" srcOrd="0" destOrd="0" presId="urn:microsoft.com/office/officeart/2005/8/layout/vProcess5"/>
    <dgm:cxn modelId="{97E0E988-4A25-464A-B083-53E237F7D032}" type="presParOf" srcId="{7478F756-BC40-487B-A071-F3DCB5209BAE}" destId="{AF60E6A9-67CD-44D5-8037-3F8B3F7F399A}" srcOrd="0" destOrd="0" presId="urn:microsoft.com/office/officeart/2005/8/layout/vProcess5"/>
    <dgm:cxn modelId="{C6CF0D58-3208-45E9-AF44-E09CCC352F73}" type="presParOf" srcId="{7478F756-BC40-487B-A071-F3DCB5209BAE}" destId="{F6BEFB11-77C2-48BD-AF69-043902D42AF6}" srcOrd="1" destOrd="0" presId="urn:microsoft.com/office/officeart/2005/8/layout/vProcess5"/>
    <dgm:cxn modelId="{763CDDF5-7BC3-4CD6-A96E-974986CE5646}" type="presParOf" srcId="{7478F756-BC40-487B-A071-F3DCB5209BAE}" destId="{8EF1BCF3-7693-46A9-B788-08620C4AB392}" srcOrd="2" destOrd="0" presId="urn:microsoft.com/office/officeart/2005/8/layout/vProcess5"/>
    <dgm:cxn modelId="{65C77C14-FC7E-4EF2-A90A-2969DFA8ED9E}" type="presParOf" srcId="{7478F756-BC40-487B-A071-F3DCB5209BAE}" destId="{3F053DE6-AA20-43C1-838D-EA3EB457D9EE}" srcOrd="3" destOrd="0" presId="urn:microsoft.com/office/officeart/2005/8/layout/vProcess5"/>
    <dgm:cxn modelId="{FC48FAC8-6C26-4033-AA95-5D1B4F3FDC26}" type="presParOf" srcId="{7478F756-BC40-487B-A071-F3DCB5209BAE}" destId="{9FAEB918-B3B3-4313-9199-52BD155A8DB0}" srcOrd="4" destOrd="0" presId="urn:microsoft.com/office/officeart/2005/8/layout/vProcess5"/>
    <dgm:cxn modelId="{96728229-B4D7-4018-9BB3-C3B92F936BEC}" type="presParOf" srcId="{7478F756-BC40-487B-A071-F3DCB5209BAE}" destId="{A44547E3-05FE-49A5-9AFD-0D162E6FE40C}" srcOrd="5" destOrd="0" presId="urn:microsoft.com/office/officeart/2005/8/layout/vProcess5"/>
    <dgm:cxn modelId="{7911C7E9-6EEA-454F-A816-82BC0377057D}" type="presParOf" srcId="{7478F756-BC40-487B-A071-F3DCB5209BAE}" destId="{B3DAD29D-928E-4B56-8224-2E72871D9C3C}" srcOrd="6" destOrd="0" presId="urn:microsoft.com/office/officeart/2005/8/layout/vProcess5"/>
    <dgm:cxn modelId="{01413641-5D3E-40DD-A357-861C97E2B71C}" type="presParOf" srcId="{7478F756-BC40-487B-A071-F3DCB5209BAE}" destId="{4551F811-16D2-45DD-9375-524F9E9F07B5}" srcOrd="7" destOrd="0" presId="urn:microsoft.com/office/officeart/2005/8/layout/vProcess5"/>
    <dgm:cxn modelId="{9FADB532-E39D-46B4-A08E-257168ACF442}" type="presParOf" srcId="{7478F756-BC40-487B-A071-F3DCB5209BAE}" destId="{FE4DCF4C-7CFF-444E-926B-8FA16EB3AD67}" srcOrd="8" destOrd="0" presId="urn:microsoft.com/office/officeart/2005/8/layout/vProcess5"/>
    <dgm:cxn modelId="{B5A7743C-7F42-40D4-9F88-873FE2CC91FE}" type="presParOf" srcId="{7478F756-BC40-487B-A071-F3DCB5209BAE}" destId="{7BB52702-9EFB-4223-A564-954FEAA9E997}" srcOrd="9" destOrd="0" presId="urn:microsoft.com/office/officeart/2005/8/layout/vProcess5"/>
    <dgm:cxn modelId="{1DF4ECA8-6150-45AE-AD1D-148EA9538CC1}" type="presParOf" srcId="{7478F756-BC40-487B-A071-F3DCB5209BAE}" destId="{97966525-406B-4791-B701-B0FC34CD55D0}" srcOrd="10" destOrd="0" presId="urn:microsoft.com/office/officeart/2005/8/layout/vProcess5"/>
    <dgm:cxn modelId="{61608FFF-86FF-415E-91E2-87B3E71C3F6B}" type="presParOf" srcId="{7478F756-BC40-487B-A071-F3DCB5209BAE}" destId="{1804568F-F3A7-4F6C-BA96-D79445BA4E6B}" srcOrd="11" destOrd="0" presId="urn:microsoft.com/office/officeart/2005/8/layout/vProcess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3F46B55-643D-46F8-AB0D-7C9DE42BAEF7}" type="doc">
      <dgm:prSet loTypeId="urn:microsoft.com/office/officeart/2005/8/layout/vList6" loCatId="list" qsTypeId="urn:microsoft.com/office/officeart/2005/8/quickstyle/simple1#3" qsCatId="simple" csTypeId="urn:microsoft.com/office/officeart/2005/8/colors/accent1_2#1" csCatId="accent1" phldr="1"/>
      <dgm:spPr/>
      <dgm:t>
        <a:bodyPr/>
        <a:lstStyle/>
        <a:p>
          <a:endParaRPr lang="id-ID"/>
        </a:p>
      </dgm:t>
    </dgm:pt>
    <dgm:pt modelId="{F8DCAD5E-4322-498D-BC99-05C815BB8354}">
      <dgm:prSet phldrT="[Text]"/>
      <dgm:spPr>
        <a:solidFill>
          <a:schemeClr val="accent6">
            <a:lumMod val="75000"/>
          </a:schemeClr>
        </a:solidFill>
      </dgm:spPr>
      <dgm:t>
        <a:bodyPr/>
        <a:lstStyle/>
        <a:p>
          <a:r>
            <a:rPr lang="id-ID" b="1" dirty="0" smtClean="0">
              <a:solidFill>
                <a:schemeClr val="tx1"/>
              </a:solidFill>
            </a:rPr>
            <a:t>Eksplanatori</a:t>
          </a:r>
          <a:endParaRPr lang="id-ID" b="1" dirty="0">
            <a:solidFill>
              <a:schemeClr val="tx1"/>
            </a:solidFill>
          </a:endParaRPr>
        </a:p>
      </dgm:t>
    </dgm:pt>
    <dgm:pt modelId="{31FF48C9-F837-40B9-8B10-9B8A2AA42624}" cxnId="{B89314E6-2813-4C24-8AA7-9C8F9ED4F3AA}" type="parTrans">
      <dgm:prSet/>
      <dgm:spPr/>
      <dgm:t>
        <a:bodyPr/>
        <a:lstStyle/>
        <a:p>
          <a:endParaRPr lang="id-ID"/>
        </a:p>
      </dgm:t>
    </dgm:pt>
    <dgm:pt modelId="{32CCB3D9-BCA6-4DB1-8EF4-80DEC5B34FA1}" cxnId="{B89314E6-2813-4C24-8AA7-9C8F9ED4F3AA}" type="sibTrans">
      <dgm:prSet/>
      <dgm:spPr/>
      <dgm:t>
        <a:bodyPr/>
        <a:lstStyle/>
        <a:p>
          <a:endParaRPr lang="id-ID"/>
        </a:p>
      </dgm:t>
    </dgm:pt>
    <dgm:pt modelId="{286A1355-7123-4070-B385-25148E401F5D}">
      <dgm:prSet phldrT="[Text]"/>
      <dgm:spPr>
        <a:solidFill>
          <a:schemeClr val="accent4">
            <a:lumMod val="60000"/>
            <a:lumOff val="40000"/>
          </a:schemeClr>
        </a:solidFill>
      </dgm:spPr>
      <dgm:t>
        <a:bodyPr/>
        <a:lstStyle/>
        <a:p>
          <a:r>
            <a:rPr lang="id-ID" b="1" dirty="0" smtClean="0">
              <a:solidFill>
                <a:schemeClr val="tx1"/>
              </a:solidFill>
            </a:rPr>
            <a:t>Sugesti</a:t>
          </a:r>
          <a:endParaRPr lang="id-ID" b="1" dirty="0">
            <a:solidFill>
              <a:schemeClr val="tx1"/>
            </a:solidFill>
          </a:endParaRPr>
        </a:p>
      </dgm:t>
    </dgm:pt>
    <dgm:pt modelId="{BB2DE3AD-AFD7-408E-A40B-DF7D8F0096A1}" cxnId="{9DEEA40D-77C7-49A9-B7D9-4E86EBD091F5}" type="parTrans">
      <dgm:prSet/>
      <dgm:spPr/>
      <dgm:t>
        <a:bodyPr/>
        <a:lstStyle/>
        <a:p>
          <a:endParaRPr lang="id-ID"/>
        </a:p>
      </dgm:t>
    </dgm:pt>
    <dgm:pt modelId="{89E4D9B1-9AFC-432F-97F6-A4A0DA379F39}" cxnId="{9DEEA40D-77C7-49A9-B7D9-4E86EBD091F5}" type="sibTrans">
      <dgm:prSet/>
      <dgm:spPr/>
      <dgm:t>
        <a:bodyPr/>
        <a:lstStyle/>
        <a:p>
          <a:endParaRPr lang="id-ID"/>
        </a:p>
      </dgm:t>
    </dgm:pt>
    <dgm:pt modelId="{AE03E45F-C1A2-4125-A867-9B19413796B7}">
      <dgm:prSet phldrT="[Text]"/>
      <dgm:spPr>
        <a:solidFill>
          <a:schemeClr val="accent4">
            <a:lumMod val="40000"/>
            <a:lumOff val="60000"/>
            <a:alpha val="90000"/>
          </a:schemeClr>
        </a:solidFill>
      </dgm:spPr>
      <dgm:t>
        <a:bodyPr/>
        <a:lstStyle/>
        <a:p>
          <a:r>
            <a:rPr lang="id-ID" b="1" dirty="0" smtClean="0"/>
            <a:t>Tempat (Spasial)</a:t>
          </a:r>
          <a:endParaRPr lang="id-ID" dirty="0"/>
        </a:p>
      </dgm:t>
    </dgm:pt>
    <dgm:pt modelId="{E4CECD0D-27AF-4B77-B083-7635AEFA9173}" cxnId="{2AFA9CBE-B5AD-4B3C-BEAA-7DFAA21D8390}" type="parTrans">
      <dgm:prSet/>
      <dgm:spPr/>
      <dgm:t>
        <a:bodyPr/>
        <a:lstStyle/>
        <a:p>
          <a:endParaRPr lang="id-ID"/>
        </a:p>
      </dgm:t>
    </dgm:pt>
    <dgm:pt modelId="{F84467FA-8586-4B0B-9BBB-B34DFF256CC6}" cxnId="{2AFA9CBE-B5AD-4B3C-BEAA-7DFAA21D8390}" type="sibTrans">
      <dgm:prSet/>
      <dgm:spPr/>
      <dgm:t>
        <a:bodyPr/>
        <a:lstStyle/>
        <a:p>
          <a:endParaRPr lang="id-ID"/>
        </a:p>
      </dgm:t>
    </dgm:pt>
    <dgm:pt modelId="{7EB70DC4-779D-4045-A07B-A971ADDA2A27}">
      <dgm:prSet/>
      <dgm:spPr>
        <a:solidFill>
          <a:schemeClr val="accent4">
            <a:lumMod val="40000"/>
            <a:lumOff val="60000"/>
            <a:alpha val="90000"/>
          </a:schemeClr>
        </a:solidFill>
      </dgm:spPr>
      <dgm:t>
        <a:bodyPr/>
        <a:lstStyle/>
        <a:p>
          <a:r>
            <a:rPr lang="id-ID" b="1" smtClean="0"/>
            <a:t>Benda</a:t>
          </a:r>
          <a:endParaRPr lang="id-ID"/>
        </a:p>
      </dgm:t>
    </dgm:pt>
    <dgm:pt modelId="{8E1EDCE2-E533-4AB0-8799-ABF725416B0F}" cxnId="{95AEAD9B-6370-4675-B3CE-68609CE1843A}" type="parTrans">
      <dgm:prSet/>
      <dgm:spPr/>
      <dgm:t>
        <a:bodyPr/>
        <a:lstStyle/>
        <a:p>
          <a:endParaRPr lang="id-ID"/>
        </a:p>
      </dgm:t>
    </dgm:pt>
    <dgm:pt modelId="{32EF2262-9580-4C47-86E1-5FC02F7C84C8}" cxnId="{95AEAD9B-6370-4675-B3CE-68609CE1843A}" type="sibTrans">
      <dgm:prSet/>
      <dgm:spPr/>
      <dgm:t>
        <a:bodyPr/>
        <a:lstStyle/>
        <a:p>
          <a:endParaRPr lang="id-ID"/>
        </a:p>
      </dgm:t>
    </dgm:pt>
    <dgm:pt modelId="{6577E551-587E-4142-BBB9-CF2E9D6BD39A}">
      <dgm:prSet/>
      <dgm:spPr>
        <a:solidFill>
          <a:schemeClr val="accent4">
            <a:lumMod val="40000"/>
            <a:lumOff val="60000"/>
            <a:alpha val="90000"/>
          </a:schemeClr>
        </a:solidFill>
      </dgm:spPr>
      <dgm:t>
        <a:bodyPr/>
        <a:lstStyle/>
        <a:p>
          <a:r>
            <a:rPr lang="id-ID" b="1" dirty="0" smtClean="0"/>
            <a:t>Waktu</a:t>
          </a:r>
          <a:endParaRPr lang="id-ID" dirty="0"/>
        </a:p>
      </dgm:t>
    </dgm:pt>
    <dgm:pt modelId="{C936EBA4-6AE6-45A9-BBBE-C1C2B8C45A39}" cxnId="{706FE640-DF08-476C-86A3-D2C81F4A41AC}" type="parTrans">
      <dgm:prSet/>
      <dgm:spPr/>
      <dgm:t>
        <a:bodyPr/>
        <a:lstStyle/>
        <a:p>
          <a:endParaRPr lang="id-ID"/>
        </a:p>
      </dgm:t>
    </dgm:pt>
    <dgm:pt modelId="{FEEFD424-52B4-455B-A3BB-15D4744D9D36}" cxnId="{706FE640-DF08-476C-86A3-D2C81F4A41AC}" type="sibTrans">
      <dgm:prSet/>
      <dgm:spPr/>
      <dgm:t>
        <a:bodyPr/>
        <a:lstStyle/>
        <a:p>
          <a:endParaRPr lang="id-ID"/>
        </a:p>
      </dgm:t>
    </dgm:pt>
    <dgm:pt modelId="{28D369B7-B9F3-4C0F-9A09-215921783C82}">
      <dgm:prSet/>
      <dgm:spPr>
        <a:solidFill>
          <a:schemeClr val="accent4">
            <a:lumMod val="40000"/>
            <a:lumOff val="60000"/>
            <a:alpha val="90000"/>
          </a:schemeClr>
        </a:solidFill>
      </dgm:spPr>
      <dgm:t>
        <a:bodyPr/>
        <a:lstStyle/>
        <a:p>
          <a:r>
            <a:rPr lang="id-ID" b="1" dirty="0" smtClean="0"/>
            <a:t>Orang</a:t>
          </a:r>
          <a:endParaRPr lang="id-ID" dirty="0"/>
        </a:p>
      </dgm:t>
    </dgm:pt>
    <dgm:pt modelId="{A8710F93-C1B9-4234-9442-44AEDAB16830}" cxnId="{D6D496D4-16A8-47F4-9FF7-FE752850F1D1}" type="parTrans">
      <dgm:prSet/>
      <dgm:spPr/>
      <dgm:t>
        <a:bodyPr/>
        <a:lstStyle/>
        <a:p>
          <a:endParaRPr lang="id-ID"/>
        </a:p>
      </dgm:t>
    </dgm:pt>
    <dgm:pt modelId="{750EAEB7-A024-40DE-A9BB-0B3AF46EAFEC}" cxnId="{D6D496D4-16A8-47F4-9FF7-FE752850F1D1}" type="sibTrans">
      <dgm:prSet/>
      <dgm:spPr/>
      <dgm:t>
        <a:bodyPr/>
        <a:lstStyle/>
        <a:p>
          <a:endParaRPr lang="id-ID"/>
        </a:p>
      </dgm:t>
    </dgm:pt>
    <dgm:pt modelId="{6930AB63-460C-4AC8-A180-6E27BF55F4C9}">
      <dgm:prSet phldrT="[Text]"/>
      <dgm:spPr>
        <a:solidFill>
          <a:schemeClr val="accent4">
            <a:lumMod val="40000"/>
            <a:lumOff val="60000"/>
            <a:alpha val="90000"/>
          </a:schemeClr>
        </a:solidFill>
      </dgm:spPr>
      <dgm:t>
        <a:bodyPr/>
        <a:lstStyle/>
        <a:p>
          <a:endParaRPr lang="id-ID" dirty="0"/>
        </a:p>
      </dgm:t>
    </dgm:pt>
    <dgm:pt modelId="{44D85C48-9CBB-4899-A056-6A4775457C93}" cxnId="{388D2C05-159C-4FC0-B3C0-66ADFE8F365F}" type="parTrans">
      <dgm:prSet/>
      <dgm:spPr/>
      <dgm:t>
        <a:bodyPr/>
        <a:lstStyle/>
        <a:p>
          <a:endParaRPr lang="id-ID"/>
        </a:p>
      </dgm:t>
    </dgm:pt>
    <dgm:pt modelId="{566A6D71-B0E3-4CE8-B593-6617053D7A93}" cxnId="{388D2C05-159C-4FC0-B3C0-66ADFE8F365F}" type="sibTrans">
      <dgm:prSet/>
      <dgm:spPr/>
      <dgm:t>
        <a:bodyPr/>
        <a:lstStyle/>
        <a:p>
          <a:endParaRPr lang="id-ID"/>
        </a:p>
      </dgm:t>
    </dgm:pt>
    <dgm:pt modelId="{18D9E774-8DC3-475B-A1D9-1BD8C65D1CAB}">
      <dgm:prSet phldrT="[Text]"/>
      <dgm:spPr>
        <a:solidFill>
          <a:schemeClr val="accent6">
            <a:lumMod val="60000"/>
            <a:lumOff val="40000"/>
            <a:alpha val="90000"/>
          </a:schemeClr>
        </a:solidFill>
      </dgm:spPr>
      <dgm:t>
        <a:bodyPr/>
        <a:lstStyle/>
        <a:p>
          <a:pPr algn="l"/>
          <a:r>
            <a:rPr lang="en-US" b="1" dirty="0" smtClean="0"/>
            <a:t>B</a:t>
          </a:r>
          <a:r>
            <a:rPr lang="id-ID" b="1" dirty="0" smtClean="0"/>
            <a:t>erdasarkan   fakta   yang dilihat langsung oleh penulis</a:t>
          </a:r>
          <a:endParaRPr lang="id-ID" b="1" dirty="0"/>
        </a:p>
      </dgm:t>
    </dgm:pt>
    <dgm:pt modelId="{F179C24E-3AED-4785-A308-1D6C657EFB0E}" cxnId="{00429F0B-FCDF-4E1E-9838-7707BCE417CF}" type="parTrans">
      <dgm:prSet/>
      <dgm:spPr/>
      <dgm:t>
        <a:bodyPr/>
        <a:lstStyle/>
        <a:p>
          <a:endParaRPr lang="id-ID"/>
        </a:p>
      </dgm:t>
    </dgm:pt>
    <dgm:pt modelId="{BE1B542E-DAA8-4765-8DEB-0CC3542EE87F}" cxnId="{00429F0B-FCDF-4E1E-9838-7707BCE417CF}" type="sibTrans">
      <dgm:prSet/>
      <dgm:spPr/>
      <dgm:t>
        <a:bodyPr/>
        <a:lstStyle/>
        <a:p>
          <a:endParaRPr lang="id-ID"/>
        </a:p>
      </dgm:t>
    </dgm:pt>
    <dgm:pt modelId="{027E2E50-D830-4A91-8CCC-8ABB33747839}">
      <dgm:prSet phldrT="[Text]"/>
      <dgm:spPr>
        <a:solidFill>
          <a:schemeClr val="accent6">
            <a:lumMod val="60000"/>
            <a:lumOff val="40000"/>
            <a:alpha val="90000"/>
          </a:schemeClr>
        </a:solidFill>
      </dgm:spPr>
      <dgm:t>
        <a:bodyPr/>
        <a:lstStyle/>
        <a:p>
          <a:pPr algn="l"/>
          <a:endParaRPr lang="id-ID" dirty="0"/>
        </a:p>
      </dgm:t>
    </dgm:pt>
    <dgm:pt modelId="{204713D4-1C55-47D4-88E5-66F883D21859}" cxnId="{03CF20E4-F4DC-47B7-97B2-3902ACC3CF5C}" type="parTrans">
      <dgm:prSet/>
      <dgm:spPr/>
      <dgm:t>
        <a:bodyPr/>
        <a:lstStyle/>
        <a:p>
          <a:endParaRPr lang="id-ID"/>
        </a:p>
      </dgm:t>
    </dgm:pt>
    <dgm:pt modelId="{D2F2761B-E0A0-46F5-ABAD-21ABC45D642E}" cxnId="{03CF20E4-F4DC-47B7-97B2-3902ACC3CF5C}" type="sibTrans">
      <dgm:prSet/>
      <dgm:spPr/>
      <dgm:t>
        <a:bodyPr/>
        <a:lstStyle/>
        <a:p>
          <a:endParaRPr lang="id-ID"/>
        </a:p>
      </dgm:t>
    </dgm:pt>
    <dgm:pt modelId="{2BF31DBE-6827-4CFF-82EF-A06A45DE599B}" type="pres">
      <dgm:prSet presAssocID="{E3F46B55-643D-46F8-AB0D-7C9DE42BAEF7}" presName="Name0" presStyleCnt="0">
        <dgm:presLayoutVars>
          <dgm:dir/>
          <dgm:animLvl val="lvl"/>
          <dgm:resizeHandles/>
        </dgm:presLayoutVars>
      </dgm:prSet>
      <dgm:spPr/>
      <dgm:t>
        <a:bodyPr/>
        <a:lstStyle/>
        <a:p>
          <a:endParaRPr lang="id-ID"/>
        </a:p>
      </dgm:t>
    </dgm:pt>
    <dgm:pt modelId="{C901D034-86BE-45AE-9A2A-8FB219A1D3CD}" type="pres">
      <dgm:prSet presAssocID="{F8DCAD5E-4322-498D-BC99-05C815BB8354}" presName="linNode" presStyleCnt="0"/>
      <dgm:spPr/>
    </dgm:pt>
    <dgm:pt modelId="{F8B10FE1-151C-40D0-9F3C-576711D66BFB}" type="pres">
      <dgm:prSet presAssocID="{F8DCAD5E-4322-498D-BC99-05C815BB8354}" presName="parentShp" presStyleLbl="node1" presStyleIdx="0" presStyleCnt="2" custScaleY="33706" custLinFactNeighborX="-10197" custLinFactNeighborY="-1721">
        <dgm:presLayoutVars>
          <dgm:bulletEnabled val="1"/>
        </dgm:presLayoutVars>
      </dgm:prSet>
      <dgm:spPr/>
      <dgm:t>
        <a:bodyPr/>
        <a:lstStyle/>
        <a:p>
          <a:endParaRPr lang="id-ID"/>
        </a:p>
      </dgm:t>
    </dgm:pt>
    <dgm:pt modelId="{3EBE5F35-3B2D-4FD8-BB74-F51146CAF271}" type="pres">
      <dgm:prSet presAssocID="{F8DCAD5E-4322-498D-BC99-05C815BB8354}" presName="childShp" presStyleLbl="bgAccFollowNode1" presStyleIdx="0" presStyleCnt="2" custScaleX="79813" custScaleY="33928">
        <dgm:presLayoutVars>
          <dgm:bulletEnabled val="1"/>
        </dgm:presLayoutVars>
      </dgm:prSet>
      <dgm:spPr/>
      <dgm:t>
        <a:bodyPr/>
        <a:lstStyle/>
        <a:p>
          <a:endParaRPr lang="id-ID"/>
        </a:p>
      </dgm:t>
    </dgm:pt>
    <dgm:pt modelId="{52C07080-6759-4770-AF19-3710F60B0BD8}" type="pres">
      <dgm:prSet presAssocID="{32CCB3D9-BCA6-4DB1-8EF4-80DEC5B34FA1}" presName="spacing" presStyleCnt="0"/>
      <dgm:spPr/>
    </dgm:pt>
    <dgm:pt modelId="{4051140D-7405-49A0-8715-F7A1004CF43C}" type="pres">
      <dgm:prSet presAssocID="{286A1355-7123-4070-B385-25148E401F5D}" presName="linNode" presStyleCnt="0"/>
      <dgm:spPr/>
    </dgm:pt>
    <dgm:pt modelId="{C2E31D3F-349C-4F87-99FF-1032B5C6C600}" type="pres">
      <dgm:prSet presAssocID="{286A1355-7123-4070-B385-25148E401F5D}" presName="parentShp" presStyleLbl="node1" presStyleIdx="1" presStyleCnt="2" custScaleY="33012" custLinFactNeighborX="-15476" custLinFactNeighborY="-6012">
        <dgm:presLayoutVars>
          <dgm:bulletEnabled val="1"/>
        </dgm:presLayoutVars>
      </dgm:prSet>
      <dgm:spPr/>
      <dgm:t>
        <a:bodyPr/>
        <a:lstStyle/>
        <a:p>
          <a:endParaRPr lang="id-ID"/>
        </a:p>
      </dgm:t>
    </dgm:pt>
    <dgm:pt modelId="{CEE7F2B5-25E0-4A2C-AABC-338BD75B3B48}" type="pres">
      <dgm:prSet presAssocID="{286A1355-7123-4070-B385-25148E401F5D}" presName="childShp" presStyleLbl="bgAccFollowNode1" presStyleIdx="1" presStyleCnt="2" custScaleX="69256" custScaleY="35618" custLinFactNeighborX="-7918" custLinFactNeighborY="-6338">
        <dgm:presLayoutVars>
          <dgm:bulletEnabled val="1"/>
        </dgm:presLayoutVars>
      </dgm:prSet>
      <dgm:spPr/>
      <dgm:t>
        <a:bodyPr/>
        <a:lstStyle/>
        <a:p>
          <a:endParaRPr lang="id-ID"/>
        </a:p>
      </dgm:t>
    </dgm:pt>
  </dgm:ptLst>
  <dgm:cxnLst>
    <dgm:cxn modelId="{00429F0B-FCDF-4E1E-9838-7707BCE417CF}" srcId="{F8DCAD5E-4322-498D-BC99-05C815BB8354}" destId="{18D9E774-8DC3-475B-A1D9-1BD8C65D1CAB}" srcOrd="1" destOrd="0" parTransId="{F179C24E-3AED-4785-A308-1D6C657EFB0E}" sibTransId="{BE1B542E-DAA8-4765-8DEB-0CC3542EE87F}"/>
    <dgm:cxn modelId="{5AD4A356-3AAA-4C3E-8EB3-0F3CAF61C866}" type="presOf" srcId="{18D9E774-8DC3-475B-A1D9-1BD8C65D1CAB}" destId="{3EBE5F35-3B2D-4FD8-BB74-F51146CAF271}" srcOrd="0" destOrd="1" presId="urn:microsoft.com/office/officeart/2005/8/layout/vList6"/>
    <dgm:cxn modelId="{9DEEA40D-77C7-49A9-B7D9-4E86EBD091F5}" srcId="{E3F46B55-643D-46F8-AB0D-7C9DE42BAEF7}" destId="{286A1355-7123-4070-B385-25148E401F5D}" srcOrd="1" destOrd="0" parTransId="{BB2DE3AD-AFD7-408E-A40B-DF7D8F0096A1}" sibTransId="{89E4D9B1-9AFC-432F-97F6-A4A0DA379F39}"/>
    <dgm:cxn modelId="{706FE640-DF08-476C-86A3-D2C81F4A41AC}" srcId="{286A1355-7123-4070-B385-25148E401F5D}" destId="{6577E551-587E-4142-BBB9-CF2E9D6BD39A}" srcOrd="3" destOrd="0" parTransId="{C936EBA4-6AE6-45A9-BBBE-C1C2B8C45A39}" sibTransId="{FEEFD424-52B4-455B-A3BB-15D4744D9D36}"/>
    <dgm:cxn modelId="{16421446-E679-411C-90D1-02D9C9B7CE8C}" type="presOf" srcId="{6577E551-587E-4142-BBB9-CF2E9D6BD39A}" destId="{CEE7F2B5-25E0-4A2C-AABC-338BD75B3B48}" srcOrd="0" destOrd="3" presId="urn:microsoft.com/office/officeart/2005/8/layout/vList6"/>
    <dgm:cxn modelId="{CB62B9EF-E668-46D8-857F-874E9805CFAF}" type="presOf" srcId="{E3F46B55-643D-46F8-AB0D-7C9DE42BAEF7}" destId="{2BF31DBE-6827-4CFF-82EF-A06A45DE599B}" srcOrd="0" destOrd="0" presId="urn:microsoft.com/office/officeart/2005/8/layout/vList6"/>
    <dgm:cxn modelId="{687FE1A7-8F88-48E0-868D-34F0B5F8C640}" type="presOf" srcId="{F8DCAD5E-4322-498D-BC99-05C815BB8354}" destId="{F8B10FE1-151C-40D0-9F3C-576711D66BFB}" srcOrd="0" destOrd="0" presId="urn:microsoft.com/office/officeart/2005/8/layout/vList6"/>
    <dgm:cxn modelId="{D6D496D4-16A8-47F4-9FF7-FE752850F1D1}" srcId="{286A1355-7123-4070-B385-25148E401F5D}" destId="{28D369B7-B9F3-4C0F-9A09-215921783C82}" srcOrd="4" destOrd="0" parTransId="{A8710F93-C1B9-4234-9442-44AEDAB16830}" sibTransId="{750EAEB7-A024-40DE-A9BB-0B3AF46EAFEC}"/>
    <dgm:cxn modelId="{EF367310-E992-4201-AE6A-5583EBCB551E}" type="presOf" srcId="{286A1355-7123-4070-B385-25148E401F5D}" destId="{C2E31D3F-349C-4F87-99FF-1032B5C6C600}" srcOrd="0" destOrd="0" presId="urn:microsoft.com/office/officeart/2005/8/layout/vList6"/>
    <dgm:cxn modelId="{03CF20E4-F4DC-47B7-97B2-3902ACC3CF5C}" srcId="{F8DCAD5E-4322-498D-BC99-05C815BB8354}" destId="{027E2E50-D830-4A91-8CCC-8ABB33747839}" srcOrd="0" destOrd="0" parTransId="{204713D4-1C55-47D4-88E5-66F883D21859}" sibTransId="{D2F2761B-E0A0-46F5-ABAD-21ABC45D642E}"/>
    <dgm:cxn modelId="{95AEAD9B-6370-4675-B3CE-68609CE1843A}" srcId="{286A1355-7123-4070-B385-25148E401F5D}" destId="{7EB70DC4-779D-4045-A07B-A971ADDA2A27}" srcOrd="2" destOrd="0" parTransId="{8E1EDCE2-E533-4AB0-8799-ABF725416B0F}" sibTransId="{32EF2262-9580-4C47-86E1-5FC02F7C84C8}"/>
    <dgm:cxn modelId="{388D2C05-159C-4FC0-B3C0-66ADFE8F365F}" srcId="{286A1355-7123-4070-B385-25148E401F5D}" destId="{6930AB63-460C-4AC8-A180-6E27BF55F4C9}" srcOrd="0" destOrd="0" parTransId="{44D85C48-9CBB-4899-A056-6A4775457C93}" sibTransId="{566A6D71-B0E3-4CE8-B593-6617053D7A93}"/>
    <dgm:cxn modelId="{995E5953-8F8E-4812-9C5E-99D89D2D0B17}" type="presOf" srcId="{AE03E45F-C1A2-4125-A867-9B19413796B7}" destId="{CEE7F2B5-25E0-4A2C-AABC-338BD75B3B48}" srcOrd="0" destOrd="1" presId="urn:microsoft.com/office/officeart/2005/8/layout/vList6"/>
    <dgm:cxn modelId="{0058B9CE-8484-4D13-B912-FADE9B89F319}" type="presOf" srcId="{027E2E50-D830-4A91-8CCC-8ABB33747839}" destId="{3EBE5F35-3B2D-4FD8-BB74-F51146CAF271}" srcOrd="0" destOrd="0" presId="urn:microsoft.com/office/officeart/2005/8/layout/vList6"/>
    <dgm:cxn modelId="{B89314E6-2813-4C24-8AA7-9C8F9ED4F3AA}" srcId="{E3F46B55-643D-46F8-AB0D-7C9DE42BAEF7}" destId="{F8DCAD5E-4322-498D-BC99-05C815BB8354}" srcOrd="0" destOrd="0" parTransId="{31FF48C9-F837-40B9-8B10-9B8A2AA42624}" sibTransId="{32CCB3D9-BCA6-4DB1-8EF4-80DEC5B34FA1}"/>
    <dgm:cxn modelId="{2AFA9CBE-B5AD-4B3C-BEAA-7DFAA21D8390}" srcId="{286A1355-7123-4070-B385-25148E401F5D}" destId="{AE03E45F-C1A2-4125-A867-9B19413796B7}" srcOrd="1" destOrd="0" parTransId="{E4CECD0D-27AF-4B77-B083-7635AEFA9173}" sibTransId="{F84467FA-8586-4B0B-9BBB-B34DFF256CC6}"/>
    <dgm:cxn modelId="{D4E65EFE-4E45-474B-BE0B-AEB6F09B5B7C}" type="presOf" srcId="{28D369B7-B9F3-4C0F-9A09-215921783C82}" destId="{CEE7F2B5-25E0-4A2C-AABC-338BD75B3B48}" srcOrd="0" destOrd="4" presId="urn:microsoft.com/office/officeart/2005/8/layout/vList6"/>
    <dgm:cxn modelId="{8F9A9580-838E-449A-9C75-77D2BA44AA0B}" type="presOf" srcId="{7EB70DC4-779D-4045-A07B-A971ADDA2A27}" destId="{CEE7F2B5-25E0-4A2C-AABC-338BD75B3B48}" srcOrd="0" destOrd="2" presId="urn:microsoft.com/office/officeart/2005/8/layout/vList6"/>
    <dgm:cxn modelId="{FBFD3CD8-CAF3-4DFA-A65F-758986EB9F2F}" type="presOf" srcId="{6930AB63-460C-4AC8-A180-6E27BF55F4C9}" destId="{CEE7F2B5-25E0-4A2C-AABC-338BD75B3B48}" srcOrd="0" destOrd="0" presId="urn:microsoft.com/office/officeart/2005/8/layout/vList6"/>
    <dgm:cxn modelId="{6A0378DB-5EF1-4B61-80E7-B132448F1A58}" type="presParOf" srcId="{2BF31DBE-6827-4CFF-82EF-A06A45DE599B}" destId="{C901D034-86BE-45AE-9A2A-8FB219A1D3CD}" srcOrd="0" destOrd="0" presId="urn:microsoft.com/office/officeart/2005/8/layout/vList6"/>
    <dgm:cxn modelId="{9E9E0EDB-C687-4510-A939-67E402A7286E}" type="presParOf" srcId="{C901D034-86BE-45AE-9A2A-8FB219A1D3CD}" destId="{F8B10FE1-151C-40D0-9F3C-576711D66BFB}" srcOrd="0" destOrd="0" presId="urn:microsoft.com/office/officeart/2005/8/layout/vList6"/>
    <dgm:cxn modelId="{21AD0BDB-0FCA-4574-8799-FA28ACC932B2}" type="presParOf" srcId="{C901D034-86BE-45AE-9A2A-8FB219A1D3CD}" destId="{3EBE5F35-3B2D-4FD8-BB74-F51146CAF271}" srcOrd="1" destOrd="0" presId="urn:microsoft.com/office/officeart/2005/8/layout/vList6"/>
    <dgm:cxn modelId="{1F6742BC-2436-40F0-9DF3-4BDF8A111B51}" type="presParOf" srcId="{2BF31DBE-6827-4CFF-82EF-A06A45DE599B}" destId="{52C07080-6759-4770-AF19-3710F60B0BD8}" srcOrd="1" destOrd="0" presId="urn:microsoft.com/office/officeart/2005/8/layout/vList6"/>
    <dgm:cxn modelId="{433E9D14-FE80-4468-A766-00283E7C878E}" type="presParOf" srcId="{2BF31DBE-6827-4CFF-82EF-A06A45DE599B}" destId="{4051140D-7405-49A0-8715-F7A1004CF43C}" srcOrd="2" destOrd="0" presId="urn:microsoft.com/office/officeart/2005/8/layout/vList6"/>
    <dgm:cxn modelId="{E5B671C8-9692-4F8F-9AEB-EB2615AD6C0D}" type="presParOf" srcId="{4051140D-7405-49A0-8715-F7A1004CF43C}" destId="{C2E31D3F-349C-4F87-99FF-1032B5C6C600}" srcOrd="0" destOrd="0" presId="urn:microsoft.com/office/officeart/2005/8/layout/vList6"/>
    <dgm:cxn modelId="{D871F045-A110-4B34-A17C-6A1D19CA20F4}" type="presParOf" srcId="{4051140D-7405-49A0-8715-F7A1004CF43C}" destId="{CEE7F2B5-25E0-4A2C-AABC-338BD75B3B48}" srcOrd="1" destOrd="0" presId="urn:microsoft.com/office/officeart/2005/8/layout/vList6"/>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0.xml><?xml version="1.0" encoding="utf-8"?>
<dgm:dataModel xmlns:dgm="http://schemas.openxmlformats.org/drawingml/2006/diagram" xmlns:a="http://schemas.openxmlformats.org/drawingml/2006/main">
  <dgm:ptLst>
    <dgm:pt modelId="{DED298AD-8D72-4CB3-BE42-F9F6055C33B6}" type="doc">
      <dgm:prSet loTypeId="urn:microsoft.com/office/officeart/2005/8/layout/vProcess5" loCatId="process" qsTypeId="urn:microsoft.com/office/officeart/2005/8/quickstyle/simple1#12" qsCatId="simple" csTypeId="urn:microsoft.com/office/officeart/2005/8/colors/colorful2#11" csCatId="colorful" phldr="1"/>
      <dgm:spPr/>
      <dgm:t>
        <a:bodyPr/>
        <a:lstStyle/>
        <a:p>
          <a:endParaRPr lang="id-ID"/>
        </a:p>
      </dgm:t>
    </dgm:pt>
    <dgm:pt modelId="{29AACC36-7A0A-4C99-8834-72E25F7302E6}">
      <dgm:prSet phldrT="[Text]"/>
      <dgm:spPr/>
      <dgm:t>
        <a:bodyPr/>
        <a:lstStyle/>
        <a:p>
          <a:endParaRPr lang="id-ID" dirty="0"/>
        </a:p>
      </dgm:t>
    </dgm:pt>
    <dgm:pt modelId="{2B0E8216-7F0A-49A8-A6DB-E445FCA66A46}" cxnId="{2644D702-64CE-4A0D-B96A-0BDBA424B5DD}" type="parTrans">
      <dgm:prSet/>
      <dgm:spPr/>
      <dgm:t>
        <a:bodyPr/>
        <a:lstStyle/>
        <a:p>
          <a:endParaRPr lang="id-ID"/>
        </a:p>
      </dgm:t>
    </dgm:pt>
    <dgm:pt modelId="{A229236F-3C81-40BF-9054-220E5AD3F40A}" cxnId="{2644D702-64CE-4A0D-B96A-0BDBA424B5DD}" type="sibTrans">
      <dgm:prSet/>
      <dgm:spPr/>
      <dgm:t>
        <a:bodyPr/>
        <a:lstStyle/>
        <a:p>
          <a:endParaRPr lang="id-ID"/>
        </a:p>
      </dgm:t>
    </dgm:pt>
    <dgm:pt modelId="{500EE122-EE86-48CB-9326-A0C6437D7D21}">
      <dgm:prSet phldrT="[Text]"/>
      <dgm:spPr/>
      <dgm:t>
        <a:bodyPr/>
        <a:lstStyle/>
        <a:p>
          <a:endParaRPr lang="id-ID" dirty="0"/>
        </a:p>
      </dgm:t>
    </dgm:pt>
    <dgm:pt modelId="{0D2E7B1B-7685-4CBD-AEE1-E0A1E68EADD9}" cxnId="{CA9D9325-DB3B-404C-A7F6-0B1D19074871}" type="parTrans">
      <dgm:prSet/>
      <dgm:spPr/>
      <dgm:t>
        <a:bodyPr/>
        <a:lstStyle/>
        <a:p>
          <a:endParaRPr lang="id-ID"/>
        </a:p>
      </dgm:t>
    </dgm:pt>
    <dgm:pt modelId="{142769AC-4E01-4901-B22B-FC193E2DC22B}" cxnId="{CA9D9325-DB3B-404C-A7F6-0B1D19074871}" type="sibTrans">
      <dgm:prSet/>
      <dgm:spPr/>
      <dgm:t>
        <a:bodyPr/>
        <a:lstStyle/>
        <a:p>
          <a:endParaRPr lang="id-ID"/>
        </a:p>
      </dgm:t>
    </dgm:pt>
    <dgm:pt modelId="{FC054B3F-8B36-4078-AE9A-378E6A93CF17}">
      <dgm:prSet phldrT="[Text]"/>
      <dgm:spPr/>
      <dgm:t>
        <a:bodyPr/>
        <a:lstStyle/>
        <a:p>
          <a:endParaRPr lang="id-ID" dirty="0"/>
        </a:p>
      </dgm:t>
    </dgm:pt>
    <dgm:pt modelId="{982C6EC2-4439-450D-A191-1E818D691161}" cxnId="{96D269B1-60A4-47FB-BC64-22F327251A11}" type="parTrans">
      <dgm:prSet/>
      <dgm:spPr/>
      <dgm:t>
        <a:bodyPr/>
        <a:lstStyle/>
        <a:p>
          <a:endParaRPr lang="id-ID"/>
        </a:p>
      </dgm:t>
    </dgm:pt>
    <dgm:pt modelId="{98D36BBE-A702-4A10-BA1D-4CADDCD8B798}" cxnId="{96D269B1-60A4-47FB-BC64-22F327251A11}" type="sibTrans">
      <dgm:prSet/>
      <dgm:spPr/>
      <dgm:t>
        <a:bodyPr/>
        <a:lstStyle/>
        <a:p>
          <a:endParaRPr lang="id-ID"/>
        </a:p>
      </dgm:t>
    </dgm:pt>
    <dgm:pt modelId="{F4F94277-7F81-4C95-BA80-CF87CA96CED1}">
      <dgm:prSet/>
      <dgm:spPr/>
      <dgm:t>
        <a:bodyPr/>
        <a:lstStyle/>
        <a:p>
          <a:endParaRPr lang="id-ID"/>
        </a:p>
      </dgm:t>
    </dgm:pt>
    <dgm:pt modelId="{A0CD5735-B485-4962-9586-1426B78F7525}" cxnId="{B650D4B1-EB38-4A81-B0AF-FE2BFA3E3EE9}" type="parTrans">
      <dgm:prSet/>
      <dgm:spPr/>
      <dgm:t>
        <a:bodyPr/>
        <a:lstStyle/>
        <a:p>
          <a:endParaRPr lang="id-ID"/>
        </a:p>
      </dgm:t>
    </dgm:pt>
    <dgm:pt modelId="{CF1514BE-F0F8-41B9-BE63-87B4A6EFD014}" cxnId="{B650D4B1-EB38-4A81-B0AF-FE2BFA3E3EE9}" type="sibTrans">
      <dgm:prSet/>
      <dgm:spPr/>
      <dgm:t>
        <a:bodyPr/>
        <a:lstStyle/>
        <a:p>
          <a:endParaRPr lang="id-ID"/>
        </a:p>
      </dgm:t>
    </dgm:pt>
    <dgm:pt modelId="{42EDF28F-4AAC-4B3A-8082-414BE588D452}" type="pres">
      <dgm:prSet presAssocID="{DED298AD-8D72-4CB3-BE42-F9F6055C33B6}" presName="outerComposite" presStyleCnt="0">
        <dgm:presLayoutVars>
          <dgm:chMax val="5"/>
          <dgm:dir/>
          <dgm:resizeHandles val="exact"/>
        </dgm:presLayoutVars>
      </dgm:prSet>
      <dgm:spPr/>
      <dgm:t>
        <a:bodyPr/>
        <a:lstStyle/>
        <a:p>
          <a:endParaRPr lang="id-ID"/>
        </a:p>
      </dgm:t>
    </dgm:pt>
    <dgm:pt modelId="{E08D5D46-C0B5-4ADF-93AC-F618EA4FBF81}" type="pres">
      <dgm:prSet presAssocID="{DED298AD-8D72-4CB3-BE42-F9F6055C33B6}" presName="dummyMaxCanvas" presStyleCnt="0">
        <dgm:presLayoutVars/>
      </dgm:prSet>
      <dgm:spPr/>
    </dgm:pt>
    <dgm:pt modelId="{4BA8E04C-0845-4E82-ABD4-F6F4F2953489}" type="pres">
      <dgm:prSet presAssocID="{DED298AD-8D72-4CB3-BE42-F9F6055C33B6}" presName="FourNodes_1" presStyleLbl="node1" presStyleIdx="0" presStyleCnt="4">
        <dgm:presLayoutVars>
          <dgm:bulletEnabled val="1"/>
        </dgm:presLayoutVars>
      </dgm:prSet>
      <dgm:spPr/>
      <dgm:t>
        <a:bodyPr/>
        <a:lstStyle/>
        <a:p>
          <a:endParaRPr lang="id-ID"/>
        </a:p>
      </dgm:t>
    </dgm:pt>
    <dgm:pt modelId="{B4EA2362-15B9-47B7-851A-CA81DCDA6FB1}" type="pres">
      <dgm:prSet presAssocID="{DED298AD-8D72-4CB3-BE42-F9F6055C33B6}" presName="FourNodes_2" presStyleLbl="node1" presStyleIdx="1" presStyleCnt="4">
        <dgm:presLayoutVars>
          <dgm:bulletEnabled val="1"/>
        </dgm:presLayoutVars>
      </dgm:prSet>
      <dgm:spPr/>
      <dgm:t>
        <a:bodyPr/>
        <a:lstStyle/>
        <a:p>
          <a:endParaRPr lang="id-ID"/>
        </a:p>
      </dgm:t>
    </dgm:pt>
    <dgm:pt modelId="{1CBF248B-383F-46C4-A20B-4D267C700787}" type="pres">
      <dgm:prSet presAssocID="{DED298AD-8D72-4CB3-BE42-F9F6055C33B6}" presName="FourNodes_3" presStyleLbl="node1" presStyleIdx="2" presStyleCnt="4">
        <dgm:presLayoutVars>
          <dgm:bulletEnabled val="1"/>
        </dgm:presLayoutVars>
      </dgm:prSet>
      <dgm:spPr/>
      <dgm:t>
        <a:bodyPr/>
        <a:lstStyle/>
        <a:p>
          <a:endParaRPr lang="id-ID"/>
        </a:p>
      </dgm:t>
    </dgm:pt>
    <dgm:pt modelId="{6497AE32-83E0-43C4-8828-1BA41A6BD640}" type="pres">
      <dgm:prSet presAssocID="{DED298AD-8D72-4CB3-BE42-F9F6055C33B6}" presName="FourNodes_4" presStyleLbl="node1" presStyleIdx="3" presStyleCnt="4">
        <dgm:presLayoutVars>
          <dgm:bulletEnabled val="1"/>
        </dgm:presLayoutVars>
      </dgm:prSet>
      <dgm:spPr/>
      <dgm:t>
        <a:bodyPr/>
        <a:lstStyle/>
        <a:p>
          <a:endParaRPr lang="id-ID"/>
        </a:p>
      </dgm:t>
    </dgm:pt>
    <dgm:pt modelId="{CFCD0A9F-F8CF-48BF-AF69-13EE888A428B}" type="pres">
      <dgm:prSet presAssocID="{DED298AD-8D72-4CB3-BE42-F9F6055C33B6}" presName="FourConn_1-2" presStyleLbl="fgAccFollowNode1" presStyleIdx="0" presStyleCnt="3">
        <dgm:presLayoutVars>
          <dgm:bulletEnabled val="1"/>
        </dgm:presLayoutVars>
      </dgm:prSet>
      <dgm:spPr/>
      <dgm:t>
        <a:bodyPr/>
        <a:lstStyle/>
        <a:p>
          <a:endParaRPr lang="id-ID"/>
        </a:p>
      </dgm:t>
    </dgm:pt>
    <dgm:pt modelId="{D977F40C-D2FF-44D8-9149-01749D449A74}" type="pres">
      <dgm:prSet presAssocID="{DED298AD-8D72-4CB3-BE42-F9F6055C33B6}" presName="FourConn_2-3" presStyleLbl="fgAccFollowNode1" presStyleIdx="1" presStyleCnt="3">
        <dgm:presLayoutVars>
          <dgm:bulletEnabled val="1"/>
        </dgm:presLayoutVars>
      </dgm:prSet>
      <dgm:spPr/>
      <dgm:t>
        <a:bodyPr/>
        <a:lstStyle/>
        <a:p>
          <a:endParaRPr lang="id-ID"/>
        </a:p>
      </dgm:t>
    </dgm:pt>
    <dgm:pt modelId="{298D871C-E8DE-42B7-AC1E-4DF46B87CA1C}" type="pres">
      <dgm:prSet presAssocID="{DED298AD-8D72-4CB3-BE42-F9F6055C33B6}" presName="FourConn_3-4" presStyleLbl="fgAccFollowNode1" presStyleIdx="2" presStyleCnt="3">
        <dgm:presLayoutVars>
          <dgm:bulletEnabled val="1"/>
        </dgm:presLayoutVars>
      </dgm:prSet>
      <dgm:spPr/>
      <dgm:t>
        <a:bodyPr/>
        <a:lstStyle/>
        <a:p>
          <a:endParaRPr lang="id-ID"/>
        </a:p>
      </dgm:t>
    </dgm:pt>
    <dgm:pt modelId="{DF1505B6-E2F4-48BF-9BAD-90B66F216F1F}" type="pres">
      <dgm:prSet presAssocID="{DED298AD-8D72-4CB3-BE42-F9F6055C33B6}" presName="FourNodes_1_text" presStyleLbl="node1" presStyleIdx="3" presStyleCnt="4">
        <dgm:presLayoutVars>
          <dgm:bulletEnabled val="1"/>
        </dgm:presLayoutVars>
      </dgm:prSet>
      <dgm:spPr/>
      <dgm:t>
        <a:bodyPr/>
        <a:lstStyle/>
        <a:p>
          <a:endParaRPr lang="id-ID"/>
        </a:p>
      </dgm:t>
    </dgm:pt>
    <dgm:pt modelId="{7FCA277E-D7A2-413A-8E47-1906E28BAB78}" type="pres">
      <dgm:prSet presAssocID="{DED298AD-8D72-4CB3-BE42-F9F6055C33B6}" presName="FourNodes_2_text" presStyleLbl="node1" presStyleIdx="3" presStyleCnt="4">
        <dgm:presLayoutVars>
          <dgm:bulletEnabled val="1"/>
        </dgm:presLayoutVars>
      </dgm:prSet>
      <dgm:spPr/>
      <dgm:t>
        <a:bodyPr/>
        <a:lstStyle/>
        <a:p>
          <a:endParaRPr lang="id-ID"/>
        </a:p>
      </dgm:t>
    </dgm:pt>
    <dgm:pt modelId="{263BD3E2-98A0-439E-9719-6A412A6138C6}" type="pres">
      <dgm:prSet presAssocID="{DED298AD-8D72-4CB3-BE42-F9F6055C33B6}" presName="FourNodes_3_text" presStyleLbl="node1" presStyleIdx="3" presStyleCnt="4">
        <dgm:presLayoutVars>
          <dgm:bulletEnabled val="1"/>
        </dgm:presLayoutVars>
      </dgm:prSet>
      <dgm:spPr/>
      <dgm:t>
        <a:bodyPr/>
        <a:lstStyle/>
        <a:p>
          <a:endParaRPr lang="id-ID"/>
        </a:p>
      </dgm:t>
    </dgm:pt>
    <dgm:pt modelId="{37302339-87CA-4F25-9527-101B1C468A01}" type="pres">
      <dgm:prSet presAssocID="{DED298AD-8D72-4CB3-BE42-F9F6055C33B6}" presName="FourNodes_4_text" presStyleLbl="node1" presStyleIdx="3" presStyleCnt="4">
        <dgm:presLayoutVars>
          <dgm:bulletEnabled val="1"/>
        </dgm:presLayoutVars>
      </dgm:prSet>
      <dgm:spPr/>
      <dgm:t>
        <a:bodyPr/>
        <a:lstStyle/>
        <a:p>
          <a:endParaRPr lang="id-ID"/>
        </a:p>
      </dgm:t>
    </dgm:pt>
  </dgm:ptLst>
  <dgm:cxnLst>
    <dgm:cxn modelId="{7EBBFC87-817F-4347-92B7-F163AE06BCDF}" type="presOf" srcId="{F4F94277-7F81-4C95-BA80-CF87CA96CED1}" destId="{1CBF248B-383F-46C4-A20B-4D267C700787}" srcOrd="0" destOrd="0" presId="urn:microsoft.com/office/officeart/2005/8/layout/vProcess5"/>
    <dgm:cxn modelId="{FE576E27-05DE-4519-B5FF-B546F8B2731A}" type="presOf" srcId="{29AACC36-7A0A-4C99-8834-72E25F7302E6}" destId="{4BA8E04C-0845-4E82-ABD4-F6F4F2953489}" srcOrd="0" destOrd="0" presId="urn:microsoft.com/office/officeart/2005/8/layout/vProcess5"/>
    <dgm:cxn modelId="{CC15BF46-4BA0-44F4-960E-EAC99B1CA2B5}" type="presOf" srcId="{DED298AD-8D72-4CB3-BE42-F9F6055C33B6}" destId="{42EDF28F-4AAC-4B3A-8082-414BE588D452}" srcOrd="0" destOrd="0" presId="urn:microsoft.com/office/officeart/2005/8/layout/vProcess5"/>
    <dgm:cxn modelId="{B650D4B1-EB38-4A81-B0AF-FE2BFA3E3EE9}" srcId="{DED298AD-8D72-4CB3-BE42-F9F6055C33B6}" destId="{F4F94277-7F81-4C95-BA80-CF87CA96CED1}" srcOrd="2" destOrd="0" parTransId="{A0CD5735-B485-4962-9586-1426B78F7525}" sibTransId="{CF1514BE-F0F8-41B9-BE63-87B4A6EFD014}"/>
    <dgm:cxn modelId="{2644D702-64CE-4A0D-B96A-0BDBA424B5DD}" srcId="{DED298AD-8D72-4CB3-BE42-F9F6055C33B6}" destId="{29AACC36-7A0A-4C99-8834-72E25F7302E6}" srcOrd="0" destOrd="0" parTransId="{2B0E8216-7F0A-49A8-A6DB-E445FCA66A46}" sibTransId="{A229236F-3C81-40BF-9054-220E5AD3F40A}"/>
    <dgm:cxn modelId="{135E871F-B78B-477F-ABFA-4C1697E30FC5}" type="presOf" srcId="{FC054B3F-8B36-4078-AE9A-378E6A93CF17}" destId="{6497AE32-83E0-43C4-8828-1BA41A6BD640}" srcOrd="0" destOrd="0" presId="urn:microsoft.com/office/officeart/2005/8/layout/vProcess5"/>
    <dgm:cxn modelId="{66C4356E-1530-41E8-A009-09FEB2D10078}" type="presOf" srcId="{29AACC36-7A0A-4C99-8834-72E25F7302E6}" destId="{DF1505B6-E2F4-48BF-9BAD-90B66F216F1F}" srcOrd="1" destOrd="0" presId="urn:microsoft.com/office/officeart/2005/8/layout/vProcess5"/>
    <dgm:cxn modelId="{706C1C67-2CBD-41F9-AA28-D1D1F068C6DD}" type="presOf" srcId="{500EE122-EE86-48CB-9326-A0C6437D7D21}" destId="{B4EA2362-15B9-47B7-851A-CA81DCDA6FB1}" srcOrd="0" destOrd="0" presId="urn:microsoft.com/office/officeart/2005/8/layout/vProcess5"/>
    <dgm:cxn modelId="{CA9D9325-DB3B-404C-A7F6-0B1D19074871}" srcId="{DED298AD-8D72-4CB3-BE42-F9F6055C33B6}" destId="{500EE122-EE86-48CB-9326-A0C6437D7D21}" srcOrd="1" destOrd="0" parTransId="{0D2E7B1B-7685-4CBD-AEE1-E0A1E68EADD9}" sibTransId="{142769AC-4E01-4901-B22B-FC193E2DC22B}"/>
    <dgm:cxn modelId="{FE934D30-4711-40B3-80EB-B0282D6E5553}" type="presOf" srcId="{FC054B3F-8B36-4078-AE9A-378E6A93CF17}" destId="{37302339-87CA-4F25-9527-101B1C468A01}" srcOrd="1" destOrd="0" presId="urn:microsoft.com/office/officeart/2005/8/layout/vProcess5"/>
    <dgm:cxn modelId="{3A7B14AA-9ABC-4C6C-B71F-31CD781FED87}" type="presOf" srcId="{A229236F-3C81-40BF-9054-220E5AD3F40A}" destId="{CFCD0A9F-F8CF-48BF-AF69-13EE888A428B}" srcOrd="0" destOrd="0" presId="urn:microsoft.com/office/officeart/2005/8/layout/vProcess5"/>
    <dgm:cxn modelId="{96D269B1-60A4-47FB-BC64-22F327251A11}" srcId="{DED298AD-8D72-4CB3-BE42-F9F6055C33B6}" destId="{FC054B3F-8B36-4078-AE9A-378E6A93CF17}" srcOrd="3" destOrd="0" parTransId="{982C6EC2-4439-450D-A191-1E818D691161}" sibTransId="{98D36BBE-A702-4A10-BA1D-4CADDCD8B798}"/>
    <dgm:cxn modelId="{59E3327F-50DB-45B2-AD33-9A81BE358552}" type="presOf" srcId="{F4F94277-7F81-4C95-BA80-CF87CA96CED1}" destId="{263BD3E2-98A0-439E-9719-6A412A6138C6}" srcOrd="1" destOrd="0" presId="urn:microsoft.com/office/officeart/2005/8/layout/vProcess5"/>
    <dgm:cxn modelId="{3AD0FA9A-605D-469A-A9AD-AC9447152435}" type="presOf" srcId="{500EE122-EE86-48CB-9326-A0C6437D7D21}" destId="{7FCA277E-D7A2-413A-8E47-1906E28BAB78}" srcOrd="1" destOrd="0" presId="urn:microsoft.com/office/officeart/2005/8/layout/vProcess5"/>
    <dgm:cxn modelId="{F9F08ABF-56B4-4EA6-8AED-41F18256ABA2}" type="presOf" srcId="{142769AC-4E01-4901-B22B-FC193E2DC22B}" destId="{D977F40C-D2FF-44D8-9149-01749D449A74}" srcOrd="0" destOrd="0" presId="urn:microsoft.com/office/officeart/2005/8/layout/vProcess5"/>
    <dgm:cxn modelId="{4EF334A8-50B0-4B76-91F4-59E6D959BDB6}" type="presOf" srcId="{CF1514BE-F0F8-41B9-BE63-87B4A6EFD014}" destId="{298D871C-E8DE-42B7-AC1E-4DF46B87CA1C}" srcOrd="0" destOrd="0" presId="urn:microsoft.com/office/officeart/2005/8/layout/vProcess5"/>
    <dgm:cxn modelId="{83714334-7C4C-4710-B09C-1A2C7AE3B909}" type="presParOf" srcId="{42EDF28F-4AAC-4B3A-8082-414BE588D452}" destId="{E08D5D46-C0B5-4ADF-93AC-F618EA4FBF81}" srcOrd="0" destOrd="0" presId="urn:microsoft.com/office/officeart/2005/8/layout/vProcess5"/>
    <dgm:cxn modelId="{10ECDB41-A9E8-4AB9-927B-30445F9C9979}" type="presParOf" srcId="{42EDF28F-4AAC-4B3A-8082-414BE588D452}" destId="{4BA8E04C-0845-4E82-ABD4-F6F4F2953489}" srcOrd="1" destOrd="0" presId="urn:microsoft.com/office/officeart/2005/8/layout/vProcess5"/>
    <dgm:cxn modelId="{1DDFD1D9-882D-445F-A0E1-DA4CFAC47E7F}" type="presParOf" srcId="{42EDF28F-4AAC-4B3A-8082-414BE588D452}" destId="{B4EA2362-15B9-47B7-851A-CA81DCDA6FB1}" srcOrd="2" destOrd="0" presId="urn:microsoft.com/office/officeart/2005/8/layout/vProcess5"/>
    <dgm:cxn modelId="{83E3B35D-37BA-4DD1-90E5-B32981716F11}" type="presParOf" srcId="{42EDF28F-4AAC-4B3A-8082-414BE588D452}" destId="{1CBF248B-383F-46C4-A20B-4D267C700787}" srcOrd="3" destOrd="0" presId="urn:microsoft.com/office/officeart/2005/8/layout/vProcess5"/>
    <dgm:cxn modelId="{9AEB92FF-31C8-4DFF-9ACE-6252A33EBDD9}" type="presParOf" srcId="{42EDF28F-4AAC-4B3A-8082-414BE588D452}" destId="{6497AE32-83E0-43C4-8828-1BA41A6BD640}" srcOrd="4" destOrd="0" presId="urn:microsoft.com/office/officeart/2005/8/layout/vProcess5"/>
    <dgm:cxn modelId="{5E647AF2-6DCD-4696-9FF5-63C65743176F}" type="presParOf" srcId="{42EDF28F-4AAC-4B3A-8082-414BE588D452}" destId="{CFCD0A9F-F8CF-48BF-AF69-13EE888A428B}" srcOrd="5" destOrd="0" presId="urn:microsoft.com/office/officeart/2005/8/layout/vProcess5"/>
    <dgm:cxn modelId="{C2E9DAA0-2344-41BA-AC0E-CBB3421D492A}" type="presParOf" srcId="{42EDF28F-4AAC-4B3A-8082-414BE588D452}" destId="{D977F40C-D2FF-44D8-9149-01749D449A74}" srcOrd="6" destOrd="0" presId="urn:microsoft.com/office/officeart/2005/8/layout/vProcess5"/>
    <dgm:cxn modelId="{8FD31EC5-39F9-45F3-A12D-BC39AEE92810}" type="presParOf" srcId="{42EDF28F-4AAC-4B3A-8082-414BE588D452}" destId="{298D871C-E8DE-42B7-AC1E-4DF46B87CA1C}" srcOrd="7" destOrd="0" presId="urn:microsoft.com/office/officeart/2005/8/layout/vProcess5"/>
    <dgm:cxn modelId="{75E4087F-35E6-4979-AB56-7D9AC4F25DF0}" type="presParOf" srcId="{42EDF28F-4AAC-4B3A-8082-414BE588D452}" destId="{DF1505B6-E2F4-48BF-9BAD-90B66F216F1F}" srcOrd="8" destOrd="0" presId="urn:microsoft.com/office/officeart/2005/8/layout/vProcess5"/>
    <dgm:cxn modelId="{C348ECDD-7C92-4603-B23A-99B1C77D792F}" type="presParOf" srcId="{42EDF28F-4AAC-4B3A-8082-414BE588D452}" destId="{7FCA277E-D7A2-413A-8E47-1906E28BAB78}" srcOrd="9" destOrd="0" presId="urn:microsoft.com/office/officeart/2005/8/layout/vProcess5"/>
    <dgm:cxn modelId="{D61B5786-B429-4BA3-9F25-D9C435ADDE4A}" type="presParOf" srcId="{42EDF28F-4AAC-4B3A-8082-414BE588D452}" destId="{263BD3E2-98A0-439E-9719-6A412A6138C6}" srcOrd="10" destOrd="0" presId="urn:microsoft.com/office/officeart/2005/8/layout/vProcess5"/>
    <dgm:cxn modelId="{F7BE15B1-AE6C-402C-A8D4-F6F5F765B199}" type="presParOf" srcId="{42EDF28F-4AAC-4B3A-8082-414BE588D452}" destId="{37302339-87CA-4F25-9527-101B1C468A01}" srcOrd="11" destOrd="0" presId="urn:microsoft.com/office/officeart/2005/8/layout/vProcess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D201747-14B2-431E-BD64-0C40AC15CA38}" type="doc">
      <dgm:prSet loTypeId="urn:microsoft.com/office/officeart/2005/8/layout/vList4" loCatId="list" qsTypeId="urn:microsoft.com/office/officeart/2005/8/quickstyle/simple1#4" qsCatId="simple" csTypeId="urn:microsoft.com/office/officeart/2005/8/colors/colorful2#1" csCatId="colorful" phldr="1"/>
      <dgm:spPr/>
      <dgm:t>
        <a:bodyPr/>
        <a:lstStyle/>
        <a:p>
          <a:endParaRPr lang="id-ID"/>
        </a:p>
      </dgm:t>
    </dgm:pt>
    <dgm:pt modelId="{BC969667-B088-4862-B435-5F77801C295D}">
      <dgm:prSet phldrT="[Text]"/>
      <dgm:spPr/>
      <dgm:t>
        <a:bodyPr/>
        <a:lstStyle/>
        <a:p>
          <a:r>
            <a:rPr lang="id-ID" b="1" dirty="0" smtClean="0">
              <a:solidFill>
                <a:schemeClr val="tx1"/>
              </a:solidFill>
            </a:rPr>
            <a:t>Membaca keseluruhan teks deskripsi.</a:t>
          </a:r>
          <a:endParaRPr lang="id-ID" b="1" dirty="0">
            <a:solidFill>
              <a:schemeClr val="tx1"/>
            </a:solidFill>
          </a:endParaRPr>
        </a:p>
      </dgm:t>
    </dgm:pt>
    <dgm:pt modelId="{145291B5-1ECC-41E8-84AB-AE4B7E4B3A0F}" cxnId="{12C75647-0EC5-418E-9D1B-B5522513D13E}" type="parTrans">
      <dgm:prSet/>
      <dgm:spPr/>
      <dgm:t>
        <a:bodyPr/>
        <a:lstStyle/>
        <a:p>
          <a:endParaRPr lang="id-ID"/>
        </a:p>
      </dgm:t>
    </dgm:pt>
    <dgm:pt modelId="{4A2F8A69-344C-4CE9-A52D-CDAED098C69B}" cxnId="{12C75647-0EC5-418E-9D1B-B5522513D13E}" type="sibTrans">
      <dgm:prSet/>
      <dgm:spPr/>
      <dgm:t>
        <a:bodyPr/>
        <a:lstStyle/>
        <a:p>
          <a:endParaRPr lang="id-ID"/>
        </a:p>
      </dgm:t>
    </dgm:pt>
    <dgm:pt modelId="{9461CFA8-3271-40EC-87C3-80EF62DF7B57}">
      <dgm:prSet phldrT="[Text]"/>
      <dgm:spPr/>
      <dgm:t>
        <a:bodyPr/>
        <a:lstStyle/>
        <a:p>
          <a:r>
            <a:rPr lang="id-ID" b="1" dirty="0" smtClean="0">
              <a:solidFill>
                <a:schemeClr val="tx1"/>
              </a:solidFill>
            </a:rPr>
            <a:t>Memahami isi teks deskripsi.</a:t>
          </a:r>
          <a:endParaRPr lang="id-ID" b="1" dirty="0">
            <a:solidFill>
              <a:schemeClr val="tx1"/>
            </a:solidFill>
          </a:endParaRPr>
        </a:p>
      </dgm:t>
    </dgm:pt>
    <dgm:pt modelId="{47704ED3-6DBC-490E-9E7B-CB0CD61669C4}" cxnId="{7B67B1C7-0522-4571-BBC6-6D2D46F70AEF}" type="parTrans">
      <dgm:prSet/>
      <dgm:spPr/>
      <dgm:t>
        <a:bodyPr/>
        <a:lstStyle/>
        <a:p>
          <a:endParaRPr lang="id-ID"/>
        </a:p>
      </dgm:t>
    </dgm:pt>
    <dgm:pt modelId="{E965984E-00CF-4416-BC48-ACBB567DB353}" cxnId="{7B67B1C7-0522-4571-BBC6-6D2D46F70AEF}" type="sibTrans">
      <dgm:prSet/>
      <dgm:spPr/>
      <dgm:t>
        <a:bodyPr/>
        <a:lstStyle/>
        <a:p>
          <a:endParaRPr lang="id-ID"/>
        </a:p>
      </dgm:t>
    </dgm:pt>
    <dgm:pt modelId="{EF76778D-319D-4948-A4F7-CCB758972A8B}">
      <dgm:prSet phldrT="[Text]"/>
      <dgm:spPr/>
      <dgm:t>
        <a:bodyPr/>
        <a:lstStyle/>
        <a:p>
          <a:r>
            <a:rPr lang="id-ID" b="1" dirty="0" smtClean="0">
              <a:solidFill>
                <a:schemeClr val="tx1"/>
              </a:solidFill>
            </a:rPr>
            <a:t>Menemukan ide pokok setiap paragraf dalam teks deskripsi.</a:t>
          </a:r>
          <a:endParaRPr lang="id-ID" b="1" dirty="0">
            <a:solidFill>
              <a:schemeClr val="tx1"/>
            </a:solidFill>
          </a:endParaRPr>
        </a:p>
      </dgm:t>
    </dgm:pt>
    <dgm:pt modelId="{4455E1B8-B62A-47A8-A8BF-BD8BBA1ACA40}" cxnId="{0929BDFE-524A-4E1B-B14F-6F1B22A71E07}" type="parTrans">
      <dgm:prSet/>
      <dgm:spPr/>
      <dgm:t>
        <a:bodyPr/>
        <a:lstStyle/>
        <a:p>
          <a:endParaRPr lang="id-ID"/>
        </a:p>
      </dgm:t>
    </dgm:pt>
    <dgm:pt modelId="{F26723D6-0AE6-4E89-B24A-8E3B5562E47C}" cxnId="{0929BDFE-524A-4E1B-B14F-6F1B22A71E07}" type="sibTrans">
      <dgm:prSet/>
      <dgm:spPr/>
      <dgm:t>
        <a:bodyPr/>
        <a:lstStyle/>
        <a:p>
          <a:endParaRPr lang="id-ID"/>
        </a:p>
      </dgm:t>
    </dgm:pt>
    <dgm:pt modelId="{199F3531-AFEC-40B6-A3C2-FA0F7DB87749}" type="pres">
      <dgm:prSet presAssocID="{8D201747-14B2-431E-BD64-0C40AC15CA38}" presName="linear" presStyleCnt="0">
        <dgm:presLayoutVars>
          <dgm:dir/>
          <dgm:resizeHandles val="exact"/>
        </dgm:presLayoutVars>
      </dgm:prSet>
      <dgm:spPr/>
      <dgm:t>
        <a:bodyPr/>
        <a:lstStyle/>
        <a:p>
          <a:endParaRPr lang="id-ID"/>
        </a:p>
      </dgm:t>
    </dgm:pt>
    <dgm:pt modelId="{D2AF5406-B9CE-410C-B966-5C17C5F571AB}" type="pres">
      <dgm:prSet presAssocID="{BC969667-B088-4862-B435-5F77801C295D}" presName="comp" presStyleCnt="0"/>
      <dgm:spPr/>
    </dgm:pt>
    <dgm:pt modelId="{0CDA8616-F5AB-40D7-8901-28B8F701506F}" type="pres">
      <dgm:prSet presAssocID="{BC969667-B088-4862-B435-5F77801C295D}" presName="box" presStyleLbl="node1" presStyleIdx="0" presStyleCnt="3" custScaleY="69207" custLinFactNeighborX="781" custLinFactNeighborY="6641"/>
      <dgm:spPr/>
      <dgm:t>
        <a:bodyPr/>
        <a:lstStyle/>
        <a:p>
          <a:endParaRPr lang="id-ID"/>
        </a:p>
      </dgm:t>
    </dgm:pt>
    <dgm:pt modelId="{FB0F6D40-9D90-4AA3-B4DD-57504C3B4D93}" type="pres">
      <dgm:prSet presAssocID="{BC969667-B088-4862-B435-5F77801C295D}" presName="img" presStyleLbl="fgImgPlace1" presStyleIdx="0" presStyleCnt="3" custLinFactNeighborX="-5617" custLinFactNeighborY="3417"/>
      <dgm:spPr>
        <a:prstGeom prst="star12">
          <a:avLst/>
        </a:prstGeom>
        <a:solidFill>
          <a:schemeClr val="accent2">
            <a:lumMod val="60000"/>
            <a:lumOff val="40000"/>
          </a:schemeClr>
        </a:solidFill>
      </dgm:spPr>
      <dgm:t>
        <a:bodyPr/>
        <a:lstStyle/>
        <a:p>
          <a:endParaRPr lang="id-ID"/>
        </a:p>
      </dgm:t>
    </dgm:pt>
    <dgm:pt modelId="{A6975988-DC0F-4A06-B835-ADD29A2DA631}" type="pres">
      <dgm:prSet presAssocID="{BC969667-B088-4862-B435-5F77801C295D}" presName="text" presStyleLbl="node1" presStyleIdx="0" presStyleCnt="3">
        <dgm:presLayoutVars>
          <dgm:bulletEnabled val="1"/>
        </dgm:presLayoutVars>
      </dgm:prSet>
      <dgm:spPr/>
      <dgm:t>
        <a:bodyPr/>
        <a:lstStyle/>
        <a:p>
          <a:endParaRPr lang="id-ID"/>
        </a:p>
      </dgm:t>
    </dgm:pt>
    <dgm:pt modelId="{696BD0FD-C119-4521-857C-5F9864629898}" type="pres">
      <dgm:prSet presAssocID="{4A2F8A69-344C-4CE9-A52D-CDAED098C69B}" presName="spacer" presStyleCnt="0"/>
      <dgm:spPr/>
    </dgm:pt>
    <dgm:pt modelId="{8C679B52-DB1E-4351-B230-0BD951F31AA5}" type="pres">
      <dgm:prSet presAssocID="{9461CFA8-3271-40EC-87C3-80EF62DF7B57}" presName="comp" presStyleCnt="0"/>
      <dgm:spPr/>
    </dgm:pt>
    <dgm:pt modelId="{942BE1CB-77EF-469D-8599-70B37A825895}" type="pres">
      <dgm:prSet presAssocID="{9461CFA8-3271-40EC-87C3-80EF62DF7B57}" presName="box" presStyleLbl="node1" presStyleIdx="1" presStyleCnt="3" custScaleY="59563"/>
      <dgm:spPr/>
      <dgm:t>
        <a:bodyPr/>
        <a:lstStyle/>
        <a:p>
          <a:endParaRPr lang="id-ID"/>
        </a:p>
      </dgm:t>
    </dgm:pt>
    <dgm:pt modelId="{1EAB9672-CA55-4E8D-A658-A77AA916BDCD}" type="pres">
      <dgm:prSet presAssocID="{9461CFA8-3271-40EC-87C3-80EF62DF7B57}" presName="img" presStyleLbl="fgImgPlace1" presStyleIdx="1" presStyleCnt="3"/>
      <dgm:spPr>
        <a:prstGeom prst="star12">
          <a:avLst/>
        </a:prstGeom>
        <a:solidFill>
          <a:schemeClr val="accent6">
            <a:lumMod val="60000"/>
            <a:lumOff val="40000"/>
          </a:schemeClr>
        </a:solidFill>
      </dgm:spPr>
      <dgm:t>
        <a:bodyPr/>
        <a:lstStyle/>
        <a:p>
          <a:endParaRPr lang="id-ID"/>
        </a:p>
      </dgm:t>
    </dgm:pt>
    <dgm:pt modelId="{29043062-E868-4ECD-BAB7-339F91998205}" type="pres">
      <dgm:prSet presAssocID="{9461CFA8-3271-40EC-87C3-80EF62DF7B57}" presName="text" presStyleLbl="node1" presStyleIdx="1" presStyleCnt="3">
        <dgm:presLayoutVars>
          <dgm:bulletEnabled val="1"/>
        </dgm:presLayoutVars>
      </dgm:prSet>
      <dgm:spPr/>
      <dgm:t>
        <a:bodyPr/>
        <a:lstStyle/>
        <a:p>
          <a:endParaRPr lang="id-ID"/>
        </a:p>
      </dgm:t>
    </dgm:pt>
    <dgm:pt modelId="{400458F2-D8B2-4929-A73D-8194C4D81729}" type="pres">
      <dgm:prSet presAssocID="{E965984E-00CF-4416-BC48-ACBB567DB353}" presName="spacer" presStyleCnt="0"/>
      <dgm:spPr/>
    </dgm:pt>
    <dgm:pt modelId="{FF74CAE3-DA09-4A3B-8F83-50FF02831FE0}" type="pres">
      <dgm:prSet presAssocID="{EF76778D-319D-4948-A4F7-CCB758972A8B}" presName="comp" presStyleCnt="0"/>
      <dgm:spPr/>
    </dgm:pt>
    <dgm:pt modelId="{8A52D550-E78F-4797-8C5D-CB6F5A7452AF}" type="pres">
      <dgm:prSet presAssocID="{EF76778D-319D-4948-A4F7-CCB758972A8B}" presName="box" presStyleLbl="node1" presStyleIdx="2" presStyleCnt="3" custScaleY="61679"/>
      <dgm:spPr/>
      <dgm:t>
        <a:bodyPr/>
        <a:lstStyle/>
        <a:p>
          <a:endParaRPr lang="id-ID"/>
        </a:p>
      </dgm:t>
    </dgm:pt>
    <dgm:pt modelId="{87384417-51A9-485F-9EC2-1E2E96A73EB0}" type="pres">
      <dgm:prSet presAssocID="{EF76778D-319D-4948-A4F7-CCB758972A8B}" presName="img" presStyleLbl="fgImgPlace1" presStyleIdx="2" presStyleCnt="3" custLinFactNeighborX="243" custLinFactNeighborY="1496"/>
      <dgm:spPr>
        <a:prstGeom prst="star12">
          <a:avLst/>
        </a:prstGeom>
        <a:solidFill>
          <a:schemeClr val="accent3">
            <a:lumMod val="75000"/>
          </a:schemeClr>
        </a:solidFill>
      </dgm:spPr>
      <dgm:t>
        <a:bodyPr/>
        <a:lstStyle/>
        <a:p>
          <a:endParaRPr lang="id-ID"/>
        </a:p>
      </dgm:t>
    </dgm:pt>
    <dgm:pt modelId="{300FDD4D-4598-408E-924A-B4BBDACBB06A}" type="pres">
      <dgm:prSet presAssocID="{EF76778D-319D-4948-A4F7-CCB758972A8B}" presName="text" presStyleLbl="node1" presStyleIdx="2" presStyleCnt="3">
        <dgm:presLayoutVars>
          <dgm:bulletEnabled val="1"/>
        </dgm:presLayoutVars>
      </dgm:prSet>
      <dgm:spPr/>
      <dgm:t>
        <a:bodyPr/>
        <a:lstStyle/>
        <a:p>
          <a:endParaRPr lang="id-ID"/>
        </a:p>
      </dgm:t>
    </dgm:pt>
  </dgm:ptLst>
  <dgm:cxnLst>
    <dgm:cxn modelId="{F44F11AC-8CA7-4F68-8E9B-F603A0EF0920}" type="presOf" srcId="{BC969667-B088-4862-B435-5F77801C295D}" destId="{0CDA8616-F5AB-40D7-8901-28B8F701506F}" srcOrd="0" destOrd="0" presId="urn:microsoft.com/office/officeart/2005/8/layout/vList4"/>
    <dgm:cxn modelId="{DB9A7B9F-FDAB-4D31-B1EF-73E200E2B079}" type="presOf" srcId="{EF76778D-319D-4948-A4F7-CCB758972A8B}" destId="{8A52D550-E78F-4797-8C5D-CB6F5A7452AF}" srcOrd="0" destOrd="0" presId="urn:microsoft.com/office/officeart/2005/8/layout/vList4"/>
    <dgm:cxn modelId="{12C75647-0EC5-418E-9D1B-B5522513D13E}" srcId="{8D201747-14B2-431E-BD64-0C40AC15CA38}" destId="{BC969667-B088-4862-B435-5F77801C295D}" srcOrd="0" destOrd="0" parTransId="{145291B5-1ECC-41E8-84AB-AE4B7E4B3A0F}" sibTransId="{4A2F8A69-344C-4CE9-A52D-CDAED098C69B}"/>
    <dgm:cxn modelId="{BDD29B8B-8212-49D0-B4FC-3634A34963A1}" type="presOf" srcId="{9461CFA8-3271-40EC-87C3-80EF62DF7B57}" destId="{29043062-E868-4ECD-BAB7-339F91998205}" srcOrd="1" destOrd="0" presId="urn:microsoft.com/office/officeart/2005/8/layout/vList4"/>
    <dgm:cxn modelId="{0929BDFE-524A-4E1B-B14F-6F1B22A71E07}" srcId="{8D201747-14B2-431E-BD64-0C40AC15CA38}" destId="{EF76778D-319D-4948-A4F7-CCB758972A8B}" srcOrd="2" destOrd="0" parTransId="{4455E1B8-B62A-47A8-A8BF-BD8BBA1ACA40}" sibTransId="{F26723D6-0AE6-4E89-B24A-8E3B5562E47C}"/>
    <dgm:cxn modelId="{6902CF09-14A7-4985-820E-0368E76247EA}" type="presOf" srcId="{9461CFA8-3271-40EC-87C3-80EF62DF7B57}" destId="{942BE1CB-77EF-469D-8599-70B37A825895}" srcOrd="0" destOrd="0" presId="urn:microsoft.com/office/officeart/2005/8/layout/vList4"/>
    <dgm:cxn modelId="{7B67B1C7-0522-4571-BBC6-6D2D46F70AEF}" srcId="{8D201747-14B2-431E-BD64-0C40AC15CA38}" destId="{9461CFA8-3271-40EC-87C3-80EF62DF7B57}" srcOrd="1" destOrd="0" parTransId="{47704ED3-6DBC-490E-9E7B-CB0CD61669C4}" sibTransId="{E965984E-00CF-4416-BC48-ACBB567DB353}"/>
    <dgm:cxn modelId="{52B83889-BF20-4675-AA02-D75A2E8AEED0}" type="presOf" srcId="{BC969667-B088-4862-B435-5F77801C295D}" destId="{A6975988-DC0F-4A06-B835-ADD29A2DA631}" srcOrd="1" destOrd="0" presId="urn:microsoft.com/office/officeart/2005/8/layout/vList4"/>
    <dgm:cxn modelId="{08A24921-FF5C-40E9-8E77-CF7936967C50}" type="presOf" srcId="{8D201747-14B2-431E-BD64-0C40AC15CA38}" destId="{199F3531-AFEC-40B6-A3C2-FA0F7DB87749}" srcOrd="0" destOrd="0" presId="urn:microsoft.com/office/officeart/2005/8/layout/vList4"/>
    <dgm:cxn modelId="{76FF467E-E200-40FB-8391-CC9A370FF982}" type="presOf" srcId="{EF76778D-319D-4948-A4F7-CCB758972A8B}" destId="{300FDD4D-4598-408E-924A-B4BBDACBB06A}" srcOrd="1" destOrd="0" presId="urn:microsoft.com/office/officeart/2005/8/layout/vList4"/>
    <dgm:cxn modelId="{12400579-FDC2-4E91-BAD0-B729453A36C1}" type="presParOf" srcId="{199F3531-AFEC-40B6-A3C2-FA0F7DB87749}" destId="{D2AF5406-B9CE-410C-B966-5C17C5F571AB}" srcOrd="0" destOrd="0" presId="urn:microsoft.com/office/officeart/2005/8/layout/vList4"/>
    <dgm:cxn modelId="{C9B85556-7707-4BB8-A459-3761B2E82844}" type="presParOf" srcId="{D2AF5406-B9CE-410C-B966-5C17C5F571AB}" destId="{0CDA8616-F5AB-40D7-8901-28B8F701506F}" srcOrd="0" destOrd="0" presId="urn:microsoft.com/office/officeart/2005/8/layout/vList4"/>
    <dgm:cxn modelId="{909A9242-5335-4AE9-B6E3-D774BD0ABAFE}" type="presParOf" srcId="{D2AF5406-B9CE-410C-B966-5C17C5F571AB}" destId="{FB0F6D40-9D90-4AA3-B4DD-57504C3B4D93}" srcOrd="1" destOrd="0" presId="urn:microsoft.com/office/officeart/2005/8/layout/vList4"/>
    <dgm:cxn modelId="{FCB0DB47-3F17-40E6-AEF7-293EB3BD5BEA}" type="presParOf" srcId="{D2AF5406-B9CE-410C-B966-5C17C5F571AB}" destId="{A6975988-DC0F-4A06-B835-ADD29A2DA631}" srcOrd="2" destOrd="0" presId="urn:microsoft.com/office/officeart/2005/8/layout/vList4"/>
    <dgm:cxn modelId="{57A029C6-924A-4E60-9E35-7092CE983AAF}" type="presParOf" srcId="{199F3531-AFEC-40B6-A3C2-FA0F7DB87749}" destId="{696BD0FD-C119-4521-857C-5F9864629898}" srcOrd="1" destOrd="0" presId="urn:microsoft.com/office/officeart/2005/8/layout/vList4"/>
    <dgm:cxn modelId="{39C54CC0-377D-424F-B2CF-7C5B7D07277C}" type="presParOf" srcId="{199F3531-AFEC-40B6-A3C2-FA0F7DB87749}" destId="{8C679B52-DB1E-4351-B230-0BD951F31AA5}" srcOrd="2" destOrd="0" presId="urn:microsoft.com/office/officeart/2005/8/layout/vList4"/>
    <dgm:cxn modelId="{226EC118-99DD-4494-A2E6-0E6AD26F1815}" type="presParOf" srcId="{8C679B52-DB1E-4351-B230-0BD951F31AA5}" destId="{942BE1CB-77EF-469D-8599-70B37A825895}" srcOrd="0" destOrd="0" presId="urn:microsoft.com/office/officeart/2005/8/layout/vList4"/>
    <dgm:cxn modelId="{FAF18A0C-3412-451A-9B85-9C284D3D0F3E}" type="presParOf" srcId="{8C679B52-DB1E-4351-B230-0BD951F31AA5}" destId="{1EAB9672-CA55-4E8D-A658-A77AA916BDCD}" srcOrd="1" destOrd="0" presId="urn:microsoft.com/office/officeart/2005/8/layout/vList4"/>
    <dgm:cxn modelId="{72CE8BA2-50EB-4F5B-83F3-D623D47306C5}" type="presParOf" srcId="{8C679B52-DB1E-4351-B230-0BD951F31AA5}" destId="{29043062-E868-4ECD-BAB7-339F91998205}" srcOrd="2" destOrd="0" presId="urn:microsoft.com/office/officeart/2005/8/layout/vList4"/>
    <dgm:cxn modelId="{64B36043-2607-448E-9B20-56B2A420987D}" type="presParOf" srcId="{199F3531-AFEC-40B6-A3C2-FA0F7DB87749}" destId="{400458F2-D8B2-4929-A73D-8194C4D81729}" srcOrd="3" destOrd="0" presId="urn:microsoft.com/office/officeart/2005/8/layout/vList4"/>
    <dgm:cxn modelId="{E51EE87A-B855-453C-BB0E-DD9BC3062FCC}" type="presParOf" srcId="{199F3531-AFEC-40B6-A3C2-FA0F7DB87749}" destId="{FF74CAE3-DA09-4A3B-8F83-50FF02831FE0}" srcOrd="4" destOrd="0" presId="urn:microsoft.com/office/officeart/2005/8/layout/vList4"/>
    <dgm:cxn modelId="{C9F88118-0076-4FAF-8642-3C3B0F96E0FC}" type="presParOf" srcId="{FF74CAE3-DA09-4A3B-8F83-50FF02831FE0}" destId="{8A52D550-E78F-4797-8C5D-CB6F5A7452AF}" srcOrd="0" destOrd="0" presId="urn:microsoft.com/office/officeart/2005/8/layout/vList4"/>
    <dgm:cxn modelId="{35AAE6BF-F087-434C-A099-CB21CD44E353}" type="presParOf" srcId="{FF74CAE3-DA09-4A3B-8F83-50FF02831FE0}" destId="{87384417-51A9-485F-9EC2-1E2E96A73EB0}" srcOrd="1" destOrd="0" presId="urn:microsoft.com/office/officeart/2005/8/layout/vList4"/>
    <dgm:cxn modelId="{13E1E7A7-5834-4043-9C2D-34C01EBC4EAF}" type="presParOf" srcId="{FF74CAE3-DA09-4A3B-8F83-50FF02831FE0}" destId="{300FDD4D-4598-408E-924A-B4BBDACBB06A}" srcOrd="2" destOrd="0" presId="urn:microsoft.com/office/officeart/2005/8/layout/vList4"/>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6CE7AF2-98EE-4D62-9E61-B59EC7EEA25F}" type="doc">
      <dgm:prSet loTypeId="urn:microsoft.com/office/officeart/2005/8/layout/arrow1" loCatId="process" qsTypeId="urn:microsoft.com/office/officeart/2005/8/quickstyle/3d3#1" qsCatId="3D" csTypeId="urn:microsoft.com/office/officeart/2005/8/colors/colorful3#1" csCatId="colorful" phldr="1"/>
      <dgm:spPr/>
      <dgm:t>
        <a:bodyPr/>
        <a:lstStyle/>
        <a:p>
          <a:endParaRPr lang="id-ID"/>
        </a:p>
      </dgm:t>
    </dgm:pt>
    <dgm:pt modelId="{EA9F8F19-887D-420F-8616-10F516AAD8FE}">
      <dgm:prSet phldrT="[Text]"/>
      <dgm:spPr/>
      <dgm:t>
        <a:bodyPr/>
        <a:lstStyle/>
        <a:p>
          <a:endParaRPr lang="id-ID" dirty="0"/>
        </a:p>
      </dgm:t>
    </dgm:pt>
    <dgm:pt modelId="{6F626CFE-4FDD-403C-97E5-05790010D242}" cxnId="{A625E265-3AF6-4C23-B300-AC9996EF1E3B}" type="parTrans">
      <dgm:prSet/>
      <dgm:spPr/>
      <dgm:t>
        <a:bodyPr/>
        <a:lstStyle/>
        <a:p>
          <a:endParaRPr lang="id-ID"/>
        </a:p>
      </dgm:t>
    </dgm:pt>
    <dgm:pt modelId="{2D761343-57FD-4FBE-8AF6-B351FCF47DA9}" cxnId="{A625E265-3AF6-4C23-B300-AC9996EF1E3B}" type="sibTrans">
      <dgm:prSet/>
      <dgm:spPr/>
      <dgm:t>
        <a:bodyPr/>
        <a:lstStyle/>
        <a:p>
          <a:endParaRPr lang="id-ID"/>
        </a:p>
      </dgm:t>
    </dgm:pt>
    <dgm:pt modelId="{C03AB65D-EFD5-4A4D-AFBB-098D6FA2003A}">
      <dgm:prSet phldrT="[Text]"/>
      <dgm:spPr/>
      <dgm:t>
        <a:bodyPr/>
        <a:lstStyle/>
        <a:p>
          <a:endParaRPr lang="id-ID" dirty="0"/>
        </a:p>
      </dgm:t>
    </dgm:pt>
    <dgm:pt modelId="{2A22609F-CC89-4A52-A930-230B281CE734}" cxnId="{84F1230D-9915-4DC7-B87C-23F20C8D0A01}" type="parTrans">
      <dgm:prSet/>
      <dgm:spPr/>
      <dgm:t>
        <a:bodyPr/>
        <a:lstStyle/>
        <a:p>
          <a:endParaRPr lang="id-ID"/>
        </a:p>
      </dgm:t>
    </dgm:pt>
    <dgm:pt modelId="{56574817-4B00-4CB4-9859-9D4B05E24552}" cxnId="{84F1230D-9915-4DC7-B87C-23F20C8D0A01}" type="sibTrans">
      <dgm:prSet/>
      <dgm:spPr/>
      <dgm:t>
        <a:bodyPr/>
        <a:lstStyle/>
        <a:p>
          <a:endParaRPr lang="id-ID"/>
        </a:p>
      </dgm:t>
    </dgm:pt>
    <dgm:pt modelId="{33975B5B-7158-429D-8D79-EBA3C426010E}" type="pres">
      <dgm:prSet presAssocID="{B6CE7AF2-98EE-4D62-9E61-B59EC7EEA25F}" presName="cycle" presStyleCnt="0">
        <dgm:presLayoutVars>
          <dgm:dir/>
          <dgm:resizeHandles val="exact"/>
        </dgm:presLayoutVars>
      </dgm:prSet>
      <dgm:spPr/>
      <dgm:t>
        <a:bodyPr/>
        <a:lstStyle/>
        <a:p>
          <a:endParaRPr lang="id-ID"/>
        </a:p>
      </dgm:t>
    </dgm:pt>
    <dgm:pt modelId="{144BBD7F-C837-4240-AC84-03E55679C368}" type="pres">
      <dgm:prSet presAssocID="{EA9F8F19-887D-420F-8616-10F516AAD8FE}" presName="arrow" presStyleLbl="node1" presStyleIdx="0" presStyleCnt="2">
        <dgm:presLayoutVars>
          <dgm:bulletEnabled val="1"/>
        </dgm:presLayoutVars>
      </dgm:prSet>
      <dgm:spPr/>
      <dgm:t>
        <a:bodyPr/>
        <a:lstStyle/>
        <a:p>
          <a:endParaRPr lang="id-ID"/>
        </a:p>
      </dgm:t>
    </dgm:pt>
    <dgm:pt modelId="{AAEC07E7-8985-444B-BB02-297028E62497}" type="pres">
      <dgm:prSet presAssocID="{C03AB65D-EFD5-4A4D-AFBB-098D6FA2003A}" presName="arrow" presStyleLbl="node1" presStyleIdx="1" presStyleCnt="2">
        <dgm:presLayoutVars>
          <dgm:bulletEnabled val="1"/>
        </dgm:presLayoutVars>
      </dgm:prSet>
      <dgm:spPr/>
      <dgm:t>
        <a:bodyPr/>
        <a:lstStyle/>
        <a:p>
          <a:endParaRPr lang="id-ID"/>
        </a:p>
      </dgm:t>
    </dgm:pt>
  </dgm:ptLst>
  <dgm:cxnLst>
    <dgm:cxn modelId="{A5AC624F-5B41-410E-BF95-E5B6368D87CB}" type="presOf" srcId="{C03AB65D-EFD5-4A4D-AFBB-098D6FA2003A}" destId="{AAEC07E7-8985-444B-BB02-297028E62497}" srcOrd="0" destOrd="0" presId="urn:microsoft.com/office/officeart/2005/8/layout/arrow1"/>
    <dgm:cxn modelId="{E5C5333F-06E0-46C2-98F8-F224937E1706}" type="presOf" srcId="{EA9F8F19-887D-420F-8616-10F516AAD8FE}" destId="{144BBD7F-C837-4240-AC84-03E55679C368}" srcOrd="0" destOrd="0" presId="urn:microsoft.com/office/officeart/2005/8/layout/arrow1"/>
    <dgm:cxn modelId="{E2C049DB-C1D9-4295-8E5E-961F1C16532C}" type="presOf" srcId="{B6CE7AF2-98EE-4D62-9E61-B59EC7EEA25F}" destId="{33975B5B-7158-429D-8D79-EBA3C426010E}" srcOrd="0" destOrd="0" presId="urn:microsoft.com/office/officeart/2005/8/layout/arrow1"/>
    <dgm:cxn modelId="{84F1230D-9915-4DC7-B87C-23F20C8D0A01}" srcId="{B6CE7AF2-98EE-4D62-9E61-B59EC7EEA25F}" destId="{C03AB65D-EFD5-4A4D-AFBB-098D6FA2003A}" srcOrd="1" destOrd="0" parTransId="{2A22609F-CC89-4A52-A930-230B281CE734}" sibTransId="{56574817-4B00-4CB4-9859-9D4B05E24552}"/>
    <dgm:cxn modelId="{A625E265-3AF6-4C23-B300-AC9996EF1E3B}" srcId="{B6CE7AF2-98EE-4D62-9E61-B59EC7EEA25F}" destId="{EA9F8F19-887D-420F-8616-10F516AAD8FE}" srcOrd="0" destOrd="0" parTransId="{6F626CFE-4FDD-403C-97E5-05790010D242}" sibTransId="{2D761343-57FD-4FBE-8AF6-B351FCF47DA9}"/>
    <dgm:cxn modelId="{5751B677-E959-4812-BD45-89BB63233DEA}" type="presParOf" srcId="{33975B5B-7158-429D-8D79-EBA3C426010E}" destId="{144BBD7F-C837-4240-AC84-03E55679C368}" srcOrd="0" destOrd="0" presId="urn:microsoft.com/office/officeart/2005/8/layout/arrow1"/>
    <dgm:cxn modelId="{CB3A0273-3E96-44E8-9DA2-9022F6156FAB}" type="presParOf" srcId="{33975B5B-7158-429D-8D79-EBA3C426010E}" destId="{AAEC07E7-8985-444B-BB02-297028E62497}" srcOrd="1" destOrd="0" presId="urn:microsoft.com/office/officeart/2005/8/layout/arrow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A66F447-8C1E-4A0A-82A6-BAF7B11FD1B8}" type="doc">
      <dgm:prSet loTypeId="urn:microsoft.com/office/officeart/2005/8/layout/vList4" loCatId="list" qsTypeId="urn:microsoft.com/office/officeart/2005/8/quickstyle/simple1#5" qsCatId="simple" csTypeId="urn:microsoft.com/office/officeart/2005/8/colors/accent1_2#2" csCatId="accent1" phldr="1"/>
      <dgm:spPr/>
      <dgm:t>
        <a:bodyPr/>
        <a:lstStyle/>
        <a:p>
          <a:endParaRPr lang="id-ID"/>
        </a:p>
      </dgm:t>
    </dgm:pt>
    <dgm:pt modelId="{2AE8DB0B-A64E-4B52-AD0C-9047A13738D7}" type="pres">
      <dgm:prSet presAssocID="{0A66F447-8C1E-4A0A-82A6-BAF7B11FD1B8}" presName="linear" presStyleCnt="0">
        <dgm:presLayoutVars>
          <dgm:dir/>
          <dgm:resizeHandles val="exact"/>
        </dgm:presLayoutVars>
      </dgm:prSet>
      <dgm:spPr/>
      <dgm:t>
        <a:bodyPr/>
        <a:lstStyle/>
        <a:p>
          <a:endParaRPr lang="id-ID"/>
        </a:p>
      </dgm:t>
    </dgm:pt>
  </dgm:ptLst>
  <dgm:cxnLst>
    <dgm:cxn modelId="{B51D147A-BE36-4DFD-9291-1C16D675F10E}" type="presOf" srcId="{0A66F447-8C1E-4A0A-82A6-BAF7B11FD1B8}" destId="{2AE8DB0B-A64E-4B52-AD0C-9047A13738D7}" srcOrd="0" destOrd="0" presId="urn:microsoft.com/office/officeart/2005/8/layout/vList4"/>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68E3B670-31E0-463F-8204-483974BC802D}" type="doc">
      <dgm:prSet loTypeId="urn:microsoft.com/office/officeart/2005/8/layout/hList1" loCatId="list" qsTypeId="urn:microsoft.com/office/officeart/2005/8/quickstyle/simple1#6" qsCatId="simple" csTypeId="urn:microsoft.com/office/officeart/2005/8/colors/accent1_2#3" csCatId="accent1" phldr="1"/>
      <dgm:spPr/>
      <dgm:t>
        <a:bodyPr/>
        <a:lstStyle/>
        <a:p>
          <a:endParaRPr lang="id-ID"/>
        </a:p>
      </dgm:t>
    </dgm:pt>
    <dgm:pt modelId="{46EBBBE5-8413-4408-A29C-44D581187FAE}" type="pres">
      <dgm:prSet presAssocID="{68E3B670-31E0-463F-8204-483974BC802D}" presName="Name0" presStyleCnt="0">
        <dgm:presLayoutVars>
          <dgm:dir/>
          <dgm:animLvl val="lvl"/>
          <dgm:resizeHandles val="exact"/>
        </dgm:presLayoutVars>
      </dgm:prSet>
      <dgm:spPr/>
      <dgm:t>
        <a:bodyPr/>
        <a:lstStyle/>
        <a:p>
          <a:endParaRPr lang="id-ID"/>
        </a:p>
      </dgm:t>
    </dgm:pt>
  </dgm:ptLst>
  <dgm:cxnLst>
    <dgm:cxn modelId="{872D2C2E-A7BB-4476-A07D-56691F22E06F}" type="presOf" srcId="{68E3B670-31E0-463F-8204-483974BC802D}" destId="{46EBBBE5-8413-4408-A29C-44D581187FAE}" srcOrd="0" destOrd="0" presId="urn:microsoft.com/office/officeart/2005/8/layout/hList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2E15931E-1654-4B73-89B2-8E333D9C42E0}" type="doc">
      <dgm:prSet loTypeId="urn:microsoft.com/office/officeart/2005/8/layout/vList5" loCatId="list" qsTypeId="urn:microsoft.com/office/officeart/2005/8/quickstyle/simple3#1" qsCatId="simple" csTypeId="urn:microsoft.com/office/officeart/2005/8/colors/accent6_3#1" csCatId="accent1" phldr="1"/>
      <dgm:spPr/>
      <dgm:t>
        <a:bodyPr/>
        <a:lstStyle/>
        <a:p>
          <a:endParaRPr lang="en-US"/>
        </a:p>
      </dgm:t>
    </dgm:pt>
    <dgm:pt modelId="{90DDC401-903F-495B-A387-FFA8A45891F6}">
      <dgm:prSet phldrT="[Text]" phldr="0" custT="0"/>
      <dgm:spPr/>
      <dgm:t>
        <a:bodyPr vert="horz" wrap="square"/>
        <a:lstStyle>
          <a:lvl1pPr algn="ctr">
            <a:defRPr sz="5000"/>
          </a:lvl1pPr>
          <a:lvl2pPr marL="285750" indent="-285750" algn="ctr">
            <a:defRPr sz="3900"/>
          </a:lvl2pPr>
          <a:lvl3pPr marL="571500" indent="-285750" algn="ctr">
            <a:defRPr sz="3900"/>
          </a:lvl3pPr>
          <a:lvl4pPr marL="857250" indent="-285750" algn="ctr">
            <a:defRPr sz="3900"/>
          </a:lvl4pPr>
          <a:lvl5pPr marL="1143000" indent="-285750" algn="ctr">
            <a:defRPr sz="3900"/>
          </a:lvl5pPr>
          <a:lvl6pPr marL="1428750" indent="-285750" algn="ctr">
            <a:defRPr sz="3900"/>
          </a:lvl6pPr>
          <a:lvl7pPr marL="1714500" indent="-285750" algn="ctr">
            <a:defRPr sz="3900"/>
          </a:lvl7pPr>
          <a:lvl8pPr marL="2000250" indent="-285750" algn="ctr">
            <a:defRPr sz="3900"/>
          </a:lvl8pPr>
          <a:lvl9pPr marL="2286000" indent="-285750" algn="ctr">
            <a:defRPr sz="3900"/>
          </a:lvl9pPr>
        </a:lstStyle>
        <a:p>
          <a:pPr>
            <a:lnSpc>
              <a:spcPct val="100000"/>
            </a:lnSpc>
            <a:spcBef>
              <a:spcPct val="0"/>
            </a:spcBef>
            <a:spcAft>
              <a:spcPct val="35000"/>
            </a:spcAft>
          </a:pPr>
          <a:r>
            <a:rPr lang="en-US"/>
            <a:t>Identifikasi</a:t>
          </a:r>
        </a:p>
      </dgm:t>
    </dgm:pt>
    <dgm:pt modelId="{C8BB0B8A-C63A-4F83-B8DD-3A7CE259E4EE}" cxnId="{08E65257-278E-45BB-8923-62A60FB94B88}" type="parTrans">
      <dgm:prSet/>
      <dgm:spPr/>
      <dgm:t>
        <a:bodyPr/>
        <a:lstStyle/>
        <a:p>
          <a:endParaRPr lang="en-US"/>
        </a:p>
      </dgm:t>
    </dgm:pt>
    <dgm:pt modelId="{35E5E878-0907-4014-9CFA-56AEFE6C22E5}" cxnId="{08E65257-278E-45BB-8923-62A60FB94B88}" type="sibTrans">
      <dgm:prSet/>
      <dgm:spPr/>
      <dgm:t>
        <a:bodyPr/>
        <a:lstStyle/>
        <a:p>
          <a:endParaRPr lang="en-US"/>
        </a:p>
      </dgm:t>
    </dgm:pt>
    <dgm:pt modelId="{E08CEB0C-E37F-4DCA-A8EA-4B2CD3AD7754}">
      <dgm:prSet phldrT="[Text]" phldr="0" custT="1"/>
      <dgm:spPr/>
      <dgm:t>
        <a:bodyPr vert="horz" wrap="square"/>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algn="just">
            <a:lnSpc>
              <a:spcPct val="110000"/>
            </a:lnSpc>
            <a:spcBef>
              <a:spcPct val="0"/>
            </a:spcBef>
            <a:spcAft>
              <a:spcPct val="15000"/>
            </a:spcAft>
          </a:pPr>
          <a:r>
            <a:rPr lang="en-US" sz="1600">
              <a:sym typeface="+mn-ea"/>
            </a:rPr>
            <a:t>	</a:t>
          </a:r>
          <a:r>
            <a:rPr lang="en-US" sz="1600" b="1">
              <a:solidFill>
                <a:schemeClr val="tx1"/>
              </a:solidFill>
              <a:sym typeface="+mn-ea"/>
            </a:rPr>
            <a:t>Tenun songket palembang merupakan kerajinan khas masyarakat Palembang. Kerajinan songket ini termasuk hasil industri rumah tangga. Para wanitalah yang biasanya menekuni kerajinan tenun ini. </a:t>
          </a:r>
          <a:endParaRPr lang="en-US" sz="1600" b="1">
            <a:solidFill>
              <a:schemeClr val="tx1"/>
            </a:solidFill>
          </a:endParaRPr>
        </a:p>
      </dgm:t>
    </dgm:pt>
    <dgm:pt modelId="{FB4BCC77-44E9-4065-8A2F-90CD32DE34E3}" cxnId="{D32D89D3-BE5A-4679-9692-E867C1396D7E}" type="parTrans">
      <dgm:prSet/>
      <dgm:spPr/>
      <dgm:t>
        <a:bodyPr/>
        <a:lstStyle/>
        <a:p>
          <a:endParaRPr lang="en-US"/>
        </a:p>
      </dgm:t>
    </dgm:pt>
    <dgm:pt modelId="{41FED480-3E2E-47A2-B997-02D527BC8082}" cxnId="{D32D89D3-BE5A-4679-9692-E867C1396D7E}" type="sibTrans">
      <dgm:prSet/>
      <dgm:spPr/>
      <dgm:t>
        <a:bodyPr/>
        <a:lstStyle/>
        <a:p>
          <a:endParaRPr lang="en-US"/>
        </a:p>
      </dgm:t>
    </dgm:pt>
    <dgm:pt modelId="{22C0C67F-683A-4666-9361-D72A7CDC2834}">
      <dgm:prSet phldr="0" custT="1"/>
      <dgm:spPr/>
      <dgm:t>
        <a:bodyPr vert="horz" wrap="square"/>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a:lnSpc>
              <a:spcPct val="110000"/>
            </a:lnSpc>
            <a:spcBef>
              <a:spcPct val="0"/>
            </a:spcBef>
            <a:spcAft>
              <a:spcPct val="15000"/>
            </a:spcAft>
          </a:pPr>
          <a:endParaRPr lang="en-US" sz="1600" b="1">
            <a:solidFill>
              <a:schemeClr val="tx1"/>
            </a:solidFill>
          </a:endParaRPr>
        </a:p>
      </dgm:t>
    </dgm:pt>
    <dgm:pt modelId="{D14042C9-6FE5-4C7E-9836-0E7AD9AB139C}" cxnId="{C5D36E1F-ADCE-4D45-89A2-D2D41DE6F808}" type="parTrans">
      <dgm:prSet/>
      <dgm:spPr/>
    </dgm:pt>
    <dgm:pt modelId="{F1A37A83-AFD4-4ABC-A6A1-AA18F7D3CE99}" cxnId="{C5D36E1F-ADCE-4D45-89A2-D2D41DE6F808}" type="sibTrans">
      <dgm:prSet/>
      <dgm:spPr/>
    </dgm:pt>
    <dgm:pt modelId="{A6685E83-BEEC-49B3-B40A-539E2C0D7A1A}">
      <dgm:prSet phldrT="[Text]" phldr="0" custT="0"/>
      <dgm:spPr/>
      <dgm:t>
        <a:bodyPr vert="horz" wrap="square"/>
        <a:lstStyle>
          <a:lvl1pPr algn="ctr">
            <a:defRPr sz="5000"/>
          </a:lvl1pPr>
          <a:lvl2pPr marL="285750" indent="-285750" algn="ctr">
            <a:defRPr sz="3900"/>
          </a:lvl2pPr>
          <a:lvl3pPr marL="571500" indent="-285750" algn="ctr">
            <a:defRPr sz="3900"/>
          </a:lvl3pPr>
          <a:lvl4pPr marL="857250" indent="-285750" algn="ctr">
            <a:defRPr sz="3900"/>
          </a:lvl4pPr>
          <a:lvl5pPr marL="1143000" indent="-285750" algn="ctr">
            <a:defRPr sz="3900"/>
          </a:lvl5pPr>
          <a:lvl6pPr marL="1428750" indent="-285750" algn="ctr">
            <a:defRPr sz="3900"/>
          </a:lvl6pPr>
          <a:lvl7pPr marL="1714500" indent="-285750" algn="ctr">
            <a:defRPr sz="3900"/>
          </a:lvl7pPr>
          <a:lvl8pPr marL="2000250" indent="-285750" algn="ctr">
            <a:defRPr sz="3900"/>
          </a:lvl8pPr>
          <a:lvl9pPr marL="2286000" indent="-285750" algn="ctr">
            <a:defRPr sz="3900"/>
          </a:lvl9pPr>
        </a:lstStyle>
        <a:p>
          <a:pPr>
            <a:lnSpc>
              <a:spcPct val="100000"/>
            </a:lnSpc>
            <a:spcBef>
              <a:spcPct val="0"/>
            </a:spcBef>
            <a:spcAft>
              <a:spcPct val="35000"/>
            </a:spcAft>
          </a:pPr>
          <a:r>
            <a:rPr lang="en-US"/>
            <a:t>Deskripsi</a:t>
          </a:r>
        </a:p>
      </dgm:t>
    </dgm:pt>
    <dgm:pt modelId="{FECC43A3-D59E-4EE1-9557-8FBB90D5B362}" cxnId="{95886FAA-8169-4988-9C0E-2FE9569BF480}" type="parTrans">
      <dgm:prSet/>
      <dgm:spPr/>
      <dgm:t>
        <a:bodyPr/>
        <a:lstStyle/>
        <a:p>
          <a:endParaRPr lang="en-US"/>
        </a:p>
      </dgm:t>
    </dgm:pt>
    <dgm:pt modelId="{68BB6C9A-B7F0-43A0-955B-FC8C4D4009BF}" cxnId="{95886FAA-8169-4988-9C0E-2FE9569BF480}" type="sibTrans">
      <dgm:prSet/>
      <dgm:spPr/>
      <dgm:t>
        <a:bodyPr/>
        <a:lstStyle/>
        <a:p>
          <a:endParaRPr lang="en-US"/>
        </a:p>
      </dgm:t>
    </dgm:pt>
    <dgm:pt modelId="{CBA50553-63FA-4B5A-9888-EDDBA06CA593}">
      <dgm:prSet phldrT="[Text]" phldr="0" custT="1"/>
      <dgm:spPr/>
      <dgm:t>
        <a:bodyPr vert="horz" wrap="square"/>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algn="just">
            <a:lnSpc>
              <a:spcPct val="110000"/>
            </a:lnSpc>
            <a:spcBef>
              <a:spcPct val="0"/>
            </a:spcBef>
            <a:spcAft>
              <a:spcPct val="15000"/>
            </a:spcAft>
          </a:pPr>
          <a:r>
            <a:rPr lang="en-US" sz="1600" dirty="0">
              <a:sym typeface="+mn-ea"/>
            </a:rPr>
            <a:t>	</a:t>
          </a:r>
          <a:r>
            <a:rPr lang="en-US" sz="1600" b="1" dirty="0" err="1">
              <a:solidFill>
                <a:schemeClr val="tx1"/>
              </a:solidFill>
              <a:sym typeface="+mn-ea"/>
            </a:rPr>
            <a:t>Tenun</a:t>
          </a:r>
          <a:r>
            <a:rPr lang="en-US" sz="1600" b="1" dirty="0">
              <a:solidFill>
                <a:schemeClr val="tx1"/>
              </a:solidFill>
              <a:sym typeface="+mn-ea"/>
            </a:rPr>
            <a:t> </a:t>
          </a:r>
          <a:r>
            <a:rPr lang="en-US" sz="1600" b="1" dirty="0" err="1">
              <a:solidFill>
                <a:schemeClr val="tx1"/>
              </a:solidFill>
              <a:sym typeface="+mn-ea"/>
            </a:rPr>
            <a:t>songket</a:t>
          </a:r>
          <a:r>
            <a:rPr lang="en-US" sz="1600" b="1" dirty="0">
              <a:solidFill>
                <a:schemeClr val="tx1"/>
              </a:solidFill>
              <a:sym typeface="+mn-ea"/>
            </a:rPr>
            <a:t> </a:t>
          </a:r>
          <a:r>
            <a:rPr lang="en-US" sz="1600" b="1" dirty="0" err="1">
              <a:solidFill>
                <a:schemeClr val="tx1"/>
              </a:solidFill>
              <a:sym typeface="+mn-ea"/>
            </a:rPr>
            <a:t>palembang</a:t>
          </a:r>
          <a:r>
            <a:rPr lang="en-US" sz="1600" b="1" dirty="0">
              <a:solidFill>
                <a:schemeClr val="tx1"/>
              </a:solidFill>
              <a:sym typeface="+mn-ea"/>
            </a:rPr>
            <a:t> </a:t>
          </a:r>
          <a:r>
            <a:rPr lang="en-US" sz="1600" b="1" dirty="0" err="1">
              <a:solidFill>
                <a:schemeClr val="tx1"/>
              </a:solidFill>
              <a:sym typeface="+mn-ea"/>
            </a:rPr>
            <a:t>menggunakan</a:t>
          </a:r>
          <a:r>
            <a:rPr lang="en-US" sz="1600" b="1" dirty="0">
              <a:solidFill>
                <a:schemeClr val="tx1"/>
              </a:solidFill>
              <a:sym typeface="+mn-ea"/>
            </a:rPr>
            <a:t> </a:t>
          </a:r>
          <a:r>
            <a:rPr lang="en-US" sz="1600" b="1" dirty="0" err="1">
              <a:solidFill>
                <a:schemeClr val="tx1"/>
              </a:solidFill>
              <a:sym typeface="+mn-ea"/>
            </a:rPr>
            <a:t>bahan</a:t>
          </a:r>
          <a:r>
            <a:rPr lang="en-US" sz="1600" b="1" dirty="0">
              <a:solidFill>
                <a:schemeClr val="tx1"/>
              </a:solidFill>
              <a:sym typeface="+mn-ea"/>
            </a:rPr>
            <a:t> </a:t>
          </a:r>
          <a:r>
            <a:rPr lang="en-US" sz="1600" b="1" dirty="0" err="1">
              <a:solidFill>
                <a:schemeClr val="tx1"/>
              </a:solidFill>
              <a:sym typeface="+mn-ea"/>
            </a:rPr>
            <a:t>baku</a:t>
          </a:r>
          <a:r>
            <a:rPr lang="en-US" sz="1600" b="1" dirty="0">
              <a:solidFill>
                <a:schemeClr val="tx1"/>
              </a:solidFill>
              <a:sym typeface="+mn-ea"/>
            </a:rPr>
            <a:t> </a:t>
          </a:r>
          <a:r>
            <a:rPr lang="en-US" sz="1600" b="1" dirty="0" err="1">
              <a:solidFill>
                <a:schemeClr val="tx1"/>
              </a:solidFill>
              <a:sym typeface="+mn-ea"/>
            </a:rPr>
            <a:t>benang</a:t>
          </a:r>
          <a:r>
            <a:rPr lang="en-US" sz="1600" b="1" dirty="0">
              <a:solidFill>
                <a:schemeClr val="tx1"/>
              </a:solidFill>
              <a:sym typeface="+mn-ea"/>
            </a:rPr>
            <a:t> </a:t>
          </a:r>
          <a:r>
            <a:rPr lang="en-US" sz="1600" b="1" dirty="0" smtClean="0">
              <a:solidFill>
                <a:schemeClr val="tx1"/>
              </a:solidFill>
              <a:sym typeface="+mn-ea"/>
            </a:rPr>
            <a:t>sutra </a:t>
          </a:r>
          <a:r>
            <a:rPr lang="en-US" sz="1600" b="1" dirty="0" err="1">
              <a:solidFill>
                <a:schemeClr val="tx1"/>
              </a:solidFill>
              <a:sym typeface="+mn-ea"/>
            </a:rPr>
            <a:t>asli</a:t>
          </a:r>
          <a:r>
            <a:rPr lang="en-US" sz="1600" b="1" dirty="0">
              <a:solidFill>
                <a:schemeClr val="tx1"/>
              </a:solidFill>
              <a:sym typeface="+mn-ea"/>
            </a:rPr>
            <a:t>. </a:t>
          </a:r>
          <a:r>
            <a:rPr lang="en-US" sz="1600" b="1" dirty="0" err="1">
              <a:solidFill>
                <a:schemeClr val="tx1"/>
              </a:solidFill>
              <a:sym typeface="+mn-ea"/>
            </a:rPr>
            <a:t>Sebelumnya</a:t>
          </a:r>
          <a:r>
            <a:rPr lang="en-US" sz="1600" b="1" dirty="0">
              <a:solidFill>
                <a:schemeClr val="tx1"/>
              </a:solidFill>
              <a:sym typeface="+mn-ea"/>
            </a:rPr>
            <a:t>, </a:t>
          </a:r>
          <a:r>
            <a:rPr lang="en-US" sz="1600" b="1" dirty="0" err="1">
              <a:solidFill>
                <a:schemeClr val="tx1"/>
              </a:solidFill>
              <a:sym typeface="+mn-ea"/>
            </a:rPr>
            <a:t>benang</a:t>
          </a:r>
          <a:r>
            <a:rPr lang="en-US" sz="1600" b="1" dirty="0">
              <a:solidFill>
                <a:schemeClr val="tx1"/>
              </a:solidFill>
              <a:sym typeface="+mn-ea"/>
            </a:rPr>
            <a:t> </a:t>
          </a:r>
          <a:r>
            <a:rPr lang="en-US" sz="1600" b="1" dirty="0" smtClean="0">
              <a:solidFill>
                <a:schemeClr val="tx1"/>
              </a:solidFill>
              <a:sym typeface="+mn-ea"/>
            </a:rPr>
            <a:t>sutra </a:t>
          </a:r>
          <a:r>
            <a:rPr lang="en-US" sz="1600" b="1" dirty="0" err="1">
              <a:solidFill>
                <a:schemeClr val="tx1"/>
              </a:solidFill>
              <a:sym typeface="+mn-ea"/>
            </a:rPr>
            <a:t>diberi</a:t>
          </a:r>
          <a:r>
            <a:rPr lang="en-US" sz="1600" b="1" dirty="0">
              <a:solidFill>
                <a:schemeClr val="tx1"/>
              </a:solidFill>
              <a:sym typeface="+mn-ea"/>
            </a:rPr>
            <a:t> </a:t>
          </a:r>
          <a:r>
            <a:rPr lang="en-US" sz="1600" b="1" dirty="0" err="1">
              <a:solidFill>
                <a:schemeClr val="tx1"/>
              </a:solidFill>
              <a:sym typeface="+mn-ea"/>
            </a:rPr>
            <a:t>lapisan</a:t>
          </a:r>
          <a:r>
            <a:rPr lang="en-US" sz="1600" b="1" dirty="0">
              <a:solidFill>
                <a:schemeClr val="tx1"/>
              </a:solidFill>
              <a:sym typeface="+mn-ea"/>
            </a:rPr>
            <a:t> </a:t>
          </a:r>
          <a:r>
            <a:rPr lang="en-US" sz="1600" b="1" dirty="0" err="1">
              <a:solidFill>
                <a:schemeClr val="tx1"/>
              </a:solidFill>
              <a:sym typeface="+mn-ea"/>
            </a:rPr>
            <a:t>benang</a:t>
          </a:r>
          <a:r>
            <a:rPr lang="en-US" sz="1600" b="1" dirty="0">
              <a:solidFill>
                <a:schemeClr val="tx1"/>
              </a:solidFill>
              <a:sym typeface="+mn-ea"/>
            </a:rPr>
            <a:t> </a:t>
          </a:r>
          <a:r>
            <a:rPr lang="en-US" sz="1600" b="1" dirty="0" err="1">
              <a:solidFill>
                <a:schemeClr val="tx1"/>
              </a:solidFill>
              <a:sym typeface="+mn-ea"/>
            </a:rPr>
            <a:t>emas</a:t>
          </a:r>
          <a:r>
            <a:rPr lang="en-US" sz="1600" b="1" dirty="0">
              <a:solidFill>
                <a:schemeClr val="tx1"/>
              </a:solidFill>
              <a:sym typeface="+mn-ea"/>
            </a:rPr>
            <a:t> </a:t>
          </a:r>
          <a:r>
            <a:rPr lang="en-US" sz="1600" b="1" dirty="0" smtClean="0">
              <a:solidFill>
                <a:schemeClr val="tx1"/>
              </a:solidFill>
              <a:sym typeface="+mn-ea"/>
            </a:rPr>
            <a:t>yang </a:t>
          </a:r>
          <a:r>
            <a:rPr lang="en-US" sz="1600" b="1" dirty="0" err="1" smtClean="0">
              <a:solidFill>
                <a:schemeClr val="tx1"/>
              </a:solidFill>
              <a:sym typeface="+mn-ea"/>
            </a:rPr>
            <a:t>masih</a:t>
          </a:r>
          <a:r>
            <a:rPr lang="en-US" sz="1600" b="1" dirty="0" smtClean="0">
              <a:solidFill>
                <a:schemeClr val="tx1"/>
              </a:solidFill>
              <a:sym typeface="+mn-ea"/>
            </a:rPr>
            <a:t> </a:t>
          </a:r>
          <a:r>
            <a:rPr lang="en-US" sz="1600" b="1" dirty="0" err="1">
              <a:solidFill>
                <a:schemeClr val="tx1"/>
              </a:solidFill>
              <a:sym typeface="+mn-ea"/>
            </a:rPr>
            <a:t>berwarna</a:t>
          </a:r>
          <a:r>
            <a:rPr lang="en-US" sz="1600" b="1" dirty="0">
              <a:solidFill>
                <a:schemeClr val="tx1"/>
              </a:solidFill>
              <a:sym typeface="+mn-ea"/>
            </a:rPr>
            <a:t> </a:t>
          </a:r>
          <a:r>
            <a:rPr lang="en-US" sz="1600" b="1" dirty="0" err="1">
              <a:solidFill>
                <a:schemeClr val="tx1"/>
              </a:solidFill>
              <a:sym typeface="+mn-ea"/>
            </a:rPr>
            <a:t>putih</a:t>
          </a:r>
          <a:r>
            <a:rPr lang="en-US" sz="1600" b="1" dirty="0">
              <a:solidFill>
                <a:schemeClr val="tx1"/>
              </a:solidFill>
              <a:sym typeface="+mn-ea"/>
            </a:rPr>
            <a:t>. </a:t>
          </a:r>
          <a:r>
            <a:rPr lang="en-US" sz="1600" b="1" dirty="0" err="1">
              <a:solidFill>
                <a:schemeClr val="tx1"/>
              </a:solidFill>
              <a:sym typeface="+mn-ea"/>
            </a:rPr>
            <a:t>Kain</a:t>
          </a:r>
          <a:r>
            <a:rPr lang="en-US" sz="1600" b="1" dirty="0">
              <a:solidFill>
                <a:schemeClr val="tx1"/>
              </a:solidFill>
              <a:sym typeface="+mn-ea"/>
            </a:rPr>
            <a:t> </a:t>
          </a:r>
          <a:r>
            <a:rPr lang="en-US" sz="1600" b="1" dirty="0" err="1">
              <a:solidFill>
                <a:schemeClr val="tx1"/>
              </a:solidFill>
              <a:sym typeface="+mn-ea"/>
            </a:rPr>
            <a:t>ini</a:t>
          </a:r>
          <a:r>
            <a:rPr lang="en-US" sz="1600" b="1" dirty="0">
              <a:solidFill>
                <a:schemeClr val="tx1"/>
              </a:solidFill>
              <a:sym typeface="+mn-ea"/>
            </a:rPr>
            <a:t> </a:t>
          </a:r>
          <a:r>
            <a:rPr lang="en-US" sz="1600" b="1" dirty="0" err="1">
              <a:solidFill>
                <a:schemeClr val="tx1"/>
              </a:solidFill>
              <a:sym typeface="+mn-ea"/>
            </a:rPr>
            <a:t>ditenun</a:t>
          </a:r>
          <a:r>
            <a:rPr lang="en-US" sz="1600" b="1" dirty="0">
              <a:solidFill>
                <a:schemeClr val="tx1"/>
              </a:solidFill>
              <a:sym typeface="+mn-ea"/>
            </a:rPr>
            <a:t> </a:t>
          </a:r>
          <a:r>
            <a:rPr lang="en-US" sz="1600" b="1" dirty="0" err="1">
              <a:solidFill>
                <a:schemeClr val="tx1"/>
              </a:solidFill>
              <a:sym typeface="+mn-ea"/>
            </a:rPr>
            <a:t>dengan</a:t>
          </a:r>
          <a:r>
            <a:rPr lang="en-US" sz="1600" b="1" dirty="0">
              <a:solidFill>
                <a:schemeClr val="tx1"/>
              </a:solidFill>
              <a:sym typeface="+mn-ea"/>
            </a:rPr>
            <a:t> </a:t>
          </a:r>
          <a:r>
            <a:rPr lang="en-US" sz="1600" b="1" dirty="0" err="1">
              <a:solidFill>
                <a:schemeClr val="tx1"/>
              </a:solidFill>
              <a:sym typeface="+mn-ea"/>
            </a:rPr>
            <a:t>cita</a:t>
          </a:r>
          <a:r>
            <a:rPr lang="en-US" sz="1600" b="1" dirty="0">
              <a:solidFill>
                <a:schemeClr val="tx1"/>
              </a:solidFill>
              <a:sym typeface="+mn-ea"/>
            </a:rPr>
            <a:t> rasa </a:t>
          </a:r>
          <a:r>
            <a:rPr lang="en-US" sz="1600" b="1" dirty="0" err="1">
              <a:solidFill>
                <a:schemeClr val="tx1"/>
              </a:solidFill>
              <a:sym typeface="+mn-ea"/>
            </a:rPr>
            <a:t>tinggi</a:t>
          </a:r>
          <a:r>
            <a:rPr lang="en-US" sz="1600" b="1" dirty="0">
              <a:solidFill>
                <a:schemeClr val="tx1"/>
              </a:solidFill>
              <a:sym typeface="+mn-ea"/>
            </a:rPr>
            <a:t>. </a:t>
          </a:r>
          <a:r>
            <a:rPr lang="en-US" sz="1600" b="1" dirty="0" err="1">
              <a:solidFill>
                <a:schemeClr val="tx1"/>
              </a:solidFill>
              <a:sym typeface="+mn-ea"/>
            </a:rPr>
            <a:t>Hasil</a:t>
          </a:r>
          <a:r>
            <a:rPr lang="en-US" sz="1600" b="1" dirty="0">
              <a:solidFill>
                <a:schemeClr val="tx1"/>
              </a:solidFill>
              <a:sym typeface="+mn-ea"/>
            </a:rPr>
            <a:t> </a:t>
          </a:r>
          <a:r>
            <a:rPr lang="en-US" sz="1600" b="1" dirty="0" err="1">
              <a:solidFill>
                <a:schemeClr val="tx1"/>
              </a:solidFill>
              <a:sym typeface="+mn-ea"/>
            </a:rPr>
            <a:t>tenunannya</a:t>
          </a:r>
          <a:r>
            <a:rPr lang="en-US" sz="1600" b="1" dirty="0">
              <a:solidFill>
                <a:schemeClr val="tx1"/>
              </a:solidFill>
              <a:sym typeface="+mn-ea"/>
            </a:rPr>
            <a:t> pun </a:t>
          </a:r>
          <a:r>
            <a:rPr lang="en-US" sz="1600" b="1" dirty="0" err="1">
              <a:solidFill>
                <a:schemeClr val="tx1"/>
              </a:solidFill>
              <a:sym typeface="+mn-ea"/>
            </a:rPr>
            <a:t>sangat</a:t>
          </a:r>
          <a:r>
            <a:rPr lang="en-US" sz="1600" b="1" dirty="0">
              <a:solidFill>
                <a:schemeClr val="tx1"/>
              </a:solidFill>
              <a:sym typeface="+mn-ea"/>
            </a:rPr>
            <a:t> </a:t>
          </a:r>
          <a:r>
            <a:rPr lang="en-US" sz="1600" b="1" dirty="0" err="1">
              <a:solidFill>
                <a:schemeClr val="tx1"/>
              </a:solidFill>
              <a:sym typeface="+mn-ea"/>
            </a:rPr>
            <a:t>indah</a:t>
          </a:r>
          <a:r>
            <a:rPr lang="en-US" sz="1600" b="1" dirty="0">
              <a:solidFill>
                <a:schemeClr val="tx1"/>
              </a:solidFill>
              <a:sym typeface="+mn-ea"/>
            </a:rPr>
            <a:t> </a:t>
          </a:r>
          <a:r>
            <a:rPr lang="en-US" sz="1600" b="1" dirty="0" err="1">
              <a:solidFill>
                <a:schemeClr val="tx1"/>
              </a:solidFill>
              <a:sym typeface="+mn-ea"/>
            </a:rPr>
            <a:t>dan</a:t>
          </a:r>
          <a:r>
            <a:rPr lang="en-US" sz="1600" b="1" dirty="0">
              <a:solidFill>
                <a:schemeClr val="tx1"/>
              </a:solidFill>
              <a:sym typeface="+mn-ea"/>
            </a:rPr>
            <a:t> </a:t>
          </a:r>
          <a:r>
            <a:rPr lang="en-US" sz="1600" b="1" dirty="0" err="1">
              <a:solidFill>
                <a:schemeClr val="tx1"/>
              </a:solidFill>
              <a:sym typeface="+mn-ea"/>
            </a:rPr>
            <a:t>etnik</a:t>
          </a:r>
          <a:r>
            <a:rPr lang="en-US" sz="1600" b="1" dirty="0">
              <a:solidFill>
                <a:schemeClr val="tx1"/>
              </a:solidFill>
              <a:sym typeface="+mn-ea"/>
            </a:rPr>
            <a:t>. </a:t>
          </a:r>
          <a:endParaRPr lang="en-US" sz="1600" b="1" dirty="0">
            <a:solidFill>
              <a:schemeClr val="tx1"/>
            </a:solidFill>
          </a:endParaRPr>
        </a:p>
      </dgm:t>
    </dgm:pt>
    <dgm:pt modelId="{73E2772F-165D-4B56-ACC2-969CBF53B0A8}" cxnId="{46C37729-7AC8-4635-85E3-CE6905414FAD}" type="parTrans">
      <dgm:prSet/>
      <dgm:spPr/>
      <dgm:t>
        <a:bodyPr/>
        <a:lstStyle/>
        <a:p>
          <a:endParaRPr lang="en-US"/>
        </a:p>
      </dgm:t>
    </dgm:pt>
    <dgm:pt modelId="{7BFD1607-7356-4D3D-A829-75D002A3A4B0}" cxnId="{46C37729-7AC8-4635-85E3-CE6905414FAD}" type="sibTrans">
      <dgm:prSet/>
      <dgm:spPr/>
      <dgm:t>
        <a:bodyPr/>
        <a:lstStyle/>
        <a:p>
          <a:endParaRPr lang="en-US"/>
        </a:p>
      </dgm:t>
    </dgm:pt>
    <dgm:pt modelId="{AB178F1A-361C-46E0-ABF8-32F6B2B44DDA}">
      <dgm:prSet phldr="0" custT="1"/>
      <dgm:spPr/>
      <dgm:t>
        <a:bodyPr vert="horz" wrap="square"/>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algn="just">
            <a:lnSpc>
              <a:spcPct val="110000"/>
            </a:lnSpc>
            <a:spcBef>
              <a:spcPct val="0"/>
            </a:spcBef>
            <a:spcAft>
              <a:spcPct val="15000"/>
            </a:spcAft>
          </a:pPr>
          <a:r>
            <a:rPr lang="en-US" sz="1600" b="1" dirty="0">
              <a:solidFill>
                <a:schemeClr val="tx1"/>
              </a:solidFill>
              <a:sym typeface="+mn-ea"/>
            </a:rPr>
            <a:t>	</a:t>
          </a:r>
          <a:r>
            <a:rPr lang="en-US" sz="1600" b="1" dirty="0" err="1">
              <a:solidFill>
                <a:schemeClr val="tx1"/>
              </a:solidFill>
              <a:sym typeface="+mn-ea"/>
            </a:rPr>
            <a:t>Kain</a:t>
          </a:r>
          <a:r>
            <a:rPr lang="en-US" sz="1600" b="1" dirty="0">
              <a:solidFill>
                <a:schemeClr val="tx1"/>
              </a:solidFill>
              <a:sym typeface="+mn-ea"/>
            </a:rPr>
            <a:t> </a:t>
          </a:r>
          <a:r>
            <a:rPr lang="en-US" sz="1600" b="1" dirty="0" err="1">
              <a:solidFill>
                <a:schemeClr val="tx1"/>
              </a:solidFill>
              <a:sym typeface="+mn-ea"/>
            </a:rPr>
            <a:t>songket</a:t>
          </a:r>
          <a:r>
            <a:rPr lang="en-US" sz="1600" b="1" dirty="0">
              <a:solidFill>
                <a:schemeClr val="tx1"/>
              </a:solidFill>
              <a:sym typeface="+mn-ea"/>
            </a:rPr>
            <a:t> </a:t>
          </a:r>
          <a:r>
            <a:rPr lang="en-US" sz="1600" b="1" dirty="0" err="1">
              <a:solidFill>
                <a:schemeClr val="tx1"/>
              </a:solidFill>
              <a:sym typeface="+mn-ea"/>
            </a:rPr>
            <a:t>palembang</a:t>
          </a:r>
          <a:r>
            <a:rPr lang="en-US" sz="1600" b="1" dirty="0">
              <a:solidFill>
                <a:schemeClr val="tx1"/>
              </a:solidFill>
              <a:sym typeface="+mn-ea"/>
            </a:rPr>
            <a:t> </a:t>
          </a:r>
          <a:r>
            <a:rPr lang="en-US" sz="1600" b="1" dirty="0" err="1">
              <a:solidFill>
                <a:schemeClr val="tx1"/>
              </a:solidFill>
              <a:sym typeface="+mn-ea"/>
            </a:rPr>
            <a:t>mempunyai</a:t>
          </a:r>
          <a:r>
            <a:rPr lang="en-US" sz="1600" b="1" dirty="0">
              <a:solidFill>
                <a:schemeClr val="tx1"/>
              </a:solidFill>
              <a:sym typeface="+mn-ea"/>
            </a:rPr>
            <a:t> </a:t>
          </a:r>
          <a:r>
            <a:rPr lang="en-US" sz="1600" b="1" dirty="0" err="1">
              <a:solidFill>
                <a:schemeClr val="tx1"/>
              </a:solidFill>
              <a:sym typeface="+mn-ea"/>
            </a:rPr>
            <a:t>ciri</a:t>
          </a:r>
          <a:r>
            <a:rPr lang="en-US" sz="1600" b="1" dirty="0">
              <a:solidFill>
                <a:schemeClr val="tx1"/>
              </a:solidFill>
              <a:sym typeface="+mn-ea"/>
            </a:rPr>
            <a:t> </a:t>
          </a:r>
          <a:r>
            <a:rPr lang="en-US" sz="1600" b="1" dirty="0" err="1">
              <a:solidFill>
                <a:schemeClr val="tx1"/>
              </a:solidFill>
              <a:sym typeface="+mn-ea"/>
            </a:rPr>
            <a:t>khas</a:t>
          </a:r>
          <a:r>
            <a:rPr lang="en-US" sz="1600" b="1" dirty="0">
              <a:solidFill>
                <a:schemeClr val="tx1"/>
              </a:solidFill>
              <a:sym typeface="+mn-ea"/>
            </a:rPr>
            <a:t> </a:t>
          </a:r>
          <a:r>
            <a:rPr lang="en-US" sz="1600" b="1" dirty="0" err="1">
              <a:solidFill>
                <a:schemeClr val="tx1"/>
              </a:solidFill>
              <a:sym typeface="+mn-ea"/>
            </a:rPr>
            <a:t>pada</a:t>
          </a:r>
          <a:r>
            <a:rPr lang="en-US" sz="1600" b="1" dirty="0">
              <a:solidFill>
                <a:schemeClr val="tx1"/>
              </a:solidFill>
              <a:sym typeface="+mn-ea"/>
            </a:rPr>
            <a:t> </a:t>
          </a:r>
          <a:r>
            <a:rPr lang="en-US" sz="1600" b="1" dirty="0" err="1">
              <a:solidFill>
                <a:schemeClr val="tx1"/>
              </a:solidFill>
              <a:sym typeface="+mn-ea"/>
            </a:rPr>
            <a:t>motifnya</a:t>
          </a:r>
          <a:r>
            <a:rPr lang="en-US" sz="1600" b="1" dirty="0">
              <a:solidFill>
                <a:schemeClr val="tx1"/>
              </a:solidFill>
              <a:sym typeface="+mn-ea"/>
            </a:rPr>
            <a:t> </a:t>
          </a:r>
          <a:r>
            <a:rPr lang="en-US" sz="1600" b="1" dirty="0" err="1">
              <a:solidFill>
                <a:schemeClr val="tx1"/>
              </a:solidFill>
              <a:sym typeface="+mn-ea"/>
            </a:rPr>
            <a:t>jika</a:t>
          </a:r>
          <a:r>
            <a:rPr lang="en-US" sz="1600" b="1" dirty="0">
              <a:solidFill>
                <a:schemeClr val="tx1"/>
              </a:solidFill>
              <a:sym typeface="+mn-ea"/>
            </a:rPr>
            <a:t> </a:t>
          </a:r>
          <a:r>
            <a:rPr lang="en-US" sz="1600" b="1" dirty="0" err="1">
              <a:solidFill>
                <a:schemeClr val="tx1"/>
              </a:solidFill>
              <a:sym typeface="+mn-ea"/>
            </a:rPr>
            <a:t>dibandingkan</a:t>
          </a:r>
          <a:r>
            <a:rPr lang="en-US" sz="1600" b="1" dirty="0">
              <a:solidFill>
                <a:schemeClr val="tx1"/>
              </a:solidFill>
              <a:sym typeface="+mn-ea"/>
            </a:rPr>
            <a:t> </a:t>
          </a:r>
          <a:r>
            <a:rPr lang="en-US" sz="1600" b="1" dirty="0" err="1">
              <a:solidFill>
                <a:schemeClr val="tx1"/>
              </a:solidFill>
              <a:sym typeface="+mn-ea"/>
            </a:rPr>
            <a:t>kain</a:t>
          </a:r>
          <a:r>
            <a:rPr lang="en-US" sz="1600" b="1" dirty="0">
              <a:solidFill>
                <a:schemeClr val="tx1"/>
              </a:solidFill>
              <a:sym typeface="+mn-ea"/>
            </a:rPr>
            <a:t> </a:t>
          </a:r>
          <a:r>
            <a:rPr lang="en-US" sz="1600" b="1" dirty="0" err="1">
              <a:solidFill>
                <a:schemeClr val="tx1"/>
              </a:solidFill>
              <a:sym typeface="+mn-ea"/>
            </a:rPr>
            <a:t>tradisional</a:t>
          </a:r>
          <a:r>
            <a:rPr lang="en-US" sz="1600" b="1" dirty="0">
              <a:solidFill>
                <a:schemeClr val="tx1"/>
              </a:solidFill>
              <a:sym typeface="+mn-ea"/>
            </a:rPr>
            <a:t> lain. Motif </a:t>
          </a:r>
          <a:r>
            <a:rPr lang="en-US" sz="1600" b="1" dirty="0" err="1">
              <a:solidFill>
                <a:schemeClr val="tx1"/>
              </a:solidFill>
              <a:sym typeface="+mn-ea"/>
            </a:rPr>
            <a:t>kain</a:t>
          </a:r>
          <a:r>
            <a:rPr lang="en-US" sz="1600" b="1" dirty="0">
              <a:solidFill>
                <a:schemeClr val="tx1"/>
              </a:solidFill>
              <a:sym typeface="+mn-ea"/>
            </a:rPr>
            <a:t> </a:t>
          </a:r>
          <a:r>
            <a:rPr lang="en-US" sz="1600" b="1" dirty="0" err="1">
              <a:solidFill>
                <a:schemeClr val="tx1"/>
              </a:solidFill>
              <a:sym typeface="+mn-ea"/>
            </a:rPr>
            <a:t>songket</a:t>
          </a:r>
          <a:r>
            <a:rPr lang="en-US" sz="1600" b="1" dirty="0">
              <a:solidFill>
                <a:schemeClr val="tx1"/>
              </a:solidFill>
              <a:sym typeface="+mn-ea"/>
            </a:rPr>
            <a:t> </a:t>
          </a:r>
          <a:r>
            <a:rPr lang="en-US" sz="1600" b="1" dirty="0" err="1">
              <a:solidFill>
                <a:schemeClr val="tx1"/>
              </a:solidFill>
              <a:sym typeface="+mn-ea"/>
            </a:rPr>
            <a:t>palembang</a:t>
          </a:r>
          <a:r>
            <a:rPr lang="en-US" sz="1600" b="1" dirty="0">
              <a:solidFill>
                <a:schemeClr val="tx1"/>
              </a:solidFill>
              <a:sym typeface="+mn-ea"/>
            </a:rPr>
            <a:t> </a:t>
          </a:r>
          <a:r>
            <a:rPr lang="en-US" sz="1600" b="1" dirty="0" err="1">
              <a:solidFill>
                <a:schemeClr val="tx1"/>
              </a:solidFill>
              <a:sym typeface="+mn-ea"/>
            </a:rPr>
            <a:t>terlihat</a:t>
          </a:r>
          <a:r>
            <a:rPr lang="en-US" sz="1600" b="1" dirty="0">
              <a:solidFill>
                <a:schemeClr val="tx1"/>
              </a:solidFill>
              <a:sym typeface="+mn-ea"/>
            </a:rPr>
            <a:t> </a:t>
          </a:r>
          <a:r>
            <a:rPr lang="en-US" sz="1600" b="1" dirty="0" err="1">
              <a:solidFill>
                <a:schemeClr val="tx1"/>
              </a:solidFill>
              <a:sym typeface="+mn-ea"/>
            </a:rPr>
            <a:t>lebih</a:t>
          </a:r>
          <a:r>
            <a:rPr lang="en-US" sz="1600" b="1" dirty="0">
              <a:solidFill>
                <a:schemeClr val="tx1"/>
              </a:solidFill>
              <a:sym typeface="+mn-ea"/>
            </a:rPr>
            <a:t> </a:t>
          </a:r>
          <a:r>
            <a:rPr lang="en-US" sz="1600" b="1" dirty="0" err="1">
              <a:solidFill>
                <a:schemeClr val="tx1"/>
              </a:solidFill>
              <a:sym typeface="+mn-ea"/>
            </a:rPr>
            <a:t>rumit</a:t>
          </a:r>
          <a:r>
            <a:rPr lang="en-US" sz="1600" b="1" dirty="0">
              <a:solidFill>
                <a:schemeClr val="tx1"/>
              </a:solidFill>
              <a:sym typeface="+mn-ea"/>
            </a:rPr>
            <a:t>. </a:t>
          </a:r>
          <a:r>
            <a:rPr lang="en-US" sz="1600" b="1" dirty="0" err="1">
              <a:solidFill>
                <a:schemeClr val="tx1"/>
              </a:solidFill>
              <a:sym typeface="+mn-ea"/>
            </a:rPr>
            <a:t>Untuk</a:t>
          </a:r>
          <a:r>
            <a:rPr lang="en-US" sz="1600" b="1" dirty="0">
              <a:solidFill>
                <a:schemeClr val="tx1"/>
              </a:solidFill>
              <a:sym typeface="+mn-ea"/>
            </a:rPr>
            <a:t> </a:t>
          </a:r>
          <a:r>
            <a:rPr lang="en-US" sz="1600" b="1" dirty="0" err="1">
              <a:solidFill>
                <a:schemeClr val="tx1"/>
              </a:solidFill>
              <a:sym typeface="+mn-ea"/>
            </a:rPr>
            <a:t>menghasilkan</a:t>
          </a:r>
          <a:r>
            <a:rPr lang="en-US" sz="1600" b="1" dirty="0">
              <a:solidFill>
                <a:schemeClr val="tx1"/>
              </a:solidFill>
              <a:sym typeface="+mn-ea"/>
            </a:rPr>
            <a:t> </a:t>
          </a:r>
          <a:r>
            <a:rPr lang="en-US" sz="1600" b="1" dirty="0" err="1">
              <a:solidFill>
                <a:schemeClr val="tx1"/>
              </a:solidFill>
              <a:sym typeface="+mn-ea"/>
            </a:rPr>
            <a:t>kain</a:t>
          </a:r>
          <a:r>
            <a:rPr lang="en-US" sz="1600" b="1" dirty="0">
              <a:solidFill>
                <a:schemeClr val="tx1"/>
              </a:solidFill>
              <a:sym typeface="+mn-ea"/>
            </a:rPr>
            <a:t> </a:t>
          </a:r>
          <a:r>
            <a:rPr lang="en-US" sz="1600" b="1" dirty="0" err="1">
              <a:solidFill>
                <a:schemeClr val="tx1"/>
              </a:solidFill>
              <a:sym typeface="+mn-ea"/>
            </a:rPr>
            <a:t>songket</a:t>
          </a:r>
          <a:r>
            <a:rPr lang="en-US" sz="1600" b="1" dirty="0">
              <a:solidFill>
                <a:schemeClr val="tx1"/>
              </a:solidFill>
              <a:sym typeface="+mn-ea"/>
            </a:rPr>
            <a:t> </a:t>
          </a:r>
          <a:r>
            <a:rPr lang="en-US" sz="1600" b="1" dirty="0" err="1">
              <a:solidFill>
                <a:schemeClr val="tx1"/>
              </a:solidFill>
              <a:sym typeface="+mn-ea"/>
            </a:rPr>
            <a:t>palembang</a:t>
          </a:r>
          <a:r>
            <a:rPr lang="en-US" sz="1600" b="1" dirty="0">
              <a:solidFill>
                <a:schemeClr val="tx1"/>
              </a:solidFill>
              <a:sym typeface="+mn-ea"/>
            </a:rPr>
            <a:t>, </a:t>
          </a:r>
          <a:r>
            <a:rPr lang="en-US" sz="1600" b="1" dirty="0" err="1">
              <a:solidFill>
                <a:schemeClr val="tx1"/>
              </a:solidFill>
              <a:sym typeface="+mn-ea"/>
            </a:rPr>
            <a:t>seorang</a:t>
          </a:r>
          <a:r>
            <a:rPr lang="en-US" sz="1600" b="1" dirty="0">
              <a:solidFill>
                <a:schemeClr val="tx1"/>
              </a:solidFill>
              <a:sym typeface="+mn-ea"/>
            </a:rPr>
            <a:t> </a:t>
          </a:r>
          <a:r>
            <a:rPr lang="en-US" sz="1600" b="1" dirty="0" err="1">
              <a:solidFill>
                <a:schemeClr val="tx1"/>
              </a:solidFill>
              <a:sym typeface="+mn-ea"/>
            </a:rPr>
            <a:t>perajin</a:t>
          </a:r>
          <a:r>
            <a:rPr lang="en-US" sz="1600" b="1" dirty="0">
              <a:solidFill>
                <a:schemeClr val="tx1"/>
              </a:solidFill>
              <a:sym typeface="+mn-ea"/>
            </a:rPr>
            <a:t> </a:t>
          </a:r>
          <a:r>
            <a:rPr lang="en-US" sz="1600" b="1" dirty="0" err="1">
              <a:solidFill>
                <a:schemeClr val="tx1"/>
              </a:solidFill>
              <a:sym typeface="+mn-ea"/>
            </a:rPr>
            <a:t>bisa</a:t>
          </a:r>
          <a:r>
            <a:rPr lang="en-US" sz="1600" b="1" dirty="0">
              <a:solidFill>
                <a:schemeClr val="tx1"/>
              </a:solidFill>
              <a:sym typeface="+mn-ea"/>
            </a:rPr>
            <a:t> </a:t>
          </a:r>
          <a:r>
            <a:rPr lang="en-US" sz="1600" b="1" dirty="0" err="1">
              <a:solidFill>
                <a:schemeClr val="tx1"/>
              </a:solidFill>
              <a:sym typeface="+mn-ea"/>
            </a:rPr>
            <a:t>menghabiskan</a:t>
          </a:r>
          <a:r>
            <a:rPr lang="en-US" sz="1600" b="1" dirty="0">
              <a:solidFill>
                <a:schemeClr val="tx1"/>
              </a:solidFill>
              <a:sym typeface="+mn-ea"/>
            </a:rPr>
            <a:t> </a:t>
          </a:r>
          <a:r>
            <a:rPr lang="en-US" sz="1600" b="1" dirty="0" err="1">
              <a:solidFill>
                <a:schemeClr val="tx1"/>
              </a:solidFill>
              <a:sym typeface="+mn-ea"/>
            </a:rPr>
            <a:t>waktu</a:t>
          </a:r>
          <a:r>
            <a:rPr lang="en-US" sz="1600" b="1" dirty="0">
              <a:solidFill>
                <a:schemeClr val="tx1"/>
              </a:solidFill>
              <a:sym typeface="+mn-ea"/>
            </a:rPr>
            <a:t> </a:t>
          </a:r>
          <a:r>
            <a:rPr lang="en-US" sz="1600" b="1" dirty="0" err="1">
              <a:solidFill>
                <a:schemeClr val="tx1"/>
              </a:solidFill>
              <a:sym typeface="+mn-ea"/>
            </a:rPr>
            <a:t>selama</a:t>
          </a:r>
          <a:r>
            <a:rPr lang="en-US" sz="1600" b="1" dirty="0">
              <a:solidFill>
                <a:schemeClr val="tx1"/>
              </a:solidFill>
              <a:sym typeface="+mn-ea"/>
            </a:rPr>
            <a:t> </a:t>
          </a:r>
          <a:r>
            <a:rPr lang="en-US" sz="1600" b="1" dirty="0" err="1">
              <a:solidFill>
                <a:schemeClr val="tx1"/>
              </a:solidFill>
              <a:sym typeface="+mn-ea"/>
            </a:rPr>
            <a:t>tiga</a:t>
          </a:r>
          <a:r>
            <a:rPr lang="en-US" sz="1600" b="1" dirty="0">
              <a:solidFill>
                <a:schemeClr val="tx1"/>
              </a:solidFill>
              <a:sym typeface="+mn-ea"/>
            </a:rPr>
            <a:t> </a:t>
          </a:r>
          <a:r>
            <a:rPr lang="en-US" sz="1600" b="1" dirty="0" err="1">
              <a:solidFill>
                <a:schemeClr val="tx1"/>
              </a:solidFill>
              <a:sym typeface="+mn-ea"/>
            </a:rPr>
            <a:t>bulan</a:t>
          </a:r>
          <a:r>
            <a:rPr lang="en-US" sz="1600" b="1" dirty="0">
              <a:solidFill>
                <a:schemeClr val="tx1"/>
              </a:solidFill>
              <a:sym typeface="+mn-ea"/>
            </a:rPr>
            <a:t> </a:t>
          </a:r>
          <a:r>
            <a:rPr lang="en-US" sz="1600" b="1" dirty="0" err="1">
              <a:solidFill>
                <a:schemeClr val="tx1"/>
              </a:solidFill>
              <a:sym typeface="+mn-ea"/>
            </a:rPr>
            <a:t>pengerjaan</a:t>
          </a:r>
          <a:r>
            <a:rPr lang="en-US" sz="1600" b="1" dirty="0">
              <a:solidFill>
                <a:schemeClr val="tx1"/>
              </a:solidFill>
              <a:sym typeface="+mn-ea"/>
            </a:rPr>
            <a:t>.</a:t>
          </a:r>
          <a:r>
            <a:rPr lang="en-US" sz="1600" b="1" dirty="0">
              <a:sym typeface="+mn-ea"/>
            </a:rPr>
            <a:t> </a:t>
          </a:r>
        </a:p>
      </dgm:t>
    </dgm:pt>
    <dgm:pt modelId="{4CC7B84D-2410-4AD8-BD2F-10C5EE947BFD}" cxnId="{B5A2212F-244D-4A35-B7C9-7BF5B1B277DB}" type="parTrans">
      <dgm:prSet/>
      <dgm:spPr/>
    </dgm:pt>
    <dgm:pt modelId="{44AE608A-3759-4D87-822D-66F5D5A2973A}" cxnId="{B5A2212F-244D-4A35-B7C9-7BF5B1B277DB}" type="sibTrans">
      <dgm:prSet/>
      <dgm:spPr/>
    </dgm:pt>
    <dgm:pt modelId="{D5935282-3C7C-4F88-A1AE-C27DB8591514}" type="pres">
      <dgm:prSet presAssocID="{2E15931E-1654-4B73-89B2-8E333D9C42E0}" presName="Name0" presStyleCnt="0">
        <dgm:presLayoutVars>
          <dgm:dir/>
          <dgm:animLvl val="lvl"/>
          <dgm:resizeHandles val="exact"/>
        </dgm:presLayoutVars>
      </dgm:prSet>
      <dgm:spPr/>
      <dgm:t>
        <a:bodyPr/>
        <a:lstStyle/>
        <a:p>
          <a:endParaRPr lang="en-US"/>
        </a:p>
      </dgm:t>
    </dgm:pt>
    <dgm:pt modelId="{E61486FD-113E-4C87-8ADF-B1A8E2A84801}" type="pres">
      <dgm:prSet presAssocID="{90DDC401-903F-495B-A387-FFA8A45891F6}" presName="linNode" presStyleCnt="0"/>
      <dgm:spPr/>
    </dgm:pt>
    <dgm:pt modelId="{96BE2B31-D87C-43E1-BE64-4C27B13F4AA4}" type="pres">
      <dgm:prSet presAssocID="{90DDC401-903F-495B-A387-FFA8A45891F6}" presName="parentText" presStyleLbl="node1" presStyleIdx="0" presStyleCnt="2">
        <dgm:presLayoutVars>
          <dgm:chMax val="1"/>
          <dgm:bulletEnabled val="1"/>
        </dgm:presLayoutVars>
      </dgm:prSet>
      <dgm:spPr/>
      <dgm:t>
        <a:bodyPr/>
        <a:lstStyle/>
        <a:p>
          <a:endParaRPr lang="en-US"/>
        </a:p>
      </dgm:t>
    </dgm:pt>
    <dgm:pt modelId="{DD9406C3-FC80-4468-A55B-122D744D43F0}" type="pres">
      <dgm:prSet presAssocID="{90DDC401-903F-495B-A387-FFA8A45891F6}" presName="descendantText" presStyleLbl="alignAccFollowNode1" presStyleIdx="0" presStyleCnt="2">
        <dgm:presLayoutVars>
          <dgm:bulletEnabled val="1"/>
        </dgm:presLayoutVars>
      </dgm:prSet>
      <dgm:spPr/>
      <dgm:t>
        <a:bodyPr/>
        <a:lstStyle/>
        <a:p>
          <a:endParaRPr lang="en-US"/>
        </a:p>
      </dgm:t>
    </dgm:pt>
    <dgm:pt modelId="{F1941F29-E51C-4282-956D-50CFAFAEB9B8}" type="pres">
      <dgm:prSet presAssocID="{35E5E878-0907-4014-9CFA-56AEFE6C22E5}" presName="sp" presStyleCnt="0"/>
      <dgm:spPr/>
    </dgm:pt>
    <dgm:pt modelId="{B589D1EC-5156-4FB2-BB1C-8E1290A868B9}" type="pres">
      <dgm:prSet presAssocID="{A6685E83-BEEC-49B3-B40A-539E2C0D7A1A}" presName="linNode" presStyleCnt="0"/>
      <dgm:spPr/>
    </dgm:pt>
    <dgm:pt modelId="{EBD335B5-8308-49CB-9630-99D852747B1F}" type="pres">
      <dgm:prSet presAssocID="{A6685E83-BEEC-49B3-B40A-539E2C0D7A1A}" presName="parentText" presStyleLbl="node1" presStyleIdx="1" presStyleCnt="2">
        <dgm:presLayoutVars>
          <dgm:chMax val="1"/>
          <dgm:bulletEnabled val="1"/>
        </dgm:presLayoutVars>
      </dgm:prSet>
      <dgm:spPr/>
      <dgm:t>
        <a:bodyPr/>
        <a:lstStyle/>
        <a:p>
          <a:endParaRPr lang="en-US"/>
        </a:p>
      </dgm:t>
    </dgm:pt>
    <dgm:pt modelId="{6EB2A58E-CA03-4F76-94B6-D8FE50231963}" type="pres">
      <dgm:prSet presAssocID="{A6685E83-BEEC-49B3-B40A-539E2C0D7A1A}" presName="descendantText" presStyleLbl="alignAccFollowNode1" presStyleIdx="1" presStyleCnt="2" custScaleY="122436">
        <dgm:presLayoutVars>
          <dgm:bulletEnabled val="1"/>
        </dgm:presLayoutVars>
      </dgm:prSet>
      <dgm:spPr/>
      <dgm:t>
        <a:bodyPr/>
        <a:lstStyle/>
        <a:p>
          <a:endParaRPr lang="en-US"/>
        </a:p>
      </dgm:t>
    </dgm:pt>
  </dgm:ptLst>
  <dgm:cxnLst>
    <dgm:cxn modelId="{95886FAA-8169-4988-9C0E-2FE9569BF480}" srcId="{2E15931E-1654-4B73-89B2-8E333D9C42E0}" destId="{A6685E83-BEEC-49B3-B40A-539E2C0D7A1A}" srcOrd="1" destOrd="0" parTransId="{FECC43A3-D59E-4EE1-9557-8FBB90D5B362}" sibTransId="{68BB6C9A-B7F0-43A0-955B-FC8C4D4009BF}"/>
    <dgm:cxn modelId="{7E32CE6D-2565-4CFB-8DC8-53375E8AC20C}" type="presOf" srcId="{2E15931E-1654-4B73-89B2-8E333D9C42E0}" destId="{D5935282-3C7C-4F88-A1AE-C27DB8591514}" srcOrd="0" destOrd="0" presId="urn:microsoft.com/office/officeart/2005/8/layout/vList5"/>
    <dgm:cxn modelId="{B5A2212F-244D-4A35-B7C9-7BF5B1B277DB}" srcId="{A6685E83-BEEC-49B3-B40A-539E2C0D7A1A}" destId="{AB178F1A-361C-46E0-ABF8-32F6B2B44DDA}" srcOrd="1" destOrd="0" parTransId="{4CC7B84D-2410-4AD8-BD2F-10C5EE947BFD}" sibTransId="{44AE608A-3759-4D87-822D-66F5D5A2973A}"/>
    <dgm:cxn modelId="{D32D89D3-BE5A-4679-9692-E867C1396D7E}" srcId="{90DDC401-903F-495B-A387-FFA8A45891F6}" destId="{E08CEB0C-E37F-4DCA-A8EA-4B2CD3AD7754}" srcOrd="0" destOrd="0" parTransId="{FB4BCC77-44E9-4065-8A2F-90CD32DE34E3}" sibTransId="{41FED480-3E2E-47A2-B997-02D527BC8082}"/>
    <dgm:cxn modelId="{729A4D33-D500-4488-926C-7078520A2969}" type="presOf" srcId="{AB178F1A-361C-46E0-ABF8-32F6B2B44DDA}" destId="{6EB2A58E-CA03-4F76-94B6-D8FE50231963}" srcOrd="0" destOrd="1" presId="urn:microsoft.com/office/officeart/2005/8/layout/vList5"/>
    <dgm:cxn modelId="{9A955D8F-0F03-48B9-AE20-E942EF5862D2}" type="presOf" srcId="{CBA50553-63FA-4B5A-9888-EDDBA06CA593}" destId="{6EB2A58E-CA03-4F76-94B6-D8FE50231963}" srcOrd="0" destOrd="0" presId="urn:microsoft.com/office/officeart/2005/8/layout/vList5"/>
    <dgm:cxn modelId="{E2F6DB37-94E5-4461-8653-40264890CC66}" type="presOf" srcId="{22C0C67F-683A-4666-9361-D72A7CDC2834}" destId="{DD9406C3-FC80-4468-A55B-122D744D43F0}" srcOrd="0" destOrd="1" presId="urn:microsoft.com/office/officeart/2005/8/layout/vList5"/>
    <dgm:cxn modelId="{C5D36E1F-ADCE-4D45-89A2-D2D41DE6F808}" srcId="{90DDC401-903F-495B-A387-FFA8A45891F6}" destId="{22C0C67F-683A-4666-9361-D72A7CDC2834}" srcOrd="1" destOrd="0" parTransId="{D14042C9-6FE5-4C7E-9836-0E7AD9AB139C}" sibTransId="{F1A37A83-AFD4-4ABC-A6A1-AA18F7D3CE99}"/>
    <dgm:cxn modelId="{B10E703F-221C-45FD-9F6F-37E1AA0B23BB}" type="presOf" srcId="{E08CEB0C-E37F-4DCA-A8EA-4B2CD3AD7754}" destId="{DD9406C3-FC80-4468-A55B-122D744D43F0}" srcOrd="0" destOrd="0" presId="urn:microsoft.com/office/officeart/2005/8/layout/vList5"/>
    <dgm:cxn modelId="{3BD6DD5A-320F-459E-B5D9-C2E7C3DAD96D}" type="presOf" srcId="{A6685E83-BEEC-49B3-B40A-539E2C0D7A1A}" destId="{EBD335B5-8308-49CB-9630-99D852747B1F}" srcOrd="0" destOrd="0" presId="urn:microsoft.com/office/officeart/2005/8/layout/vList5"/>
    <dgm:cxn modelId="{46C37729-7AC8-4635-85E3-CE6905414FAD}" srcId="{A6685E83-BEEC-49B3-B40A-539E2C0D7A1A}" destId="{CBA50553-63FA-4B5A-9888-EDDBA06CA593}" srcOrd="0" destOrd="0" parTransId="{73E2772F-165D-4B56-ACC2-969CBF53B0A8}" sibTransId="{7BFD1607-7356-4D3D-A829-75D002A3A4B0}"/>
    <dgm:cxn modelId="{08E65257-278E-45BB-8923-62A60FB94B88}" srcId="{2E15931E-1654-4B73-89B2-8E333D9C42E0}" destId="{90DDC401-903F-495B-A387-FFA8A45891F6}" srcOrd="0" destOrd="0" parTransId="{C8BB0B8A-C63A-4F83-B8DD-3A7CE259E4EE}" sibTransId="{35E5E878-0907-4014-9CFA-56AEFE6C22E5}"/>
    <dgm:cxn modelId="{0B20A97D-5CA9-4CAD-9346-8DD33588F258}" type="presOf" srcId="{90DDC401-903F-495B-A387-FFA8A45891F6}" destId="{96BE2B31-D87C-43E1-BE64-4C27B13F4AA4}" srcOrd="0" destOrd="0" presId="urn:microsoft.com/office/officeart/2005/8/layout/vList5"/>
    <dgm:cxn modelId="{BB6DF1C8-8DDE-4018-8F15-A13E62E5EE65}" type="presParOf" srcId="{D5935282-3C7C-4F88-A1AE-C27DB8591514}" destId="{E61486FD-113E-4C87-8ADF-B1A8E2A84801}" srcOrd="0" destOrd="0" presId="urn:microsoft.com/office/officeart/2005/8/layout/vList5"/>
    <dgm:cxn modelId="{D5A280D0-97C9-49F1-B508-3866B50E26CE}" type="presParOf" srcId="{E61486FD-113E-4C87-8ADF-B1A8E2A84801}" destId="{96BE2B31-D87C-43E1-BE64-4C27B13F4AA4}" srcOrd="0" destOrd="0" presId="urn:microsoft.com/office/officeart/2005/8/layout/vList5"/>
    <dgm:cxn modelId="{331C2364-B019-4101-B298-45D1A479CD7F}" type="presParOf" srcId="{E61486FD-113E-4C87-8ADF-B1A8E2A84801}" destId="{DD9406C3-FC80-4468-A55B-122D744D43F0}" srcOrd="1" destOrd="0" presId="urn:microsoft.com/office/officeart/2005/8/layout/vList5"/>
    <dgm:cxn modelId="{2DDD47E3-0387-42AC-8773-188F1FAE3ED5}" type="presParOf" srcId="{D5935282-3C7C-4F88-A1AE-C27DB8591514}" destId="{F1941F29-E51C-4282-956D-50CFAFAEB9B8}" srcOrd="1" destOrd="0" presId="urn:microsoft.com/office/officeart/2005/8/layout/vList5"/>
    <dgm:cxn modelId="{4A70EC72-DFF2-4133-A1AF-7C825F2B8313}" type="presParOf" srcId="{D5935282-3C7C-4F88-A1AE-C27DB8591514}" destId="{B589D1EC-5156-4FB2-BB1C-8E1290A868B9}" srcOrd="2" destOrd="0" presId="urn:microsoft.com/office/officeart/2005/8/layout/vList5"/>
    <dgm:cxn modelId="{32CC9477-E4FA-47D4-BD59-590B71EABDD9}" type="presParOf" srcId="{B589D1EC-5156-4FB2-BB1C-8E1290A868B9}" destId="{EBD335B5-8308-49CB-9630-99D852747B1F}" srcOrd="0" destOrd="0" presId="urn:microsoft.com/office/officeart/2005/8/layout/vList5"/>
    <dgm:cxn modelId="{CEACC87A-5BD7-48ED-862C-AD708B9A4455}" type="presParOf" srcId="{B589D1EC-5156-4FB2-BB1C-8E1290A868B9}" destId="{6EB2A58E-CA03-4F76-94B6-D8FE50231963}" srcOrd="1" destOrd="0" presId="urn:microsoft.com/office/officeart/2005/8/layout/vList5"/>
  </dgm:cxnLst>
  <dgm:bg/>
  <dgm:whole/>
  <dgm:extLst>
    <a:ext uri="http://schemas.microsoft.com/office/drawing/2008/diagram">
      <dsp:dataModelExt xmlns:dsp="http://schemas.microsoft.com/office/drawing/2008/diagram" relId="rId1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7615262" cy="3043246"/>
        <a:chOff x="0" y="0"/>
        <a:chExt cx="7615262" cy="3043246"/>
      </a:xfrm>
    </dsp:grpSpPr>
    <dsp:sp modelId="{F6D4BBB1-CCA7-4F68-891B-3C15CC670BA6}">
      <dsp:nvSpPr>
        <dsp:cNvPr id="3" name="Rounded Rectangle 2"/>
        <dsp:cNvSpPr/>
      </dsp:nvSpPr>
      <dsp:spPr bwMode="white">
        <a:xfrm>
          <a:off x="0" y="0"/>
          <a:ext cx="7615262" cy="951014"/>
        </a:xfrm>
        <a:prstGeom prst="roundRect">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Xfrm>
        <a:off x="0" y="0"/>
        <a:ext cx="7615262" cy="951014"/>
      </dsp:txXfrm>
    </dsp:sp>
    <dsp:sp modelId="{2153CF22-2BC3-493C-A4D0-24BA37FC1F3C}">
      <dsp:nvSpPr>
        <dsp:cNvPr id="4" name="Rounded Rectangle 3"/>
        <dsp:cNvSpPr/>
      </dsp:nvSpPr>
      <dsp:spPr bwMode="white">
        <a:xfrm>
          <a:off x="95101" y="95101"/>
          <a:ext cx="1523052" cy="760812"/>
        </a:xfrm>
        <a:prstGeom prst="roundRect">
          <a:avLst/>
        </a:prstGeom>
        <a:blipFill rotWithShape="0">
          <a:blip r:embed="rId1"/>
          <a:stretch>
            <a:fillRect/>
          </a:stretch>
        </a:blipFill>
      </dsp:spPr>
      <dsp:style>
        <a:lnRef idx="2">
          <a:schemeClr val="lt1"/>
        </a:lnRef>
        <a:fillRef idx="1">
          <a:schemeClr val="accent5">
            <a:tint val="50000"/>
            <a:hueOff val="0"/>
            <a:satOff val="0"/>
            <a:lumOff val="0"/>
            <a:alpha val="100000"/>
          </a:schemeClr>
        </a:fillRef>
        <a:effectRef idx="0">
          <a:scrgbClr r="0" g="0" b="0"/>
        </a:effectRef>
        <a:fontRef idx="minor"/>
      </dsp:style>
      <dsp:txXfrm>
        <a:off x="95101" y="95101"/>
        <a:ext cx="1523052" cy="760812"/>
      </dsp:txXfrm>
    </dsp:sp>
    <dsp:sp modelId="{773BB9A3-4348-4EFB-8C75-E0B426D2DAAE}">
      <dsp:nvSpPr>
        <dsp:cNvPr id="6" name="Rounded Rectangle 5"/>
        <dsp:cNvSpPr/>
      </dsp:nvSpPr>
      <dsp:spPr bwMode="white">
        <a:xfrm>
          <a:off x="0" y="1046116"/>
          <a:ext cx="7615262" cy="951014"/>
        </a:xfrm>
        <a:prstGeom prst="roundRect">
          <a:avLst>
            <a:gd name="adj" fmla="val 10000"/>
          </a:avLst>
        </a:prstGeom>
      </dsp:spPr>
      <dsp:style>
        <a:lnRef idx="2">
          <a:schemeClr val="lt1"/>
        </a:lnRef>
        <a:fillRef idx="1">
          <a:schemeClr val="accent5">
            <a:hueOff val="-4950000"/>
            <a:satOff val="20000"/>
            <a:lumOff val="4314"/>
            <a:alpha val="100000"/>
          </a:schemeClr>
        </a:fillRef>
        <a:effectRef idx="0">
          <a:scrgbClr r="0" g="0" b="0"/>
        </a:effectRef>
        <a:fontRef idx="minor">
          <a:schemeClr val="lt1"/>
        </a:fontRef>
      </dsp:style>
      <dsp:txXfrm>
        <a:off x="0" y="1046116"/>
        <a:ext cx="7615262" cy="951014"/>
      </dsp:txXfrm>
    </dsp:sp>
    <dsp:sp modelId="{1A63B15C-369B-4F86-B735-4D4815A2C24A}">
      <dsp:nvSpPr>
        <dsp:cNvPr id="7" name="Rounded Rectangle 6"/>
        <dsp:cNvSpPr/>
      </dsp:nvSpPr>
      <dsp:spPr bwMode="white">
        <a:xfrm>
          <a:off x="95101" y="1141217"/>
          <a:ext cx="1523052" cy="760812"/>
        </a:xfrm>
        <a:prstGeom prst="roundRect">
          <a:avLst>
            <a:gd name="adj" fmla="val 10000"/>
          </a:avLst>
        </a:prstGeom>
        <a:blipFill rotWithShape="0">
          <a:blip r:embed="rId1"/>
          <a:stretch>
            <a:fillRect/>
          </a:stretch>
        </a:blipFill>
      </dsp:spPr>
      <dsp:style>
        <a:lnRef idx="2">
          <a:schemeClr val="lt1"/>
        </a:lnRef>
        <a:fillRef idx="1">
          <a:schemeClr val="accent5">
            <a:tint val="50000"/>
            <a:hueOff val="-5340000"/>
            <a:satOff val="23529"/>
            <a:lumOff val="2157"/>
            <a:alpha val="100000"/>
          </a:schemeClr>
        </a:fillRef>
        <a:effectRef idx="0">
          <a:scrgbClr r="0" g="0" b="0"/>
        </a:effectRef>
        <a:fontRef idx="minor"/>
      </dsp:style>
      <dsp:txXfrm>
        <a:off x="95101" y="1141217"/>
        <a:ext cx="1523052" cy="760812"/>
      </dsp:txXfrm>
    </dsp:sp>
    <dsp:sp modelId="{9653AB91-F884-4A63-921E-B2A795C50F66}">
      <dsp:nvSpPr>
        <dsp:cNvPr id="9" name="Rounded Rectangle 8"/>
        <dsp:cNvSpPr/>
      </dsp:nvSpPr>
      <dsp:spPr bwMode="white">
        <a:xfrm>
          <a:off x="0" y="2092232"/>
          <a:ext cx="7615262" cy="951014"/>
        </a:xfrm>
        <a:prstGeom prst="roundRect">
          <a:avLst>
            <a:gd name="adj" fmla="val 10000"/>
          </a:avLst>
        </a:prstGeom>
      </dsp:spPr>
      <dsp:style>
        <a:lnRef idx="2">
          <a:schemeClr val="lt1"/>
        </a:lnRef>
        <a:fillRef idx="1">
          <a:schemeClr val="accent5">
            <a:hueOff val="-9900000"/>
            <a:satOff val="40000"/>
            <a:lumOff val="8627"/>
            <a:alpha val="100000"/>
          </a:schemeClr>
        </a:fillRef>
        <a:effectRef idx="0">
          <a:scrgbClr r="0" g="0" b="0"/>
        </a:effectRef>
        <a:fontRef idx="minor">
          <a:schemeClr val="lt1"/>
        </a:fontRef>
      </dsp:style>
      <dsp:txXfrm>
        <a:off x="0" y="2092232"/>
        <a:ext cx="7615262" cy="951014"/>
      </dsp:txXfrm>
    </dsp:sp>
    <dsp:sp modelId="{0B89FED5-B79C-4C04-9EFD-D4AE21280A58}">
      <dsp:nvSpPr>
        <dsp:cNvPr id="10" name="Rounded Rectangle 9"/>
        <dsp:cNvSpPr/>
      </dsp:nvSpPr>
      <dsp:spPr bwMode="white">
        <a:xfrm>
          <a:off x="95101" y="2187333"/>
          <a:ext cx="1523052" cy="760812"/>
        </a:xfrm>
        <a:prstGeom prst="roundRect">
          <a:avLst>
            <a:gd name="adj" fmla="val 10000"/>
          </a:avLst>
        </a:prstGeom>
        <a:blipFill rotWithShape="0">
          <a:blip r:embed="rId1"/>
          <a:stretch>
            <a:fillRect/>
          </a:stretch>
        </a:blipFill>
      </dsp:spPr>
      <dsp:style>
        <a:lnRef idx="2">
          <a:schemeClr val="lt1"/>
        </a:lnRef>
        <a:fillRef idx="1">
          <a:schemeClr val="accent5">
            <a:tint val="50000"/>
            <a:hueOff val="-10680000"/>
            <a:satOff val="47059"/>
            <a:lumOff val="4314"/>
            <a:alpha val="100000"/>
          </a:schemeClr>
        </a:fillRef>
        <a:effectRef idx="0">
          <a:scrgbClr r="0" g="0" b="0"/>
        </a:effectRef>
        <a:fontRef idx="minor"/>
      </dsp:style>
      <dsp:txXfrm>
        <a:off x="95101" y="2187333"/>
        <a:ext cx="1523052" cy="760812"/>
      </dsp:txXfrm>
    </dsp:sp>
    <dsp:sp modelId="{23F4C71D-5131-4C71-9D7C-5C4BFB2450B6}">
      <dsp:nvSpPr>
        <dsp:cNvPr id="5" name="Rectangle 4"/>
        <dsp:cNvSpPr/>
      </dsp:nvSpPr>
      <dsp:spPr bwMode="white">
        <a:xfrm>
          <a:off x="1618154" y="0"/>
          <a:ext cx="5997108" cy="951014"/>
        </a:xfrm>
        <a:prstGeom prst="rect">
          <a:avLst/>
        </a:prstGeom>
        <a:noFill/>
        <a:ln>
          <a:noFill/>
        </a:ln>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156210" tIns="156210" rIns="156210" bIns="156210" anchor="ctr"/>
        <a:lstStyle>
          <a:lvl1pPr algn="l">
            <a:defRPr sz="4100"/>
          </a:lvl1pPr>
          <a:lvl2pPr marL="285750" indent="-285750" algn="l">
            <a:defRPr sz="3100"/>
          </a:lvl2pPr>
          <a:lvl3pPr marL="571500" indent="-285750" algn="l">
            <a:defRPr sz="3100"/>
          </a:lvl3pPr>
          <a:lvl4pPr marL="857250" indent="-285750" algn="l">
            <a:defRPr sz="3100"/>
          </a:lvl4pPr>
          <a:lvl5pPr marL="1143000" indent="-285750" algn="l">
            <a:defRPr sz="3100"/>
          </a:lvl5pPr>
          <a:lvl6pPr marL="1428750" indent="-285750" algn="l">
            <a:defRPr sz="3100"/>
          </a:lvl6pPr>
          <a:lvl7pPr marL="1714500" indent="-285750" algn="l">
            <a:defRPr sz="3100"/>
          </a:lvl7pPr>
          <a:lvl8pPr marL="2000250" indent="-285750" algn="l">
            <a:defRPr sz="3100"/>
          </a:lvl8pPr>
          <a:lvl9pPr marL="2286000" indent="-285750" algn="l">
            <a:defRPr sz="3100"/>
          </a:lvl9pPr>
        </a:lstStyle>
        <a:p>
          <a:pPr lvl="0">
            <a:lnSpc>
              <a:spcPct val="100000"/>
            </a:lnSpc>
            <a:spcBef>
              <a:spcPct val="0"/>
            </a:spcBef>
            <a:spcAft>
              <a:spcPct val="35000"/>
            </a:spcAft>
          </a:pPr>
          <a:r>
            <a:rPr lang="id-ID" dirty="0" smtClean="0">
              <a:solidFill>
                <a:schemeClr val="tx1"/>
              </a:solidFill>
            </a:rPr>
            <a:t>Apa itu teks deskripsi?</a:t>
          </a:r>
          <a:endParaRPr lang="id-ID" dirty="0">
            <a:solidFill>
              <a:schemeClr val="tx1"/>
            </a:solidFill>
          </a:endParaRPr>
        </a:p>
      </dsp:txBody>
      <dsp:txXfrm>
        <a:off x="1618154" y="0"/>
        <a:ext cx="5997108" cy="951014"/>
      </dsp:txXfrm>
    </dsp:sp>
    <dsp:sp modelId="{E8851539-C776-41DF-A18B-56AA70EFF129}">
      <dsp:nvSpPr>
        <dsp:cNvPr id="8" name="Rectangle 7"/>
        <dsp:cNvSpPr/>
      </dsp:nvSpPr>
      <dsp:spPr bwMode="white">
        <a:xfrm>
          <a:off x="1618154" y="1046116"/>
          <a:ext cx="5997108" cy="951014"/>
        </a:xfrm>
        <a:prstGeom prst="rect">
          <a:avLst/>
        </a:prstGeom>
        <a:noFill/>
        <a:ln>
          <a:noFill/>
        </a:ln>
      </dsp:spPr>
      <dsp:style>
        <a:lnRef idx="2">
          <a:schemeClr val="lt1"/>
        </a:lnRef>
        <a:fillRef idx="1">
          <a:schemeClr val="accent5">
            <a:hueOff val="-4950000"/>
            <a:satOff val="20000"/>
            <a:lumOff val="4314"/>
            <a:alpha val="100000"/>
          </a:schemeClr>
        </a:fillRef>
        <a:effectRef idx="0">
          <a:scrgbClr r="0" g="0" b="0"/>
        </a:effectRef>
        <a:fontRef idx="minor">
          <a:schemeClr val="lt1"/>
        </a:fontRef>
      </dsp:style>
      <dsp:txBody>
        <a:bodyPr lIns="156210" tIns="156210" rIns="156210" bIns="156210" anchor="ctr"/>
        <a:lstStyle>
          <a:lvl1pPr algn="l">
            <a:defRPr sz="4100"/>
          </a:lvl1pPr>
          <a:lvl2pPr marL="285750" indent="-285750" algn="l">
            <a:defRPr sz="3100"/>
          </a:lvl2pPr>
          <a:lvl3pPr marL="571500" indent="-285750" algn="l">
            <a:defRPr sz="3100"/>
          </a:lvl3pPr>
          <a:lvl4pPr marL="857250" indent="-285750" algn="l">
            <a:defRPr sz="3100"/>
          </a:lvl4pPr>
          <a:lvl5pPr marL="1143000" indent="-285750" algn="l">
            <a:defRPr sz="3100"/>
          </a:lvl5pPr>
          <a:lvl6pPr marL="1428750" indent="-285750" algn="l">
            <a:defRPr sz="3100"/>
          </a:lvl6pPr>
          <a:lvl7pPr marL="1714500" indent="-285750" algn="l">
            <a:defRPr sz="3100"/>
          </a:lvl7pPr>
          <a:lvl8pPr marL="2000250" indent="-285750" algn="l">
            <a:defRPr sz="3100"/>
          </a:lvl8pPr>
          <a:lvl9pPr marL="2286000" indent="-285750" algn="l">
            <a:defRPr sz="3100"/>
          </a:lvl9pPr>
        </a:lstStyle>
        <a:p>
          <a:pPr lvl="0">
            <a:lnSpc>
              <a:spcPct val="100000"/>
            </a:lnSpc>
            <a:spcBef>
              <a:spcPct val="0"/>
            </a:spcBef>
            <a:spcAft>
              <a:spcPct val="35000"/>
            </a:spcAft>
          </a:pPr>
          <a:r>
            <a:rPr lang="id-ID" dirty="0" smtClean="0">
              <a:solidFill>
                <a:schemeClr val="tx1"/>
              </a:solidFill>
            </a:rPr>
            <a:t>Ciri teks deskripsi</a:t>
          </a:r>
          <a:endParaRPr lang="id-ID" dirty="0">
            <a:solidFill>
              <a:schemeClr val="tx1"/>
            </a:solidFill>
          </a:endParaRPr>
        </a:p>
      </dsp:txBody>
      <dsp:txXfrm>
        <a:off x="1618154" y="1046116"/>
        <a:ext cx="5997108" cy="951014"/>
      </dsp:txXfrm>
    </dsp:sp>
    <dsp:sp modelId="{CCDFEA1E-4B21-41EA-A39A-24C731DF0D34}">
      <dsp:nvSpPr>
        <dsp:cNvPr id="11" name="Rectangle 10"/>
        <dsp:cNvSpPr/>
      </dsp:nvSpPr>
      <dsp:spPr bwMode="white">
        <a:xfrm>
          <a:off x="1618154" y="2092232"/>
          <a:ext cx="5997108" cy="951014"/>
        </a:xfrm>
        <a:prstGeom prst="rect">
          <a:avLst/>
        </a:prstGeom>
        <a:noFill/>
        <a:ln>
          <a:noFill/>
        </a:ln>
      </dsp:spPr>
      <dsp:style>
        <a:lnRef idx="2">
          <a:schemeClr val="lt1"/>
        </a:lnRef>
        <a:fillRef idx="1">
          <a:schemeClr val="accent5">
            <a:hueOff val="-9900000"/>
            <a:satOff val="40000"/>
            <a:lumOff val="8627"/>
            <a:alpha val="100000"/>
          </a:schemeClr>
        </a:fillRef>
        <a:effectRef idx="0">
          <a:scrgbClr r="0" g="0" b="0"/>
        </a:effectRef>
        <a:fontRef idx="minor">
          <a:schemeClr val="lt1"/>
        </a:fontRef>
      </dsp:style>
      <dsp:txBody>
        <a:bodyPr lIns="156210" tIns="156210" rIns="156210" bIns="156210" anchor="ctr"/>
        <a:lstStyle>
          <a:lvl1pPr algn="l">
            <a:defRPr sz="4100"/>
          </a:lvl1pPr>
          <a:lvl2pPr marL="285750" indent="-285750" algn="l">
            <a:defRPr sz="3100"/>
          </a:lvl2pPr>
          <a:lvl3pPr marL="571500" indent="-285750" algn="l">
            <a:defRPr sz="3100"/>
          </a:lvl3pPr>
          <a:lvl4pPr marL="857250" indent="-285750" algn="l">
            <a:defRPr sz="3100"/>
          </a:lvl4pPr>
          <a:lvl5pPr marL="1143000" indent="-285750" algn="l">
            <a:defRPr sz="3100"/>
          </a:lvl5pPr>
          <a:lvl6pPr marL="1428750" indent="-285750" algn="l">
            <a:defRPr sz="3100"/>
          </a:lvl6pPr>
          <a:lvl7pPr marL="1714500" indent="-285750" algn="l">
            <a:defRPr sz="3100"/>
          </a:lvl7pPr>
          <a:lvl8pPr marL="2000250" indent="-285750" algn="l">
            <a:defRPr sz="3100"/>
          </a:lvl8pPr>
          <a:lvl9pPr marL="2286000" indent="-285750" algn="l">
            <a:defRPr sz="3100"/>
          </a:lvl9pPr>
        </a:lstStyle>
        <a:p>
          <a:pPr lvl="0">
            <a:lnSpc>
              <a:spcPct val="100000"/>
            </a:lnSpc>
            <a:spcBef>
              <a:spcPct val="0"/>
            </a:spcBef>
            <a:spcAft>
              <a:spcPct val="35000"/>
            </a:spcAft>
          </a:pPr>
          <a:r>
            <a:rPr lang="id-ID" dirty="0" smtClean="0">
              <a:solidFill>
                <a:schemeClr val="tx1"/>
              </a:solidFill>
            </a:rPr>
            <a:t>Jenis teks deskripsi</a:t>
          </a:r>
          <a:endParaRPr lang="id-ID" dirty="0">
            <a:solidFill>
              <a:schemeClr val="tx1"/>
            </a:solidFill>
          </a:endParaRPr>
        </a:p>
      </dsp:txBody>
      <dsp:txXfrm>
        <a:off x="1618154" y="2092232"/>
        <a:ext cx="5997108" cy="951014"/>
      </dsp:txXfrm>
    </dsp:sp>
  </dsp:spTree>
</dsp:drawing>
</file>

<file path=ppt/diagrams/drawing10.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8128000" cy="4446905"/>
        <a:chOff x="0" y="0"/>
        <a:chExt cx="8128000" cy="4446905"/>
      </a:xfrm>
    </dsp:grpSpPr>
    <dsp:sp modelId="{B52502C2-594A-4A13-A5FF-5CD5841BD847}">
      <dsp:nvSpPr>
        <dsp:cNvPr id="3" name="Oval 2"/>
        <dsp:cNvSpPr/>
      </dsp:nvSpPr>
      <dsp:spPr bwMode="white">
        <a:xfrm>
          <a:off x="2751322" y="1739481"/>
          <a:ext cx="2625355" cy="2625355"/>
        </a:xfrm>
        <a:prstGeom prst="ellipse">
          <a:avLst/>
        </a:prstGeom>
      </dsp:spPr>
      <dsp:style>
        <a:lnRef idx="2">
          <a:schemeClr val="lt1"/>
        </a:lnRef>
        <a:fillRef idx="1">
          <a:schemeClr val="accent2"/>
        </a:fillRef>
        <a:effectRef idx="0">
          <a:scrgbClr r="0" g="0" b="0"/>
        </a:effectRef>
        <a:fontRef idx="minor">
          <a:schemeClr val="lt1"/>
        </a:fontRef>
      </dsp:style>
      <dsp:txBody>
        <a:bodyPr vert="horz" wrap="square" lIns="24130" tIns="24130" rIns="24130" bIns="24130" anchor="ctr"/>
        <a:lstStyle>
          <a:lvl1pPr algn="ctr">
            <a:defRPr sz="3800"/>
          </a:lvl1pPr>
          <a:lvl2pPr marL="285750" indent="-285750" algn="ctr">
            <a:defRPr sz="2900"/>
          </a:lvl2pPr>
          <a:lvl3pPr marL="571500" indent="-285750" algn="ctr">
            <a:defRPr sz="2900"/>
          </a:lvl3pPr>
          <a:lvl4pPr marL="857250" indent="-285750" algn="ctr">
            <a:defRPr sz="2900"/>
          </a:lvl4pPr>
          <a:lvl5pPr marL="1143000" indent="-285750" algn="ctr">
            <a:defRPr sz="2900"/>
          </a:lvl5pPr>
          <a:lvl6pPr marL="1428750" indent="-285750" algn="ctr">
            <a:defRPr sz="2900"/>
          </a:lvl6pPr>
          <a:lvl7pPr marL="1714500" indent="-285750" algn="ctr">
            <a:defRPr sz="2900"/>
          </a:lvl7pPr>
          <a:lvl8pPr marL="2000250" indent="-285750" algn="ctr">
            <a:defRPr sz="2900"/>
          </a:lvl8pPr>
          <a:lvl9pPr marL="2286000" indent="-285750" algn="ctr">
            <a:defRPr sz="2900"/>
          </a:lvl9pPr>
        </a:lstStyle>
        <a:p>
          <a:pPr lvl="0">
            <a:lnSpc>
              <a:spcPct val="100000"/>
            </a:lnSpc>
            <a:spcBef>
              <a:spcPct val="0"/>
            </a:spcBef>
            <a:spcAft>
              <a:spcPct val="35000"/>
            </a:spcAft>
          </a:pPr>
          <a:r>
            <a:rPr lang="en-US"/>
            <a:t>Teks Deskripsi</a:t>
          </a:r>
          <a:endParaRPr lang="en-US"/>
        </a:p>
      </dsp:txBody>
      <dsp:txXfrm>
        <a:off x="2751322" y="1739481"/>
        <a:ext cx="2625355" cy="2625355"/>
      </dsp:txXfrm>
    </dsp:sp>
    <dsp:sp modelId="{B849A6F3-9933-4C36-AF65-6098308CBC3C}">
      <dsp:nvSpPr>
        <dsp:cNvPr id="4" name="Left Arrow 3"/>
        <dsp:cNvSpPr/>
      </dsp:nvSpPr>
      <dsp:spPr bwMode="white">
        <a:xfrm rot="12899999">
          <a:off x="1113255" y="1315358"/>
          <a:ext cx="2009251" cy="748226"/>
        </a:xfrm>
        <a:prstGeom prst="leftArrow">
          <a:avLst>
            <a:gd name="adj1" fmla="val 60000"/>
            <a:gd name="adj2" fmla="val 50000"/>
          </a:avLst>
        </a:prstGeom>
      </dsp:spPr>
      <dsp:style>
        <a:lnRef idx="0">
          <a:schemeClr val="accent2">
            <a:tint val="60000"/>
          </a:schemeClr>
        </a:lnRef>
        <a:fillRef idx="1">
          <a:schemeClr val="accent2">
            <a:tint val="60000"/>
          </a:schemeClr>
        </a:fillRef>
        <a:effectRef idx="0">
          <a:scrgbClr r="0" g="0" b="0"/>
        </a:effectRef>
        <a:fontRef idx="minor">
          <a:schemeClr val="lt1"/>
        </a:fontRef>
      </dsp:style>
      <dsp:txXfrm rot="12899999">
        <a:off x="1113255" y="1315358"/>
        <a:ext cx="2009251" cy="748226"/>
      </dsp:txXfrm>
    </dsp:sp>
    <dsp:sp modelId="{B1756079-1332-4090-9A47-D2C0EDB7FB22}">
      <dsp:nvSpPr>
        <dsp:cNvPr id="5" name="Rounded Rectangle 4"/>
        <dsp:cNvSpPr/>
      </dsp:nvSpPr>
      <dsp:spPr bwMode="white">
        <a:xfrm>
          <a:off x="0" y="82069"/>
          <a:ext cx="2494087" cy="1995270"/>
        </a:xfrm>
        <a:prstGeom prst="roundRect">
          <a:avLst>
            <a:gd name="adj" fmla="val 10000"/>
          </a:avLst>
        </a:prstGeom>
      </dsp:spPr>
      <dsp:style>
        <a:lnRef idx="2">
          <a:schemeClr val="lt1"/>
        </a:lnRef>
        <a:fillRef idx="1">
          <a:schemeClr val="accent2"/>
        </a:fillRef>
        <a:effectRef idx="0">
          <a:scrgbClr r="0" g="0" b="0"/>
        </a:effectRef>
        <a:fontRef idx="minor">
          <a:schemeClr val="lt1"/>
        </a:fontRef>
      </dsp:style>
      <dsp:txBody>
        <a:bodyPr lIns="123825" tIns="123825" rIns="123825" bIns="123825"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endParaRPr lang="en-US"/>
        </a:p>
      </dsp:txBody>
      <dsp:txXfrm>
        <a:off x="0" y="82069"/>
        <a:ext cx="2494087" cy="1995270"/>
      </dsp:txXfrm>
    </dsp:sp>
    <dsp:sp modelId="{D0718308-59AC-43E6-A882-4828EE4494C2}">
      <dsp:nvSpPr>
        <dsp:cNvPr id="8" name="Left Arrow 7"/>
        <dsp:cNvSpPr/>
      </dsp:nvSpPr>
      <dsp:spPr bwMode="white">
        <a:xfrm rot="-2099999">
          <a:off x="5005494" y="1315358"/>
          <a:ext cx="2009251" cy="748226"/>
        </a:xfrm>
        <a:prstGeom prst="leftArrow">
          <a:avLst>
            <a:gd name="adj1" fmla="val 60000"/>
            <a:gd name="adj2" fmla="val 50000"/>
          </a:avLst>
        </a:prstGeom>
      </dsp:spPr>
      <dsp:style>
        <a:lnRef idx="0">
          <a:schemeClr val="accent2">
            <a:tint val="60000"/>
          </a:schemeClr>
        </a:lnRef>
        <a:fillRef idx="1">
          <a:schemeClr val="accent2">
            <a:tint val="60000"/>
          </a:schemeClr>
        </a:fillRef>
        <a:effectRef idx="0">
          <a:scrgbClr r="0" g="0" b="0"/>
        </a:effectRef>
        <a:fontRef idx="minor">
          <a:schemeClr val="lt1"/>
        </a:fontRef>
      </dsp:style>
      <dsp:txXfrm rot="-2099999">
        <a:off x="5005494" y="1315358"/>
        <a:ext cx="2009251" cy="748226"/>
      </dsp:txXfrm>
    </dsp:sp>
    <dsp:sp modelId="{5E0D0BC9-3E91-4623-8C1A-C4A70EB3594B}">
      <dsp:nvSpPr>
        <dsp:cNvPr id="9" name="Rounded Rectangle 8"/>
        <dsp:cNvSpPr/>
      </dsp:nvSpPr>
      <dsp:spPr bwMode="white">
        <a:xfrm>
          <a:off x="5633913" y="82069"/>
          <a:ext cx="2494087" cy="1995270"/>
        </a:xfrm>
        <a:prstGeom prst="roundRect">
          <a:avLst>
            <a:gd name="adj" fmla="val 10000"/>
          </a:avLst>
        </a:prstGeom>
      </dsp:spPr>
      <dsp:style>
        <a:lnRef idx="2">
          <a:schemeClr val="lt1"/>
        </a:lnRef>
        <a:fillRef idx="1">
          <a:schemeClr val="accent2"/>
        </a:fillRef>
        <a:effectRef idx="0">
          <a:scrgbClr r="0" g="0" b="0"/>
        </a:effectRef>
        <a:fontRef idx="minor">
          <a:schemeClr val="lt1"/>
        </a:fontRef>
      </dsp:style>
      <dsp:txBody>
        <a:bodyPr lIns="123825" tIns="123825" rIns="123825" bIns="123825"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endParaRPr lang="en-US"/>
        </a:p>
      </dsp:txBody>
      <dsp:txXfrm>
        <a:off x="5633913" y="82069"/>
        <a:ext cx="2494087" cy="1995270"/>
      </dsp:txXfrm>
    </dsp:sp>
  </dsp:spTree>
</dsp:drawing>
</file>

<file path=ppt/diagrams/drawing1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8229600" cy="4525963"/>
        <a:chOff x="0" y="0"/>
        <a:chExt cx="8229600" cy="4525963"/>
      </a:xfrm>
    </dsp:grpSpPr>
    <dsp:sp modelId="{0156FE6B-E68D-4A8E-8D26-D2235B25330D}">
      <dsp:nvSpPr>
        <dsp:cNvPr id="3" name="Isosceles Triangle 2"/>
        <dsp:cNvSpPr/>
      </dsp:nvSpPr>
      <dsp:spPr bwMode="white">
        <a:xfrm>
          <a:off x="1512371" y="0"/>
          <a:ext cx="4525963" cy="4525963"/>
        </a:xfrm>
        <a:prstGeom prst="triangle">
          <a:avLst/>
        </a:prstGeom>
        <a:solidFill>
          <a:schemeClr val="accent2">
            <a:lumMod val="40000"/>
            <a:lumOff val="60000"/>
          </a:schemeClr>
        </a:solidFill>
      </dsp:spPr>
      <dsp:style>
        <a:lnRef idx="1">
          <a:schemeClr val="accent2"/>
        </a:lnRef>
        <a:fillRef idx="3">
          <a:schemeClr val="accent2"/>
        </a:fillRef>
        <a:effectRef idx="2">
          <a:schemeClr val="accent2"/>
        </a:effectRef>
        <a:fontRef idx="minor">
          <a:schemeClr val="lt1"/>
        </a:fontRef>
      </dsp:style>
      <dsp:txXfrm>
        <a:off x="1512371" y="0"/>
        <a:ext cx="4525963" cy="4525963"/>
      </dsp:txXfrm>
    </dsp:sp>
    <dsp:sp modelId="{C331F173-0B73-4BBA-80E6-FE37A0D555E7}">
      <dsp:nvSpPr>
        <dsp:cNvPr id="4" name="Rounded Rectangle 3"/>
        <dsp:cNvSpPr/>
      </dsp:nvSpPr>
      <dsp:spPr bwMode="white">
        <a:xfrm>
          <a:off x="3775353" y="452596"/>
          <a:ext cx="2941876" cy="1072821"/>
        </a:xfrm>
        <a:prstGeom prst="roundRect">
          <a:avLst/>
        </a:prstGeom>
        <a:solidFill>
          <a:srgbClr val="92D050">
            <a:alpha val="90000"/>
          </a:srgbClr>
        </a:solidFill>
      </dsp:spPr>
      <dsp:style>
        <a:lnRef idx="2">
          <a:schemeClr val="accent4">
            <a:shade val="50000"/>
            <a:hueOff val="0"/>
            <a:satOff val="0"/>
            <a:lumOff val="0"/>
            <a:alpha val="100000"/>
          </a:schemeClr>
        </a:lnRef>
        <a:fillRef idx="1">
          <a:schemeClr val="lt1">
            <a:alpha val="90000"/>
          </a:schemeClr>
        </a:fillRef>
        <a:effectRef idx="0">
          <a:scrgbClr r="0" g="0" b="0"/>
        </a:effectRef>
        <a:fontRef idx="minor"/>
      </dsp:style>
      <dsp:txBody>
        <a:bodyPr lIns="41910" tIns="41910" rIns="41910" bIns="41910" anchor="ctr"/>
        <a:lstStyle>
          <a:lvl1pPr algn="ctr">
            <a:defRPr sz="1100"/>
          </a:lvl1pPr>
          <a:lvl2pPr marL="57150" indent="-57150" algn="ctr">
            <a:defRPr sz="800"/>
          </a:lvl2pPr>
          <a:lvl3pPr marL="114300" indent="-57150" algn="ctr">
            <a:defRPr sz="800"/>
          </a:lvl3pPr>
          <a:lvl4pPr marL="171450" indent="-57150" algn="ctr">
            <a:defRPr sz="800"/>
          </a:lvl4pPr>
          <a:lvl5pPr marL="228600" indent="-57150" algn="ctr">
            <a:defRPr sz="800"/>
          </a:lvl5pPr>
          <a:lvl6pPr marL="285750" indent="-57150" algn="ctr">
            <a:defRPr sz="800"/>
          </a:lvl6pPr>
          <a:lvl7pPr marL="342900" indent="-57150" algn="ctr">
            <a:defRPr sz="800"/>
          </a:lvl7pPr>
          <a:lvl8pPr marL="400050" indent="-57150" algn="ctr">
            <a:defRPr sz="800"/>
          </a:lvl8pPr>
          <a:lvl9pPr marL="457200" indent="-57150" algn="ctr">
            <a:defRPr sz="800"/>
          </a:lvl9pPr>
        </a:lstStyle>
        <a:p>
          <a:pPr lvl="0">
            <a:lnSpc>
              <a:spcPct val="100000"/>
            </a:lnSpc>
            <a:spcBef>
              <a:spcPct val="0"/>
            </a:spcBef>
            <a:spcAft>
              <a:spcPct val="35000"/>
            </a:spcAft>
          </a:pPr>
          <a:r>
            <a:rPr lang="id-ID" dirty="0" smtClean="0">
              <a:solidFill>
                <a:schemeClr val="dk1"/>
              </a:solidFill>
            </a:rPr>
            <a:t>Menyiapkan naskah siap cetak atau siap terbit dengan memperhatikan segi sistematika penyajian, isi, dan bahasa (menyangkut ejaan, diksi, dan struktur kalimat)</a:t>
          </a:r>
          <a:endParaRPr lang="id-ID" dirty="0">
            <a:solidFill>
              <a:schemeClr val="dk1"/>
            </a:solidFill>
          </a:endParaRPr>
        </a:p>
      </dsp:txBody>
      <dsp:txXfrm>
        <a:off x="3775353" y="452596"/>
        <a:ext cx="2941876" cy="1072821"/>
      </dsp:txXfrm>
    </dsp:sp>
    <dsp:sp modelId="{369631EE-655D-4317-9612-90C64516F969}">
      <dsp:nvSpPr>
        <dsp:cNvPr id="5" name="Rounded Rectangle 4"/>
        <dsp:cNvSpPr/>
      </dsp:nvSpPr>
      <dsp:spPr bwMode="white">
        <a:xfrm>
          <a:off x="3775353" y="1659520"/>
          <a:ext cx="2941876" cy="1072821"/>
        </a:xfrm>
        <a:prstGeom prst="roundRect">
          <a:avLst/>
        </a:prstGeom>
        <a:solidFill>
          <a:srgbClr val="FFC000">
            <a:alpha val="90000"/>
          </a:srgbClr>
        </a:solidFill>
      </dsp:spPr>
      <dsp:style>
        <a:lnRef idx="2">
          <a:schemeClr val="accent4">
            <a:shade val="50000"/>
            <a:hueOff val="-80000"/>
            <a:satOff val="-4182"/>
            <a:lumOff val="27974"/>
            <a:alpha val="100000"/>
          </a:schemeClr>
        </a:lnRef>
        <a:fillRef idx="1">
          <a:schemeClr val="lt1">
            <a:alpha val="90000"/>
          </a:schemeClr>
        </a:fillRef>
        <a:effectRef idx="0">
          <a:scrgbClr r="0" g="0" b="0"/>
        </a:effectRef>
        <a:fontRef idx="minor"/>
      </dsp:style>
      <dsp:txBody>
        <a:bodyPr lIns="41910" tIns="41910" rIns="41910" bIns="41910" anchor="ctr"/>
        <a:lstStyle>
          <a:lvl1pPr algn="ctr">
            <a:defRPr sz="1100"/>
          </a:lvl1pPr>
          <a:lvl2pPr marL="57150" indent="-57150" algn="ctr">
            <a:defRPr sz="800"/>
          </a:lvl2pPr>
          <a:lvl3pPr marL="114300" indent="-57150" algn="ctr">
            <a:defRPr sz="800"/>
          </a:lvl3pPr>
          <a:lvl4pPr marL="171450" indent="-57150" algn="ctr">
            <a:defRPr sz="800"/>
          </a:lvl4pPr>
          <a:lvl5pPr marL="228600" indent="-57150" algn="ctr">
            <a:defRPr sz="800"/>
          </a:lvl5pPr>
          <a:lvl6pPr marL="285750" indent="-57150" algn="ctr">
            <a:defRPr sz="800"/>
          </a:lvl6pPr>
          <a:lvl7pPr marL="342900" indent="-57150" algn="ctr">
            <a:defRPr sz="800"/>
          </a:lvl7pPr>
          <a:lvl8pPr marL="400050" indent="-57150" algn="ctr">
            <a:defRPr sz="800"/>
          </a:lvl8pPr>
          <a:lvl9pPr marL="457200" indent="-57150" algn="ctr">
            <a:defRPr sz="800"/>
          </a:lvl9pPr>
        </a:lstStyle>
        <a:p>
          <a:pPr lvl="0">
            <a:lnSpc>
              <a:spcPct val="100000"/>
            </a:lnSpc>
            <a:spcBef>
              <a:spcPct val="0"/>
            </a:spcBef>
            <a:spcAft>
              <a:spcPct val="35000"/>
            </a:spcAft>
          </a:pPr>
          <a:r>
            <a:rPr lang="id-ID" dirty="0" smtClean="0">
              <a:solidFill>
                <a:schemeClr val="dk1"/>
              </a:solidFill>
            </a:rPr>
            <a:t>Merencanakan dan mengarahkan penerbitan (surat kabar, majalah).</a:t>
          </a:r>
          <a:endParaRPr lang="id-ID" dirty="0">
            <a:solidFill>
              <a:schemeClr val="dk1"/>
            </a:solidFill>
          </a:endParaRPr>
        </a:p>
      </dsp:txBody>
      <dsp:txXfrm>
        <a:off x="3775353" y="1659520"/>
        <a:ext cx="2941876" cy="1072821"/>
      </dsp:txXfrm>
    </dsp:sp>
    <dsp:sp modelId="{D17C5825-FEAA-4377-997A-2F2FC5A4DAAB}">
      <dsp:nvSpPr>
        <dsp:cNvPr id="6" name="Rounded Rectangle 5"/>
        <dsp:cNvSpPr/>
      </dsp:nvSpPr>
      <dsp:spPr bwMode="white">
        <a:xfrm>
          <a:off x="3775353" y="2866443"/>
          <a:ext cx="2941876" cy="1072821"/>
        </a:xfrm>
        <a:prstGeom prst="roundRect">
          <a:avLst/>
        </a:prstGeom>
        <a:solidFill>
          <a:srgbClr val="00B0F0">
            <a:alpha val="90000"/>
          </a:srgbClr>
        </a:solidFill>
      </dsp:spPr>
      <dsp:style>
        <a:lnRef idx="2">
          <a:schemeClr val="accent4">
            <a:tint val="55000"/>
            <a:hueOff val="40000"/>
            <a:satOff val="2092"/>
            <a:lumOff val="-13986"/>
            <a:alpha val="100000"/>
          </a:schemeClr>
        </a:lnRef>
        <a:fillRef idx="1">
          <a:schemeClr val="lt1">
            <a:alpha val="90000"/>
          </a:schemeClr>
        </a:fillRef>
        <a:effectRef idx="0">
          <a:scrgbClr r="0" g="0" b="0"/>
        </a:effectRef>
        <a:fontRef idx="minor"/>
      </dsp:style>
      <dsp:txBody>
        <a:bodyPr lIns="41910" tIns="41910" rIns="41910" bIns="41910" anchor="ctr"/>
        <a:lstStyle>
          <a:lvl1pPr algn="ctr">
            <a:defRPr sz="1100"/>
          </a:lvl1pPr>
          <a:lvl2pPr marL="57150" indent="-57150" algn="ctr">
            <a:defRPr sz="800"/>
          </a:lvl2pPr>
          <a:lvl3pPr marL="114300" indent="-57150" algn="ctr">
            <a:defRPr sz="800"/>
          </a:lvl3pPr>
          <a:lvl4pPr marL="171450" indent="-57150" algn="ctr">
            <a:defRPr sz="800"/>
          </a:lvl4pPr>
          <a:lvl5pPr marL="228600" indent="-57150" algn="ctr">
            <a:defRPr sz="800"/>
          </a:lvl5pPr>
          <a:lvl6pPr marL="285750" indent="-57150" algn="ctr">
            <a:defRPr sz="800"/>
          </a:lvl6pPr>
          <a:lvl7pPr marL="342900" indent="-57150" algn="ctr">
            <a:defRPr sz="800"/>
          </a:lvl7pPr>
          <a:lvl8pPr marL="400050" indent="-57150" algn="ctr">
            <a:defRPr sz="800"/>
          </a:lvl8pPr>
          <a:lvl9pPr marL="457200" indent="-57150" algn="ctr">
            <a:defRPr sz="800"/>
          </a:lvl9pPr>
        </a:lstStyle>
        <a:p>
          <a:pPr lvl="0">
            <a:lnSpc>
              <a:spcPct val="100000"/>
            </a:lnSpc>
            <a:spcBef>
              <a:spcPct val="0"/>
            </a:spcBef>
            <a:spcAft>
              <a:spcPct val="35000"/>
            </a:spcAft>
          </a:pPr>
          <a:r>
            <a:rPr lang="id-ID" dirty="0" smtClean="0">
              <a:solidFill>
                <a:schemeClr val="dk1"/>
              </a:solidFill>
            </a:rPr>
            <a:t>Menyusun atau merakit (film, pita rekaman) dengan cara memotong-motong dan memasang kembali.</a:t>
          </a:r>
          <a:endParaRPr lang="id-ID" dirty="0">
            <a:solidFill>
              <a:schemeClr val="dk1"/>
            </a:solidFill>
          </a:endParaRPr>
        </a:p>
      </dsp:txBody>
      <dsp:txXfrm>
        <a:off x="3775353" y="2866443"/>
        <a:ext cx="2941876" cy="1072821"/>
      </dsp:txXfrm>
    </dsp:sp>
  </dsp:spTree>
</dsp:drawing>
</file>

<file path=ppt/diagrams/drawing1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9624272" cy="5292979"/>
        <a:chOff x="0" y="0"/>
        <a:chExt cx="9624272" cy="5292979"/>
      </a:xfrm>
    </dsp:grpSpPr>
    <dsp:sp modelId="{0156FE6B-E68D-4A8E-8D26-D2235B25330D}">
      <dsp:nvSpPr>
        <dsp:cNvPr id="3" name="Isosceles Triangle 2"/>
        <dsp:cNvSpPr/>
      </dsp:nvSpPr>
      <dsp:spPr bwMode="white">
        <a:xfrm>
          <a:off x="1768673" y="0"/>
          <a:ext cx="5292979" cy="5292979"/>
        </a:xfrm>
        <a:prstGeom prst="triangle">
          <a:avLst/>
        </a:prstGeom>
        <a:solidFill>
          <a:schemeClr val="accent2">
            <a:lumMod val="40000"/>
            <a:lumOff val="60000"/>
          </a:schemeClr>
        </a:solidFill>
      </dsp:spPr>
      <dsp:style>
        <a:lnRef idx="1">
          <a:schemeClr val="accent2"/>
        </a:lnRef>
        <a:fillRef idx="3">
          <a:schemeClr val="accent2"/>
        </a:fillRef>
        <a:effectRef idx="2">
          <a:schemeClr val="accent2"/>
        </a:effectRef>
        <a:fontRef idx="minor">
          <a:schemeClr val="lt1"/>
        </a:fontRef>
      </dsp:style>
      <dsp:txXfrm>
        <a:off x="1768673" y="0"/>
        <a:ext cx="5292979" cy="5292979"/>
      </dsp:txXfrm>
    </dsp:sp>
    <dsp:sp modelId="{C331F173-0B73-4BBA-80E6-FE37A0D555E7}">
      <dsp:nvSpPr>
        <dsp:cNvPr id="4" name="Rounded Rectangle 3"/>
        <dsp:cNvSpPr/>
      </dsp:nvSpPr>
      <dsp:spPr bwMode="white">
        <a:xfrm>
          <a:off x="4415163" y="529298"/>
          <a:ext cx="3440436" cy="1254632"/>
        </a:xfrm>
        <a:prstGeom prst="roundRect">
          <a:avLst/>
        </a:prstGeom>
        <a:solidFill>
          <a:srgbClr val="92D050">
            <a:alpha val="90000"/>
          </a:srgbClr>
        </a:solidFill>
      </dsp:spPr>
      <dsp:style>
        <a:lnRef idx="2">
          <a:schemeClr val="accent4">
            <a:shade val="50000"/>
            <a:hueOff val="0"/>
            <a:satOff val="0"/>
            <a:lumOff val="0"/>
            <a:alpha val="100000"/>
          </a:schemeClr>
        </a:lnRef>
        <a:fillRef idx="1">
          <a:schemeClr val="lt1">
            <a:alpha val="90000"/>
          </a:schemeClr>
        </a:fillRef>
        <a:effectRef idx="0">
          <a:scrgbClr r="0" g="0" b="0"/>
        </a:effectRef>
        <a:fontRef idx="minor"/>
      </dsp:style>
      <dsp:txBody>
        <a:bodyPr lIns="49530" tIns="49530" rIns="49530" bIns="49530" anchor="ctr"/>
        <a:lstStyle>
          <a:lvl1pPr algn="ctr">
            <a:defRPr sz="1300"/>
          </a:lvl1pPr>
          <a:lvl2pPr marL="57150" indent="-57150" algn="ctr">
            <a:defRPr sz="1000"/>
          </a:lvl2pPr>
          <a:lvl3pPr marL="114300" indent="-57150" algn="ctr">
            <a:defRPr sz="1000"/>
          </a:lvl3pPr>
          <a:lvl4pPr marL="171450" indent="-57150" algn="ctr">
            <a:defRPr sz="1000"/>
          </a:lvl4pPr>
          <a:lvl5pPr marL="228600" indent="-57150" algn="ctr">
            <a:defRPr sz="1000"/>
          </a:lvl5pPr>
          <a:lvl6pPr marL="285750" indent="-57150" algn="ctr">
            <a:defRPr sz="1000"/>
          </a:lvl6pPr>
          <a:lvl7pPr marL="342900" indent="-57150" algn="ctr">
            <a:defRPr sz="1000"/>
          </a:lvl7pPr>
          <a:lvl8pPr marL="400050" indent="-57150" algn="ctr">
            <a:defRPr sz="1000"/>
          </a:lvl8pPr>
          <a:lvl9pPr marL="457200" indent="-57150" algn="ctr">
            <a:defRPr sz="1000"/>
          </a:lvl9pPr>
        </a:lstStyle>
        <a:p>
          <a:pPr lvl="0">
            <a:lnSpc>
              <a:spcPct val="100000"/>
            </a:lnSpc>
            <a:spcBef>
              <a:spcPct val="0"/>
            </a:spcBef>
            <a:spcAft>
              <a:spcPct val="35000"/>
            </a:spcAft>
          </a:pPr>
          <a:r>
            <a:rPr lang="id-ID" dirty="0" smtClean="0">
              <a:solidFill>
                <a:schemeClr val="dk1"/>
              </a:solidFill>
            </a:rPr>
            <a:t>Menyiapkan naskah siap cetak atau siap terbit dengan memperhatikan segi sistematika penyajian, isi, dan bahasa (menyangkut ejaan, diksi, dan struktur kalimat)</a:t>
          </a:r>
          <a:r>
            <a:rPr lang="en-US" dirty="0" smtClean="0">
              <a:solidFill>
                <a:schemeClr val="dk1"/>
              </a:solidFill>
            </a:rPr>
            <a:t>.</a:t>
          </a:r>
          <a:endParaRPr lang="id-ID" dirty="0">
            <a:solidFill>
              <a:schemeClr val="dk1"/>
            </a:solidFill>
          </a:endParaRPr>
        </a:p>
      </dsp:txBody>
      <dsp:txXfrm>
        <a:off x="4415163" y="529298"/>
        <a:ext cx="3440436" cy="1254632"/>
      </dsp:txXfrm>
    </dsp:sp>
    <dsp:sp modelId="{369631EE-655D-4317-9612-90C64516F969}">
      <dsp:nvSpPr>
        <dsp:cNvPr id="5" name="Rounded Rectangle 4"/>
        <dsp:cNvSpPr/>
      </dsp:nvSpPr>
      <dsp:spPr bwMode="white">
        <a:xfrm>
          <a:off x="4415163" y="1940759"/>
          <a:ext cx="3440436" cy="1254632"/>
        </a:xfrm>
        <a:prstGeom prst="roundRect">
          <a:avLst/>
        </a:prstGeom>
        <a:solidFill>
          <a:srgbClr val="FFC000">
            <a:alpha val="90000"/>
          </a:srgbClr>
        </a:solidFill>
      </dsp:spPr>
      <dsp:style>
        <a:lnRef idx="2">
          <a:schemeClr val="accent4">
            <a:shade val="50000"/>
            <a:hueOff val="-399999"/>
            <a:satOff val="0"/>
            <a:lumOff val="32157"/>
            <a:alpha val="100000"/>
          </a:schemeClr>
        </a:lnRef>
        <a:fillRef idx="1">
          <a:schemeClr val="lt1">
            <a:alpha val="90000"/>
          </a:schemeClr>
        </a:fillRef>
        <a:effectRef idx="0">
          <a:scrgbClr r="0" g="0" b="0"/>
        </a:effectRef>
        <a:fontRef idx="minor"/>
      </dsp:style>
      <dsp:txBody>
        <a:bodyPr lIns="49530" tIns="49530" rIns="49530" bIns="49530" anchor="ctr"/>
        <a:lstStyle>
          <a:lvl1pPr algn="ctr">
            <a:defRPr sz="1300"/>
          </a:lvl1pPr>
          <a:lvl2pPr marL="57150" indent="-57150" algn="ctr">
            <a:defRPr sz="1000"/>
          </a:lvl2pPr>
          <a:lvl3pPr marL="114300" indent="-57150" algn="ctr">
            <a:defRPr sz="1000"/>
          </a:lvl3pPr>
          <a:lvl4pPr marL="171450" indent="-57150" algn="ctr">
            <a:defRPr sz="1000"/>
          </a:lvl4pPr>
          <a:lvl5pPr marL="228600" indent="-57150" algn="ctr">
            <a:defRPr sz="1000"/>
          </a:lvl5pPr>
          <a:lvl6pPr marL="285750" indent="-57150" algn="ctr">
            <a:defRPr sz="1000"/>
          </a:lvl6pPr>
          <a:lvl7pPr marL="342900" indent="-57150" algn="ctr">
            <a:defRPr sz="1000"/>
          </a:lvl7pPr>
          <a:lvl8pPr marL="400050" indent="-57150" algn="ctr">
            <a:defRPr sz="1000"/>
          </a:lvl8pPr>
          <a:lvl9pPr marL="457200" indent="-57150" algn="ctr">
            <a:defRPr sz="1000"/>
          </a:lvl9pPr>
        </a:lstStyle>
        <a:p>
          <a:pPr lvl="0">
            <a:lnSpc>
              <a:spcPct val="100000"/>
            </a:lnSpc>
            <a:spcBef>
              <a:spcPct val="0"/>
            </a:spcBef>
            <a:spcAft>
              <a:spcPct val="35000"/>
            </a:spcAft>
          </a:pPr>
          <a:r>
            <a:rPr lang="id-ID" dirty="0" smtClean="0">
              <a:solidFill>
                <a:schemeClr val="dk1"/>
              </a:solidFill>
            </a:rPr>
            <a:t>Merencanakan dan mengarahkan penerbitan (surat kabar, majalah).</a:t>
          </a:r>
          <a:endParaRPr lang="id-ID" dirty="0">
            <a:solidFill>
              <a:schemeClr val="dk1"/>
            </a:solidFill>
          </a:endParaRPr>
        </a:p>
      </dsp:txBody>
      <dsp:txXfrm>
        <a:off x="4415163" y="1940759"/>
        <a:ext cx="3440436" cy="1254632"/>
      </dsp:txXfrm>
    </dsp:sp>
    <dsp:sp modelId="{D17C5825-FEAA-4377-997A-2F2FC5A4DAAB}">
      <dsp:nvSpPr>
        <dsp:cNvPr id="6" name="Rounded Rectangle 5"/>
        <dsp:cNvSpPr/>
      </dsp:nvSpPr>
      <dsp:spPr bwMode="white">
        <a:xfrm>
          <a:off x="4415163" y="3352220"/>
          <a:ext cx="3440436" cy="1254632"/>
        </a:xfrm>
        <a:prstGeom prst="roundRect">
          <a:avLst/>
        </a:prstGeom>
        <a:solidFill>
          <a:srgbClr val="00B0F0">
            <a:alpha val="90000"/>
          </a:srgbClr>
        </a:solidFill>
      </dsp:spPr>
      <dsp:style>
        <a:lnRef idx="2">
          <a:schemeClr val="accent4">
            <a:tint val="55000"/>
            <a:hueOff val="199999"/>
            <a:satOff val="0"/>
            <a:lumOff val="-16077"/>
            <a:alpha val="100000"/>
          </a:schemeClr>
        </a:lnRef>
        <a:fillRef idx="1">
          <a:schemeClr val="lt1">
            <a:alpha val="90000"/>
          </a:schemeClr>
        </a:fillRef>
        <a:effectRef idx="0">
          <a:scrgbClr r="0" g="0" b="0"/>
        </a:effectRef>
        <a:fontRef idx="minor"/>
      </dsp:style>
      <dsp:txBody>
        <a:bodyPr lIns="49530" tIns="49530" rIns="49530" bIns="49530" anchor="ctr"/>
        <a:lstStyle>
          <a:lvl1pPr algn="ctr">
            <a:defRPr sz="1300"/>
          </a:lvl1pPr>
          <a:lvl2pPr marL="57150" indent="-57150" algn="ctr">
            <a:defRPr sz="1000"/>
          </a:lvl2pPr>
          <a:lvl3pPr marL="114300" indent="-57150" algn="ctr">
            <a:defRPr sz="1000"/>
          </a:lvl3pPr>
          <a:lvl4pPr marL="171450" indent="-57150" algn="ctr">
            <a:defRPr sz="1000"/>
          </a:lvl4pPr>
          <a:lvl5pPr marL="228600" indent="-57150" algn="ctr">
            <a:defRPr sz="1000"/>
          </a:lvl5pPr>
          <a:lvl6pPr marL="285750" indent="-57150" algn="ctr">
            <a:defRPr sz="1000"/>
          </a:lvl6pPr>
          <a:lvl7pPr marL="342900" indent="-57150" algn="ctr">
            <a:defRPr sz="1000"/>
          </a:lvl7pPr>
          <a:lvl8pPr marL="400050" indent="-57150" algn="ctr">
            <a:defRPr sz="1000"/>
          </a:lvl8pPr>
          <a:lvl9pPr marL="457200" indent="-57150" algn="ctr">
            <a:defRPr sz="1000"/>
          </a:lvl9pPr>
        </a:lstStyle>
        <a:p>
          <a:pPr lvl="0">
            <a:lnSpc>
              <a:spcPct val="100000"/>
            </a:lnSpc>
            <a:spcBef>
              <a:spcPct val="0"/>
            </a:spcBef>
            <a:spcAft>
              <a:spcPct val="35000"/>
            </a:spcAft>
          </a:pPr>
          <a:r>
            <a:rPr lang="id-ID" dirty="0" smtClean="0">
              <a:solidFill>
                <a:schemeClr val="dk1"/>
              </a:solidFill>
            </a:rPr>
            <a:t>Menyusun atau merakit (film, pita rekaman) dengan cara memotong-motong dan memasang kembali.</a:t>
          </a:r>
          <a:endParaRPr lang="id-ID" dirty="0">
            <a:solidFill>
              <a:schemeClr val="dk1"/>
            </a:solidFill>
          </a:endParaRPr>
        </a:p>
      </dsp:txBody>
      <dsp:txXfrm>
        <a:off x="4415163" y="3352220"/>
        <a:ext cx="3440436" cy="1254632"/>
      </dsp:txXfrm>
    </dsp:sp>
  </dsp:spTree>
</dsp:drawing>
</file>

<file path=ppt/diagrams/drawing1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7286676" cy="3500462"/>
        <a:chOff x="0" y="0"/>
        <a:chExt cx="7286676" cy="3500462"/>
      </a:xfrm>
    </dsp:grpSpPr>
    <dsp:sp modelId="{F6D4BBB1-CCA7-4F68-891B-3C15CC670BA6}">
      <dsp:nvSpPr>
        <dsp:cNvPr id="3" name="Rounded Rectangle 2"/>
        <dsp:cNvSpPr/>
      </dsp:nvSpPr>
      <dsp:spPr bwMode="white">
        <a:xfrm>
          <a:off x="0" y="0"/>
          <a:ext cx="7286676" cy="1093894"/>
        </a:xfrm>
        <a:prstGeom prst="roundRect">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Xfrm>
        <a:off x="0" y="0"/>
        <a:ext cx="7286676" cy="1093894"/>
      </dsp:txXfrm>
    </dsp:sp>
    <dsp:sp modelId="{2153CF22-2BC3-493C-A4D0-24BA37FC1F3C}">
      <dsp:nvSpPr>
        <dsp:cNvPr id="4" name="Rounded Rectangle 3"/>
        <dsp:cNvSpPr/>
      </dsp:nvSpPr>
      <dsp:spPr bwMode="white">
        <a:xfrm>
          <a:off x="109389" y="109389"/>
          <a:ext cx="1457335" cy="875116"/>
        </a:xfrm>
        <a:prstGeom prst="roundRect">
          <a:avLst>
            <a:gd name="adj" fmla="val 10000"/>
          </a:avLst>
        </a:prstGeom>
        <a:blipFill rotWithShape="0">
          <a:blip r:embed="rId1"/>
          <a:stretch>
            <a:fillRect/>
          </a:stretch>
        </a:blipFill>
      </dsp:spPr>
      <dsp:style>
        <a:lnRef idx="2">
          <a:schemeClr val="lt1"/>
        </a:lnRef>
        <a:fillRef idx="1">
          <a:schemeClr val="accent5">
            <a:tint val="50000"/>
            <a:hueOff val="0"/>
            <a:satOff val="0"/>
            <a:lumOff val="0"/>
            <a:alpha val="100000"/>
          </a:schemeClr>
        </a:fillRef>
        <a:effectRef idx="0">
          <a:scrgbClr r="0" g="0" b="0"/>
        </a:effectRef>
        <a:fontRef idx="minor"/>
      </dsp:style>
      <dsp:txXfrm>
        <a:off x="109389" y="109389"/>
        <a:ext cx="1457335" cy="875116"/>
      </dsp:txXfrm>
    </dsp:sp>
    <dsp:sp modelId="{773BB9A3-4348-4EFB-8C75-E0B426D2DAAE}">
      <dsp:nvSpPr>
        <dsp:cNvPr id="6" name="Rounded Rectangle 5"/>
        <dsp:cNvSpPr/>
      </dsp:nvSpPr>
      <dsp:spPr bwMode="white">
        <a:xfrm>
          <a:off x="0" y="1203284"/>
          <a:ext cx="7286676" cy="1093894"/>
        </a:xfrm>
        <a:prstGeom prst="roundRect">
          <a:avLst>
            <a:gd name="adj" fmla="val 10000"/>
          </a:avLst>
        </a:prstGeom>
      </dsp:spPr>
      <dsp:style>
        <a:lnRef idx="2">
          <a:schemeClr val="lt1"/>
        </a:lnRef>
        <a:fillRef idx="1">
          <a:schemeClr val="accent5">
            <a:hueOff val="-4950000"/>
            <a:satOff val="20000"/>
            <a:lumOff val="4314"/>
            <a:alpha val="100000"/>
          </a:schemeClr>
        </a:fillRef>
        <a:effectRef idx="0">
          <a:scrgbClr r="0" g="0" b="0"/>
        </a:effectRef>
        <a:fontRef idx="minor">
          <a:schemeClr val="lt1"/>
        </a:fontRef>
      </dsp:style>
      <dsp:txXfrm>
        <a:off x="0" y="1203284"/>
        <a:ext cx="7286676" cy="1093894"/>
      </dsp:txXfrm>
    </dsp:sp>
    <dsp:sp modelId="{1A63B15C-369B-4F86-B735-4D4815A2C24A}">
      <dsp:nvSpPr>
        <dsp:cNvPr id="7" name="Rounded Rectangle 6"/>
        <dsp:cNvSpPr/>
      </dsp:nvSpPr>
      <dsp:spPr bwMode="white">
        <a:xfrm>
          <a:off x="109389" y="1312673"/>
          <a:ext cx="1457335" cy="875116"/>
        </a:xfrm>
        <a:prstGeom prst="roundRect">
          <a:avLst>
            <a:gd name="adj" fmla="val 10000"/>
          </a:avLst>
        </a:prstGeom>
        <a:blipFill rotWithShape="0">
          <a:blip r:embed="rId1"/>
          <a:stretch>
            <a:fillRect/>
          </a:stretch>
        </a:blipFill>
      </dsp:spPr>
      <dsp:style>
        <a:lnRef idx="2">
          <a:schemeClr val="lt1"/>
        </a:lnRef>
        <a:fillRef idx="1">
          <a:schemeClr val="accent5">
            <a:tint val="50000"/>
            <a:hueOff val="-5340000"/>
            <a:satOff val="23529"/>
            <a:lumOff val="2157"/>
            <a:alpha val="100000"/>
          </a:schemeClr>
        </a:fillRef>
        <a:effectRef idx="0">
          <a:scrgbClr r="0" g="0" b="0"/>
        </a:effectRef>
        <a:fontRef idx="minor"/>
      </dsp:style>
      <dsp:txXfrm>
        <a:off x="109389" y="1312673"/>
        <a:ext cx="1457335" cy="875116"/>
      </dsp:txXfrm>
    </dsp:sp>
    <dsp:sp modelId="{9653AB91-F884-4A63-921E-B2A795C50F66}">
      <dsp:nvSpPr>
        <dsp:cNvPr id="9" name="Rounded Rectangle 8"/>
        <dsp:cNvSpPr/>
      </dsp:nvSpPr>
      <dsp:spPr bwMode="white">
        <a:xfrm>
          <a:off x="0" y="2406568"/>
          <a:ext cx="7286676" cy="1093894"/>
        </a:xfrm>
        <a:prstGeom prst="roundRect">
          <a:avLst>
            <a:gd name="adj" fmla="val 10000"/>
          </a:avLst>
        </a:prstGeom>
      </dsp:spPr>
      <dsp:style>
        <a:lnRef idx="2">
          <a:schemeClr val="lt1"/>
        </a:lnRef>
        <a:fillRef idx="1">
          <a:schemeClr val="accent5">
            <a:hueOff val="-9900000"/>
            <a:satOff val="40000"/>
            <a:lumOff val="8627"/>
            <a:alpha val="100000"/>
          </a:schemeClr>
        </a:fillRef>
        <a:effectRef idx="0">
          <a:scrgbClr r="0" g="0" b="0"/>
        </a:effectRef>
        <a:fontRef idx="minor">
          <a:schemeClr val="lt1"/>
        </a:fontRef>
      </dsp:style>
      <dsp:txXfrm>
        <a:off x="0" y="2406568"/>
        <a:ext cx="7286676" cy="1093894"/>
      </dsp:txXfrm>
    </dsp:sp>
    <dsp:sp modelId="{0B89FED5-B79C-4C04-9EFD-D4AE21280A58}">
      <dsp:nvSpPr>
        <dsp:cNvPr id="10" name="Rounded Rectangle 9"/>
        <dsp:cNvSpPr/>
      </dsp:nvSpPr>
      <dsp:spPr bwMode="white">
        <a:xfrm>
          <a:off x="109389" y="2515957"/>
          <a:ext cx="1457335" cy="875116"/>
        </a:xfrm>
        <a:prstGeom prst="roundRect">
          <a:avLst>
            <a:gd name="adj" fmla="val 10000"/>
          </a:avLst>
        </a:prstGeom>
        <a:blipFill rotWithShape="0">
          <a:blip r:embed="rId1"/>
          <a:stretch>
            <a:fillRect/>
          </a:stretch>
        </a:blipFill>
      </dsp:spPr>
      <dsp:style>
        <a:lnRef idx="2">
          <a:schemeClr val="lt1"/>
        </a:lnRef>
        <a:fillRef idx="1">
          <a:schemeClr val="accent5">
            <a:tint val="50000"/>
            <a:hueOff val="-10680000"/>
            <a:satOff val="47059"/>
            <a:lumOff val="4314"/>
            <a:alpha val="100000"/>
          </a:schemeClr>
        </a:fillRef>
        <a:effectRef idx="0">
          <a:scrgbClr r="0" g="0" b="0"/>
        </a:effectRef>
        <a:fontRef idx="minor"/>
      </dsp:style>
      <dsp:txXfrm>
        <a:off x="109389" y="2515957"/>
        <a:ext cx="1457335" cy="875116"/>
      </dsp:txXfrm>
    </dsp:sp>
    <dsp:sp modelId="{23F4C71D-5131-4C71-9D7C-5C4BFB2450B6}">
      <dsp:nvSpPr>
        <dsp:cNvPr id="5" name="Rectangle 4"/>
        <dsp:cNvSpPr/>
      </dsp:nvSpPr>
      <dsp:spPr bwMode="white">
        <a:xfrm>
          <a:off x="1566725" y="0"/>
          <a:ext cx="5719951" cy="1093894"/>
        </a:xfrm>
        <a:prstGeom prst="rect">
          <a:avLst/>
        </a:prstGeom>
        <a:noFill/>
        <a:ln>
          <a:noFill/>
        </a:ln>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179070" tIns="179070" rIns="179070" bIns="179070" anchor="ctr"/>
        <a:lstStyle>
          <a:lvl1pPr algn="l">
            <a:defRPr sz="4700"/>
          </a:lvl1pPr>
          <a:lvl2pPr marL="285750" indent="-285750" algn="l">
            <a:defRPr sz="3600"/>
          </a:lvl2pPr>
          <a:lvl3pPr marL="571500" indent="-285750" algn="l">
            <a:defRPr sz="3600"/>
          </a:lvl3pPr>
          <a:lvl4pPr marL="857250" indent="-285750" algn="l">
            <a:defRPr sz="3600"/>
          </a:lvl4pPr>
          <a:lvl5pPr marL="1143000" indent="-285750" algn="l">
            <a:defRPr sz="3600"/>
          </a:lvl5pPr>
          <a:lvl6pPr marL="1428750" indent="-285750" algn="l">
            <a:defRPr sz="3600"/>
          </a:lvl6pPr>
          <a:lvl7pPr marL="1714500" indent="-285750" algn="l">
            <a:defRPr sz="3600"/>
          </a:lvl7pPr>
          <a:lvl8pPr marL="2000250" indent="-285750" algn="l">
            <a:defRPr sz="3600"/>
          </a:lvl8pPr>
          <a:lvl9pPr marL="2286000" indent="-285750" algn="l">
            <a:defRPr sz="3600"/>
          </a:lvl9pPr>
        </a:lstStyle>
        <a:p>
          <a:pPr lvl="0">
            <a:lnSpc>
              <a:spcPct val="100000"/>
            </a:lnSpc>
            <a:spcBef>
              <a:spcPct val="0"/>
            </a:spcBef>
            <a:spcAft>
              <a:spcPct val="35000"/>
            </a:spcAft>
          </a:pPr>
          <a:r>
            <a:rPr lang="id-ID" b="1" dirty="0" smtClean="0">
              <a:solidFill>
                <a:schemeClr val="tx1"/>
              </a:solidFill>
            </a:rPr>
            <a:t>Apa itu cerita fantasi?</a:t>
          </a:r>
          <a:endParaRPr lang="id-ID" b="1" dirty="0">
            <a:solidFill>
              <a:schemeClr val="tx1"/>
            </a:solidFill>
          </a:endParaRPr>
        </a:p>
      </dsp:txBody>
      <dsp:txXfrm>
        <a:off x="1566725" y="0"/>
        <a:ext cx="5719951" cy="1093894"/>
      </dsp:txXfrm>
    </dsp:sp>
    <dsp:sp modelId="{E8851539-C776-41DF-A18B-56AA70EFF129}">
      <dsp:nvSpPr>
        <dsp:cNvPr id="8" name="Rectangle 7"/>
        <dsp:cNvSpPr/>
      </dsp:nvSpPr>
      <dsp:spPr bwMode="white">
        <a:xfrm>
          <a:off x="1566725" y="1203284"/>
          <a:ext cx="5719951" cy="1093894"/>
        </a:xfrm>
        <a:prstGeom prst="rect">
          <a:avLst/>
        </a:prstGeom>
        <a:noFill/>
        <a:ln>
          <a:noFill/>
        </a:ln>
      </dsp:spPr>
      <dsp:style>
        <a:lnRef idx="2">
          <a:schemeClr val="lt1"/>
        </a:lnRef>
        <a:fillRef idx="1">
          <a:schemeClr val="accent5">
            <a:hueOff val="-4950000"/>
            <a:satOff val="20000"/>
            <a:lumOff val="4314"/>
            <a:alpha val="100000"/>
          </a:schemeClr>
        </a:fillRef>
        <a:effectRef idx="0">
          <a:scrgbClr r="0" g="0" b="0"/>
        </a:effectRef>
        <a:fontRef idx="minor">
          <a:schemeClr val="lt1"/>
        </a:fontRef>
      </dsp:style>
      <dsp:txBody>
        <a:bodyPr lIns="179070" tIns="179070" rIns="179070" bIns="179070" anchor="ctr"/>
        <a:lstStyle>
          <a:lvl1pPr algn="l">
            <a:defRPr sz="4700"/>
          </a:lvl1pPr>
          <a:lvl2pPr marL="285750" indent="-285750" algn="l">
            <a:defRPr sz="3600"/>
          </a:lvl2pPr>
          <a:lvl3pPr marL="571500" indent="-285750" algn="l">
            <a:defRPr sz="3600"/>
          </a:lvl3pPr>
          <a:lvl4pPr marL="857250" indent="-285750" algn="l">
            <a:defRPr sz="3600"/>
          </a:lvl4pPr>
          <a:lvl5pPr marL="1143000" indent="-285750" algn="l">
            <a:defRPr sz="3600"/>
          </a:lvl5pPr>
          <a:lvl6pPr marL="1428750" indent="-285750" algn="l">
            <a:defRPr sz="3600"/>
          </a:lvl6pPr>
          <a:lvl7pPr marL="1714500" indent="-285750" algn="l">
            <a:defRPr sz="3600"/>
          </a:lvl7pPr>
          <a:lvl8pPr marL="2000250" indent="-285750" algn="l">
            <a:defRPr sz="3600"/>
          </a:lvl8pPr>
          <a:lvl9pPr marL="2286000" indent="-285750" algn="l">
            <a:defRPr sz="3600"/>
          </a:lvl9pPr>
        </a:lstStyle>
        <a:p>
          <a:pPr lvl="0">
            <a:lnSpc>
              <a:spcPct val="100000"/>
            </a:lnSpc>
            <a:spcBef>
              <a:spcPct val="0"/>
            </a:spcBef>
            <a:spcAft>
              <a:spcPct val="35000"/>
            </a:spcAft>
          </a:pPr>
          <a:r>
            <a:rPr lang="id-ID" b="1" dirty="0" smtClean="0">
              <a:solidFill>
                <a:schemeClr val="tx1"/>
              </a:solidFill>
            </a:rPr>
            <a:t>Ciri-ciri cerita fantasi</a:t>
          </a:r>
          <a:endParaRPr lang="id-ID" b="1" dirty="0">
            <a:solidFill>
              <a:schemeClr val="tx1"/>
            </a:solidFill>
          </a:endParaRPr>
        </a:p>
      </dsp:txBody>
      <dsp:txXfrm>
        <a:off x="1566725" y="1203284"/>
        <a:ext cx="5719951" cy="1093894"/>
      </dsp:txXfrm>
    </dsp:sp>
    <dsp:sp modelId="{CCDFEA1E-4B21-41EA-A39A-24C731DF0D34}">
      <dsp:nvSpPr>
        <dsp:cNvPr id="11" name="Rectangle 10"/>
        <dsp:cNvSpPr/>
      </dsp:nvSpPr>
      <dsp:spPr bwMode="white">
        <a:xfrm>
          <a:off x="1566725" y="2406568"/>
          <a:ext cx="5719951" cy="1093894"/>
        </a:xfrm>
        <a:prstGeom prst="rect">
          <a:avLst/>
        </a:prstGeom>
        <a:noFill/>
        <a:ln>
          <a:noFill/>
        </a:ln>
      </dsp:spPr>
      <dsp:style>
        <a:lnRef idx="2">
          <a:schemeClr val="lt1"/>
        </a:lnRef>
        <a:fillRef idx="1">
          <a:schemeClr val="accent5">
            <a:hueOff val="-9900000"/>
            <a:satOff val="40000"/>
            <a:lumOff val="8627"/>
            <a:alpha val="100000"/>
          </a:schemeClr>
        </a:fillRef>
        <a:effectRef idx="0">
          <a:scrgbClr r="0" g="0" b="0"/>
        </a:effectRef>
        <a:fontRef idx="minor">
          <a:schemeClr val="lt1"/>
        </a:fontRef>
      </dsp:style>
      <dsp:txBody>
        <a:bodyPr lIns="179070" tIns="179070" rIns="179070" bIns="179070" anchor="ctr"/>
        <a:lstStyle>
          <a:lvl1pPr algn="l">
            <a:defRPr sz="4700"/>
          </a:lvl1pPr>
          <a:lvl2pPr marL="285750" indent="-285750" algn="l">
            <a:defRPr sz="3600"/>
          </a:lvl2pPr>
          <a:lvl3pPr marL="571500" indent="-285750" algn="l">
            <a:defRPr sz="3600"/>
          </a:lvl3pPr>
          <a:lvl4pPr marL="857250" indent="-285750" algn="l">
            <a:defRPr sz="3600"/>
          </a:lvl4pPr>
          <a:lvl5pPr marL="1143000" indent="-285750" algn="l">
            <a:defRPr sz="3600"/>
          </a:lvl5pPr>
          <a:lvl6pPr marL="1428750" indent="-285750" algn="l">
            <a:defRPr sz="3600"/>
          </a:lvl6pPr>
          <a:lvl7pPr marL="1714500" indent="-285750" algn="l">
            <a:defRPr sz="3600"/>
          </a:lvl7pPr>
          <a:lvl8pPr marL="2000250" indent="-285750" algn="l">
            <a:defRPr sz="3600"/>
          </a:lvl8pPr>
          <a:lvl9pPr marL="2286000" indent="-285750" algn="l">
            <a:defRPr sz="3600"/>
          </a:lvl9pPr>
        </a:lstStyle>
        <a:p>
          <a:pPr lvl="0">
            <a:lnSpc>
              <a:spcPct val="100000"/>
            </a:lnSpc>
            <a:spcBef>
              <a:spcPct val="0"/>
            </a:spcBef>
            <a:spcAft>
              <a:spcPct val="35000"/>
            </a:spcAft>
          </a:pPr>
          <a:r>
            <a:rPr lang="id-ID" b="1" dirty="0" smtClean="0">
              <a:solidFill>
                <a:schemeClr val="tx1"/>
              </a:solidFill>
            </a:rPr>
            <a:t>Jenis cerita fantasi</a:t>
          </a:r>
          <a:endParaRPr lang="id-ID" b="1" dirty="0">
            <a:solidFill>
              <a:schemeClr val="tx1"/>
            </a:solidFill>
          </a:endParaRPr>
        </a:p>
      </dsp:txBody>
      <dsp:txXfrm>
        <a:off x="1566725" y="2406568"/>
        <a:ext cx="5719951" cy="1093894"/>
      </dsp:txXfrm>
    </dsp:sp>
  </dsp:spTree>
</dsp:drawing>
</file>

<file path=ppt/diagrams/drawing1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7715304" cy="4064000"/>
        <a:chOff x="0" y="0"/>
        <a:chExt cx="7715304" cy="4064000"/>
      </a:xfrm>
    </dsp:grpSpPr>
    <dsp:sp modelId="{D7121E8C-5A2A-4591-BE10-CC216674D383}">
      <dsp:nvSpPr>
        <dsp:cNvPr id="4" name="Pentagon 3"/>
        <dsp:cNvSpPr/>
      </dsp:nvSpPr>
      <dsp:spPr bwMode="white">
        <a:xfrm rot="10800000">
          <a:off x="1432451" y="0"/>
          <a:ext cx="5130677" cy="560552"/>
        </a:xfrm>
        <a:prstGeom prst="homePlate">
          <a:avLst/>
        </a:prstGeom>
      </dsp:spPr>
      <dsp:style>
        <a:lnRef idx="1">
          <a:schemeClr val="dk1"/>
        </a:lnRef>
        <a:fillRef idx="2">
          <a:schemeClr val="dk1"/>
        </a:fillRef>
        <a:effectRef idx="1">
          <a:schemeClr val="dk1"/>
        </a:effectRef>
        <a:fontRef idx="minor">
          <a:schemeClr val="dk1"/>
        </a:fontRef>
      </dsp:style>
      <dsp:txBody>
        <a:bodyPr rot="10800000" lIns="247187" tIns="64769" rIns="120904" bIns="64769" anchor="ctr"/>
        <a:lstStyle>
          <a:lvl1pPr algn="ctr">
            <a:defRPr sz="1700"/>
          </a:lvl1pPr>
          <a:lvl2pPr marL="114300" indent="-114300" algn="ctr">
            <a:defRPr sz="1300"/>
          </a:lvl2pPr>
          <a:lvl3pPr marL="228600" indent="-114300" algn="ctr">
            <a:defRPr sz="1300"/>
          </a:lvl3pPr>
          <a:lvl4pPr marL="342900" indent="-114300" algn="ctr">
            <a:defRPr sz="1300"/>
          </a:lvl4pPr>
          <a:lvl5pPr marL="457200" indent="-114300" algn="ctr">
            <a:defRPr sz="1300"/>
          </a:lvl5pPr>
          <a:lvl6pPr marL="571500" indent="-114300" algn="ctr">
            <a:defRPr sz="1300"/>
          </a:lvl6pPr>
          <a:lvl7pPr marL="685800" indent="-114300" algn="ctr">
            <a:defRPr sz="1300"/>
          </a:lvl7pPr>
          <a:lvl8pPr marL="800100" indent="-114300" algn="ctr">
            <a:defRPr sz="1300"/>
          </a:lvl8pPr>
          <a:lvl9pPr marL="914400" indent="-114300" algn="ctr">
            <a:defRPr sz="1300"/>
          </a:lvl9pPr>
        </a:lstStyle>
        <a:p>
          <a:pPr lvl="0" algn="just">
            <a:lnSpc>
              <a:spcPct val="100000"/>
            </a:lnSpc>
            <a:spcBef>
              <a:spcPct val="0"/>
            </a:spcBef>
            <a:spcAft>
              <a:spcPct val="35000"/>
            </a:spcAft>
          </a:pPr>
          <a:r>
            <a:rPr lang="id-ID" b="1" dirty="0" smtClean="0"/>
            <a:t>Mengandung keajaiban/keanehan/kemisteriusan</a:t>
          </a:r>
          <a:endParaRPr lang="id-ID" b="1" dirty="0"/>
        </a:p>
      </dsp:txBody>
      <dsp:txXfrm rot="10800000">
        <a:off x="1432451" y="0"/>
        <a:ext cx="5130677" cy="560552"/>
      </dsp:txXfrm>
    </dsp:sp>
    <dsp:sp modelId="{09928A46-B5B7-4F3E-9092-B5F6BDD51431}">
      <dsp:nvSpPr>
        <dsp:cNvPr id="3" name="Oval 2"/>
        <dsp:cNvSpPr/>
      </dsp:nvSpPr>
      <dsp:spPr bwMode="white">
        <a:xfrm>
          <a:off x="1152175" y="0"/>
          <a:ext cx="560552" cy="560552"/>
        </a:xfrm>
        <a:prstGeom prst="ellipse">
          <a:avLst/>
        </a:prstGeom>
        <a:blipFill rotWithShape="0">
          <a:blip r:embed="rId1"/>
          <a:stretch>
            <a:fillRect/>
          </a:stretch>
        </a:blipFill>
      </dsp:spPr>
      <dsp:style>
        <a:lnRef idx="2">
          <a:schemeClr val="lt1"/>
        </a:lnRef>
        <a:fillRef idx="1">
          <a:schemeClr val="accent1">
            <a:tint val="50000"/>
          </a:schemeClr>
        </a:fillRef>
        <a:effectRef idx="0">
          <a:scrgbClr r="0" g="0" b="0"/>
        </a:effectRef>
        <a:fontRef idx="minor"/>
      </dsp:style>
      <dsp:txXfrm>
        <a:off x="1152175" y="0"/>
        <a:ext cx="560552" cy="560552"/>
      </dsp:txXfrm>
    </dsp:sp>
    <dsp:sp modelId="{C33D622F-D882-47B6-A444-50FFF81FC5DE}">
      <dsp:nvSpPr>
        <dsp:cNvPr id="6" name="Pentagon 5"/>
        <dsp:cNvSpPr/>
      </dsp:nvSpPr>
      <dsp:spPr bwMode="white">
        <a:xfrm rot="10800000">
          <a:off x="1432451" y="700690"/>
          <a:ext cx="5130677" cy="560552"/>
        </a:xfrm>
        <a:prstGeom prst="homePlate">
          <a:avLst/>
        </a:prstGeom>
      </dsp:spPr>
      <dsp:style>
        <a:lnRef idx="1">
          <a:schemeClr val="accent1"/>
        </a:lnRef>
        <a:fillRef idx="2">
          <a:schemeClr val="accent1"/>
        </a:fillRef>
        <a:effectRef idx="1">
          <a:schemeClr val="accent1"/>
        </a:effectRef>
        <a:fontRef idx="minor">
          <a:schemeClr val="dk1"/>
        </a:fontRef>
      </dsp:style>
      <dsp:txBody>
        <a:bodyPr rot="10800000" lIns="247187" tIns="64769" rIns="120904" bIns="64769" anchor="ctr"/>
        <a:lstStyle>
          <a:lvl1pPr algn="ctr">
            <a:defRPr sz="1700"/>
          </a:lvl1pPr>
          <a:lvl2pPr marL="114300" indent="-114300" algn="ctr">
            <a:defRPr sz="1300"/>
          </a:lvl2pPr>
          <a:lvl3pPr marL="228600" indent="-114300" algn="ctr">
            <a:defRPr sz="1300"/>
          </a:lvl3pPr>
          <a:lvl4pPr marL="342900" indent="-114300" algn="ctr">
            <a:defRPr sz="1300"/>
          </a:lvl4pPr>
          <a:lvl5pPr marL="457200" indent="-114300" algn="ctr">
            <a:defRPr sz="1300"/>
          </a:lvl5pPr>
          <a:lvl6pPr marL="571500" indent="-114300" algn="ctr">
            <a:defRPr sz="1300"/>
          </a:lvl6pPr>
          <a:lvl7pPr marL="685800" indent="-114300" algn="ctr">
            <a:defRPr sz="1300"/>
          </a:lvl7pPr>
          <a:lvl8pPr marL="800100" indent="-114300" algn="ctr">
            <a:defRPr sz="1300"/>
          </a:lvl8pPr>
          <a:lvl9pPr marL="914400" indent="-114300" algn="ctr">
            <a:defRPr sz="1300"/>
          </a:lvl9pPr>
        </a:lstStyle>
        <a:p>
          <a:pPr lvl="0" algn="l">
            <a:lnSpc>
              <a:spcPct val="100000"/>
            </a:lnSpc>
            <a:spcBef>
              <a:spcPct val="0"/>
            </a:spcBef>
            <a:spcAft>
              <a:spcPct val="35000"/>
            </a:spcAft>
          </a:pPr>
          <a:r>
            <a:rPr lang="id-ID" b="1" dirty="0" smtClean="0"/>
            <a:t>Memiliki ide cerita</a:t>
          </a:r>
          <a:endParaRPr lang="id-ID" b="1" dirty="0"/>
        </a:p>
      </dsp:txBody>
      <dsp:txXfrm rot="10800000">
        <a:off x="1432451" y="700690"/>
        <a:ext cx="5130677" cy="560552"/>
      </dsp:txXfrm>
    </dsp:sp>
    <dsp:sp modelId="{6F752860-CF2B-4DDB-80B5-8E03A71D9738}">
      <dsp:nvSpPr>
        <dsp:cNvPr id="5" name="Oval 4"/>
        <dsp:cNvSpPr/>
      </dsp:nvSpPr>
      <dsp:spPr bwMode="white">
        <a:xfrm>
          <a:off x="1152175" y="700690"/>
          <a:ext cx="560552" cy="560552"/>
        </a:xfrm>
        <a:prstGeom prst="ellipse">
          <a:avLst/>
        </a:prstGeom>
        <a:blipFill rotWithShape="0">
          <a:blip r:embed="rId1"/>
          <a:stretch>
            <a:fillRect/>
          </a:stretch>
        </a:blipFill>
      </dsp:spPr>
      <dsp:style>
        <a:lnRef idx="2">
          <a:schemeClr val="lt1"/>
        </a:lnRef>
        <a:fillRef idx="1">
          <a:schemeClr val="accent1">
            <a:tint val="50000"/>
          </a:schemeClr>
        </a:fillRef>
        <a:effectRef idx="0">
          <a:scrgbClr r="0" g="0" b="0"/>
        </a:effectRef>
        <a:fontRef idx="minor"/>
      </dsp:style>
      <dsp:txXfrm>
        <a:off x="1152175" y="700690"/>
        <a:ext cx="560552" cy="560552"/>
      </dsp:txXfrm>
    </dsp:sp>
    <dsp:sp modelId="{BBAD56B7-EF99-4026-ACCB-DF93D6B16024}">
      <dsp:nvSpPr>
        <dsp:cNvPr id="8" name="Pentagon 7"/>
        <dsp:cNvSpPr/>
      </dsp:nvSpPr>
      <dsp:spPr bwMode="white">
        <a:xfrm rot="10800000">
          <a:off x="1432451" y="1401379"/>
          <a:ext cx="5130677" cy="560552"/>
        </a:xfrm>
        <a:prstGeom prst="homePlate">
          <a:avLst/>
        </a:prstGeom>
      </dsp:spPr>
      <dsp:style>
        <a:lnRef idx="1">
          <a:schemeClr val="accent2"/>
        </a:lnRef>
        <a:fillRef idx="2">
          <a:schemeClr val="accent2"/>
        </a:fillRef>
        <a:effectRef idx="1">
          <a:schemeClr val="accent2"/>
        </a:effectRef>
        <a:fontRef idx="minor">
          <a:schemeClr val="dk1"/>
        </a:fontRef>
      </dsp:style>
      <dsp:txBody>
        <a:bodyPr rot="10800000" lIns="247187" tIns="64769" rIns="120904" bIns="64769" anchor="ctr"/>
        <a:lstStyle>
          <a:lvl1pPr algn="ctr">
            <a:defRPr sz="1700"/>
          </a:lvl1pPr>
          <a:lvl2pPr marL="114300" indent="-114300" algn="ctr">
            <a:defRPr sz="1300"/>
          </a:lvl2pPr>
          <a:lvl3pPr marL="228600" indent="-114300" algn="ctr">
            <a:defRPr sz="1300"/>
          </a:lvl3pPr>
          <a:lvl4pPr marL="342900" indent="-114300" algn="ctr">
            <a:defRPr sz="1300"/>
          </a:lvl4pPr>
          <a:lvl5pPr marL="457200" indent="-114300" algn="ctr">
            <a:defRPr sz="1300"/>
          </a:lvl5pPr>
          <a:lvl6pPr marL="571500" indent="-114300" algn="ctr">
            <a:defRPr sz="1300"/>
          </a:lvl6pPr>
          <a:lvl7pPr marL="685800" indent="-114300" algn="ctr">
            <a:defRPr sz="1300"/>
          </a:lvl7pPr>
          <a:lvl8pPr marL="800100" indent="-114300" algn="ctr">
            <a:defRPr sz="1300"/>
          </a:lvl8pPr>
          <a:lvl9pPr marL="914400" indent="-114300" algn="ctr">
            <a:defRPr sz="1300"/>
          </a:lvl9pPr>
        </a:lstStyle>
        <a:p>
          <a:pPr lvl="0" algn="l">
            <a:lnSpc>
              <a:spcPct val="100000"/>
            </a:lnSpc>
            <a:spcBef>
              <a:spcPct val="0"/>
            </a:spcBef>
            <a:spcAft>
              <a:spcPct val="35000"/>
            </a:spcAft>
          </a:pPr>
          <a:r>
            <a:rPr lang="id-ID" b="1" dirty="0" smtClean="0"/>
            <a:t>Menggunakan latar lintas ruang dan waktu</a:t>
          </a:r>
          <a:endParaRPr lang="id-ID" b="1" dirty="0"/>
        </a:p>
      </dsp:txBody>
      <dsp:txXfrm rot="10800000">
        <a:off x="1432451" y="1401379"/>
        <a:ext cx="5130677" cy="560552"/>
      </dsp:txXfrm>
    </dsp:sp>
    <dsp:sp modelId="{B92C24DC-0062-440E-B1FB-60E100BADA48}">
      <dsp:nvSpPr>
        <dsp:cNvPr id="7" name="Oval 6"/>
        <dsp:cNvSpPr/>
      </dsp:nvSpPr>
      <dsp:spPr bwMode="white">
        <a:xfrm>
          <a:off x="1152175" y="1401379"/>
          <a:ext cx="560552" cy="560552"/>
        </a:xfrm>
        <a:prstGeom prst="ellipse">
          <a:avLst/>
        </a:prstGeom>
        <a:blipFill rotWithShape="0">
          <a:blip r:embed="rId1"/>
          <a:stretch>
            <a:fillRect/>
          </a:stretch>
        </a:blipFill>
      </dsp:spPr>
      <dsp:style>
        <a:lnRef idx="2">
          <a:schemeClr val="lt1"/>
        </a:lnRef>
        <a:fillRef idx="1">
          <a:schemeClr val="accent1">
            <a:tint val="50000"/>
          </a:schemeClr>
        </a:fillRef>
        <a:effectRef idx="0">
          <a:scrgbClr r="0" g="0" b="0"/>
        </a:effectRef>
        <a:fontRef idx="minor"/>
      </dsp:style>
      <dsp:txXfrm>
        <a:off x="1152175" y="1401379"/>
        <a:ext cx="560552" cy="560552"/>
      </dsp:txXfrm>
    </dsp:sp>
    <dsp:sp modelId="{70FFE77F-0074-4552-A09A-7DB5AF70627D}">
      <dsp:nvSpPr>
        <dsp:cNvPr id="10" name="Pentagon 9"/>
        <dsp:cNvSpPr/>
      </dsp:nvSpPr>
      <dsp:spPr bwMode="white">
        <a:xfrm rot="10800000">
          <a:off x="1432451" y="2102069"/>
          <a:ext cx="5130677" cy="560552"/>
        </a:xfrm>
        <a:prstGeom prst="homePlate">
          <a:avLst/>
        </a:prstGeom>
      </dsp:spPr>
      <dsp:style>
        <a:lnRef idx="1">
          <a:schemeClr val="accent3"/>
        </a:lnRef>
        <a:fillRef idx="3">
          <a:schemeClr val="accent3"/>
        </a:fillRef>
        <a:effectRef idx="2">
          <a:schemeClr val="accent3"/>
        </a:effectRef>
        <a:fontRef idx="minor">
          <a:schemeClr val="lt1"/>
        </a:fontRef>
      </dsp:style>
      <dsp:txBody>
        <a:bodyPr rot="10800000" lIns="247187" tIns="64769" rIns="120904" bIns="64769" anchor="ctr"/>
        <a:lstStyle>
          <a:lvl1pPr algn="ctr">
            <a:defRPr sz="1700"/>
          </a:lvl1pPr>
          <a:lvl2pPr marL="114300" indent="-114300" algn="ctr">
            <a:defRPr sz="1300"/>
          </a:lvl2pPr>
          <a:lvl3pPr marL="228600" indent="-114300" algn="ctr">
            <a:defRPr sz="1300"/>
          </a:lvl3pPr>
          <a:lvl4pPr marL="342900" indent="-114300" algn="ctr">
            <a:defRPr sz="1300"/>
          </a:lvl4pPr>
          <a:lvl5pPr marL="457200" indent="-114300" algn="ctr">
            <a:defRPr sz="1300"/>
          </a:lvl5pPr>
          <a:lvl6pPr marL="571500" indent="-114300" algn="ctr">
            <a:defRPr sz="1300"/>
          </a:lvl6pPr>
          <a:lvl7pPr marL="685800" indent="-114300" algn="ctr">
            <a:defRPr sz="1300"/>
          </a:lvl7pPr>
          <a:lvl8pPr marL="800100" indent="-114300" algn="ctr">
            <a:defRPr sz="1300"/>
          </a:lvl8pPr>
          <a:lvl9pPr marL="914400" indent="-114300" algn="ctr">
            <a:defRPr sz="1300"/>
          </a:lvl9pPr>
        </a:lstStyle>
        <a:p>
          <a:pPr lvl="0" algn="l">
            <a:lnSpc>
              <a:spcPct val="100000"/>
            </a:lnSpc>
            <a:spcBef>
              <a:spcPct val="0"/>
            </a:spcBef>
            <a:spcAft>
              <a:spcPct val="35000"/>
            </a:spcAft>
          </a:pPr>
          <a:r>
            <a:rPr lang="id-ID" b="1" dirty="0" smtClean="0">
              <a:solidFill>
                <a:schemeClr val="tx1"/>
              </a:solidFill>
            </a:rPr>
            <a:t>Unik dan memiliki kesaktian</a:t>
          </a:r>
          <a:endParaRPr lang="id-ID" b="1" dirty="0">
            <a:solidFill>
              <a:schemeClr val="tx1"/>
            </a:solidFill>
          </a:endParaRPr>
        </a:p>
      </dsp:txBody>
      <dsp:txXfrm rot="10800000">
        <a:off x="1432451" y="2102069"/>
        <a:ext cx="5130677" cy="560552"/>
      </dsp:txXfrm>
    </dsp:sp>
    <dsp:sp modelId="{610FB3CC-CC2A-43FD-86A3-D33D76F37DD5}">
      <dsp:nvSpPr>
        <dsp:cNvPr id="9" name="Oval 8"/>
        <dsp:cNvSpPr/>
      </dsp:nvSpPr>
      <dsp:spPr bwMode="white">
        <a:xfrm>
          <a:off x="1152175" y="2102069"/>
          <a:ext cx="560552" cy="560552"/>
        </a:xfrm>
        <a:prstGeom prst="ellipse">
          <a:avLst/>
        </a:prstGeom>
        <a:blipFill rotWithShape="0">
          <a:blip r:embed="rId1"/>
          <a:stretch>
            <a:fillRect/>
          </a:stretch>
        </a:blipFill>
      </dsp:spPr>
      <dsp:style>
        <a:lnRef idx="2">
          <a:schemeClr val="lt1"/>
        </a:lnRef>
        <a:fillRef idx="1">
          <a:schemeClr val="accent1">
            <a:tint val="50000"/>
          </a:schemeClr>
        </a:fillRef>
        <a:effectRef idx="0">
          <a:scrgbClr r="0" g="0" b="0"/>
        </a:effectRef>
        <a:fontRef idx="minor"/>
      </dsp:style>
      <dsp:txXfrm>
        <a:off x="1152175" y="2102069"/>
        <a:ext cx="560552" cy="560552"/>
      </dsp:txXfrm>
    </dsp:sp>
    <dsp:sp modelId="{55675D80-8696-493E-8FCA-D5B1B230DB4D}">
      <dsp:nvSpPr>
        <dsp:cNvPr id="12" name="Pentagon 11"/>
        <dsp:cNvSpPr/>
      </dsp:nvSpPr>
      <dsp:spPr bwMode="white">
        <a:xfrm rot="10800000">
          <a:off x="1432451" y="2802759"/>
          <a:ext cx="5130677" cy="560552"/>
        </a:xfrm>
        <a:prstGeom prst="homePlate">
          <a:avLst/>
        </a:prstGeom>
      </dsp:spPr>
      <dsp:style>
        <a:lnRef idx="3">
          <a:schemeClr val="lt1"/>
        </a:lnRef>
        <a:fillRef idx="1">
          <a:schemeClr val="accent4"/>
        </a:fillRef>
        <a:effectRef idx="1">
          <a:schemeClr val="accent4"/>
        </a:effectRef>
        <a:fontRef idx="minor">
          <a:schemeClr val="lt1"/>
        </a:fontRef>
      </dsp:style>
      <dsp:txBody>
        <a:bodyPr rot="10800000" lIns="247187" tIns="64769" rIns="120904" bIns="64769" anchor="ctr"/>
        <a:lstStyle>
          <a:lvl1pPr algn="ctr">
            <a:defRPr sz="1700"/>
          </a:lvl1pPr>
          <a:lvl2pPr marL="114300" indent="-114300" algn="ctr">
            <a:defRPr sz="1300"/>
          </a:lvl2pPr>
          <a:lvl3pPr marL="228600" indent="-114300" algn="ctr">
            <a:defRPr sz="1300"/>
          </a:lvl3pPr>
          <a:lvl4pPr marL="342900" indent="-114300" algn="ctr">
            <a:defRPr sz="1300"/>
          </a:lvl4pPr>
          <a:lvl5pPr marL="457200" indent="-114300" algn="ctr">
            <a:defRPr sz="1300"/>
          </a:lvl5pPr>
          <a:lvl6pPr marL="571500" indent="-114300" algn="ctr">
            <a:defRPr sz="1300"/>
          </a:lvl6pPr>
          <a:lvl7pPr marL="685800" indent="-114300" algn="ctr">
            <a:defRPr sz="1300"/>
          </a:lvl7pPr>
          <a:lvl8pPr marL="800100" indent="-114300" algn="ctr">
            <a:defRPr sz="1300"/>
          </a:lvl8pPr>
          <a:lvl9pPr marL="914400" indent="-114300" algn="ctr">
            <a:defRPr sz="1300"/>
          </a:lvl9pPr>
        </a:lstStyle>
        <a:p>
          <a:pPr lvl="0" algn="l">
            <a:lnSpc>
              <a:spcPct val="100000"/>
            </a:lnSpc>
            <a:spcBef>
              <a:spcPct val="0"/>
            </a:spcBef>
            <a:spcAft>
              <a:spcPct val="35000"/>
            </a:spcAft>
          </a:pPr>
          <a:r>
            <a:rPr lang="id-ID" b="1" dirty="0" smtClean="0">
              <a:solidFill>
                <a:schemeClr val="tx1"/>
              </a:solidFill>
            </a:rPr>
            <a:t>Bersifat fiksi</a:t>
          </a:r>
          <a:endParaRPr lang="id-ID" b="1" dirty="0">
            <a:solidFill>
              <a:schemeClr val="tx1"/>
            </a:solidFill>
          </a:endParaRPr>
        </a:p>
      </dsp:txBody>
      <dsp:txXfrm rot="10800000">
        <a:off x="1432451" y="2802759"/>
        <a:ext cx="5130677" cy="560552"/>
      </dsp:txXfrm>
    </dsp:sp>
    <dsp:sp modelId="{B72CF5D7-1E07-4009-888E-79AB7DFFEE34}">
      <dsp:nvSpPr>
        <dsp:cNvPr id="11" name="Oval 10"/>
        <dsp:cNvSpPr/>
      </dsp:nvSpPr>
      <dsp:spPr bwMode="white">
        <a:xfrm>
          <a:off x="1152175" y="2802759"/>
          <a:ext cx="560552" cy="560552"/>
        </a:xfrm>
        <a:prstGeom prst="ellipse">
          <a:avLst/>
        </a:prstGeom>
        <a:blipFill rotWithShape="0">
          <a:blip r:embed="rId1"/>
          <a:stretch>
            <a:fillRect/>
          </a:stretch>
        </a:blipFill>
      </dsp:spPr>
      <dsp:style>
        <a:lnRef idx="2">
          <a:schemeClr val="lt1"/>
        </a:lnRef>
        <a:fillRef idx="1">
          <a:schemeClr val="accent1">
            <a:tint val="50000"/>
          </a:schemeClr>
        </a:fillRef>
        <a:effectRef idx="0">
          <a:scrgbClr r="0" g="0" b="0"/>
        </a:effectRef>
        <a:fontRef idx="minor"/>
      </dsp:style>
      <dsp:txXfrm>
        <a:off x="1152175" y="2802759"/>
        <a:ext cx="560552" cy="560552"/>
      </dsp:txXfrm>
    </dsp:sp>
    <dsp:sp modelId="{FF27F400-B017-4D58-8523-F21962B64269}">
      <dsp:nvSpPr>
        <dsp:cNvPr id="14" name="Pentagon 13"/>
        <dsp:cNvSpPr/>
      </dsp:nvSpPr>
      <dsp:spPr bwMode="white">
        <a:xfrm rot="10800000">
          <a:off x="1432451" y="3503448"/>
          <a:ext cx="5130677" cy="560552"/>
        </a:xfrm>
        <a:prstGeom prst="homePlate">
          <a:avLst/>
        </a:prstGeom>
      </dsp:spPr>
      <dsp:style>
        <a:lnRef idx="1">
          <a:schemeClr val="accent6"/>
        </a:lnRef>
        <a:fillRef idx="3">
          <a:schemeClr val="accent6"/>
        </a:fillRef>
        <a:effectRef idx="2">
          <a:schemeClr val="accent6"/>
        </a:effectRef>
        <a:fontRef idx="minor">
          <a:schemeClr val="lt1"/>
        </a:fontRef>
      </dsp:style>
      <dsp:txBody>
        <a:bodyPr rot="10800000" lIns="247187" tIns="64769" rIns="120904" bIns="64769" anchor="ctr"/>
        <a:lstStyle>
          <a:lvl1pPr algn="ctr">
            <a:defRPr sz="1700"/>
          </a:lvl1pPr>
          <a:lvl2pPr marL="114300" indent="-114300" algn="ctr">
            <a:defRPr sz="1300"/>
          </a:lvl2pPr>
          <a:lvl3pPr marL="228600" indent="-114300" algn="ctr">
            <a:defRPr sz="1300"/>
          </a:lvl3pPr>
          <a:lvl4pPr marL="342900" indent="-114300" algn="ctr">
            <a:defRPr sz="1300"/>
          </a:lvl4pPr>
          <a:lvl5pPr marL="457200" indent="-114300" algn="ctr">
            <a:defRPr sz="1300"/>
          </a:lvl5pPr>
          <a:lvl6pPr marL="571500" indent="-114300" algn="ctr">
            <a:defRPr sz="1300"/>
          </a:lvl6pPr>
          <a:lvl7pPr marL="685800" indent="-114300" algn="ctr">
            <a:defRPr sz="1300"/>
          </a:lvl7pPr>
          <a:lvl8pPr marL="800100" indent="-114300" algn="ctr">
            <a:defRPr sz="1300"/>
          </a:lvl8pPr>
          <a:lvl9pPr marL="914400" indent="-114300" algn="ctr">
            <a:defRPr sz="1300"/>
          </a:lvl9pPr>
        </a:lstStyle>
        <a:p>
          <a:pPr lvl="0" algn="l">
            <a:lnSpc>
              <a:spcPct val="100000"/>
            </a:lnSpc>
            <a:spcBef>
              <a:spcPct val="0"/>
            </a:spcBef>
            <a:spcAft>
              <a:spcPct val="35000"/>
            </a:spcAft>
          </a:pPr>
          <a:r>
            <a:rPr lang="id-ID" b="1" dirty="0" smtClean="0">
              <a:solidFill>
                <a:schemeClr val="tx1"/>
              </a:solidFill>
            </a:rPr>
            <a:t>Bahasa percakapan sehari-hari/informal</a:t>
          </a:r>
          <a:endParaRPr lang="id-ID" b="1" dirty="0">
            <a:solidFill>
              <a:schemeClr val="tx1"/>
            </a:solidFill>
          </a:endParaRPr>
        </a:p>
      </dsp:txBody>
      <dsp:txXfrm rot="10800000">
        <a:off x="1432451" y="3503448"/>
        <a:ext cx="5130677" cy="560552"/>
      </dsp:txXfrm>
    </dsp:sp>
    <dsp:sp modelId="{30AF965A-7349-4B8F-AA08-BFFA4B274CF8}">
      <dsp:nvSpPr>
        <dsp:cNvPr id="13" name="Oval 12"/>
        <dsp:cNvSpPr/>
      </dsp:nvSpPr>
      <dsp:spPr bwMode="white">
        <a:xfrm>
          <a:off x="1152175" y="3503448"/>
          <a:ext cx="560552" cy="560552"/>
        </a:xfrm>
        <a:prstGeom prst="ellipse">
          <a:avLst/>
        </a:prstGeom>
        <a:blipFill rotWithShape="0">
          <a:blip r:embed="rId1"/>
          <a:stretch>
            <a:fillRect/>
          </a:stretch>
        </a:blipFill>
      </dsp:spPr>
      <dsp:style>
        <a:lnRef idx="2">
          <a:schemeClr val="lt1"/>
        </a:lnRef>
        <a:fillRef idx="1">
          <a:schemeClr val="accent1">
            <a:tint val="50000"/>
          </a:schemeClr>
        </a:fillRef>
        <a:effectRef idx="0">
          <a:scrgbClr r="0" g="0" b="0"/>
        </a:effectRef>
        <a:fontRef idx="minor"/>
      </dsp:style>
      <dsp:txXfrm>
        <a:off x="1152175" y="3503448"/>
        <a:ext cx="560552" cy="560552"/>
      </dsp:txXfrm>
    </dsp:sp>
  </dsp:spTree>
</dsp:drawing>
</file>

<file path=ppt/diagrams/drawing1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8229600" cy="4525963"/>
        <a:chOff x="0" y="0"/>
        <a:chExt cx="8229600" cy="4525963"/>
      </a:xfrm>
    </dsp:grpSpPr>
    <dsp:sp modelId="{0C2F8EF9-174A-4741-A8CE-0335AF42FE68}">
      <dsp:nvSpPr>
        <dsp:cNvPr id="3" name="Rectangle 2"/>
        <dsp:cNvSpPr/>
      </dsp:nvSpPr>
      <dsp:spPr bwMode="white">
        <a:xfrm>
          <a:off x="0" y="248761"/>
          <a:ext cx="3845607" cy="1045845"/>
        </a:xfrm>
        <a:prstGeom prst="rect">
          <a:avLst/>
        </a:prstGeom>
      </dsp:spPr>
      <dsp:style>
        <a:lnRef idx="2">
          <a:schemeClr val="accent5">
            <a:hueOff val="0"/>
            <a:satOff val="0"/>
            <a:lumOff val="0"/>
            <a:alpha val="100000"/>
          </a:schemeClr>
        </a:lnRef>
        <a:fillRef idx="1">
          <a:schemeClr val="accent5">
            <a:hueOff val="0"/>
            <a:satOff val="0"/>
            <a:lumOff val="0"/>
            <a:alpha val="100000"/>
          </a:schemeClr>
        </a:fillRef>
        <a:effectRef idx="0">
          <a:scrgbClr r="0" g="0" b="0"/>
        </a:effectRef>
        <a:fontRef idx="minor">
          <a:schemeClr val="lt1"/>
        </a:fontRef>
      </dsp:style>
      <dsp:txBody>
        <a:bodyPr lIns="192024" tIns="109728" rIns="192024" bIns="109728" anchor="ctr"/>
        <a:lstStyle>
          <a:lvl1pPr algn="ctr">
            <a:defRPr sz="2700"/>
          </a:lvl1pPr>
          <a:lvl2pPr marL="228600" indent="-228600" algn="ctr">
            <a:defRPr sz="2100"/>
          </a:lvl2pPr>
          <a:lvl3pPr marL="457200" indent="-228600" algn="ctr">
            <a:defRPr sz="2100"/>
          </a:lvl3pPr>
          <a:lvl4pPr marL="685800" indent="-228600" algn="ctr">
            <a:defRPr sz="2100"/>
          </a:lvl4pPr>
          <a:lvl5pPr marL="914400" indent="-228600" algn="ctr">
            <a:defRPr sz="2100"/>
          </a:lvl5pPr>
          <a:lvl6pPr marL="1143000" indent="-228600" algn="ctr">
            <a:defRPr sz="2100"/>
          </a:lvl6pPr>
          <a:lvl7pPr marL="1371600" indent="-228600" algn="ctr">
            <a:defRPr sz="2100"/>
          </a:lvl7pPr>
          <a:lvl8pPr marL="1600200" indent="-228600" algn="ctr">
            <a:defRPr sz="2100"/>
          </a:lvl8pPr>
          <a:lvl9pPr marL="1828800" indent="-228600" algn="ctr">
            <a:defRPr sz="2100"/>
          </a:lvl9pPr>
        </a:lstStyle>
        <a:p>
          <a:pPr lvl="0">
            <a:lnSpc>
              <a:spcPct val="100000"/>
            </a:lnSpc>
            <a:spcBef>
              <a:spcPct val="0"/>
            </a:spcBef>
            <a:spcAft>
              <a:spcPct val="35000"/>
            </a:spcAft>
          </a:pPr>
          <a:r>
            <a:rPr lang="id-ID" b="1" dirty="0" smtClean="0">
              <a:solidFill>
                <a:schemeClr val="tx1"/>
              </a:solidFill>
            </a:rPr>
            <a:t>Berdasarkan latar cerita</a:t>
          </a:r>
          <a:endParaRPr lang="id-ID" b="1" dirty="0">
            <a:solidFill>
              <a:schemeClr val="tx1"/>
            </a:solidFill>
          </a:endParaRPr>
        </a:p>
      </dsp:txBody>
      <dsp:txXfrm>
        <a:off x="0" y="248761"/>
        <a:ext cx="3845607" cy="1045845"/>
      </dsp:txXfrm>
    </dsp:sp>
    <dsp:sp modelId="{4790040E-7E35-48E5-950A-5C0785152CFF}">
      <dsp:nvSpPr>
        <dsp:cNvPr id="4" name="Rectangle 3"/>
        <dsp:cNvSpPr/>
      </dsp:nvSpPr>
      <dsp:spPr bwMode="white">
        <a:xfrm>
          <a:off x="0" y="1294607"/>
          <a:ext cx="3845607" cy="2982595"/>
        </a:xfrm>
        <a:prstGeom prst="rect">
          <a:avLst/>
        </a:prstGeom>
      </dsp:spPr>
      <dsp:style>
        <a:lnRef idx="2">
          <a:schemeClr val="accent5">
            <a:tint val="40000"/>
            <a:alpha val="90000"/>
            <a:hueOff val="0"/>
            <a:satOff val="0"/>
            <a:lumOff val="0"/>
            <a:alpha val="90196"/>
          </a:schemeClr>
        </a:lnRef>
        <a:fillRef idx="1">
          <a:schemeClr val="accent5">
            <a:tint val="40000"/>
            <a:alpha val="90000"/>
            <a:hueOff val="0"/>
            <a:satOff val="0"/>
            <a:lumOff val="0"/>
            <a:alpha val="90196"/>
          </a:schemeClr>
        </a:fillRef>
        <a:effectRef idx="0">
          <a:scrgbClr r="0" g="0" b="0"/>
        </a:effectRef>
        <a:fontRef idx="minor"/>
      </dsp:style>
      <dsp:txBody>
        <a:bodyPr lIns="144018" tIns="144018" rIns="192024" bIns="216027" anchor="t"/>
        <a:lstStyle>
          <a:lvl1pPr algn="l">
            <a:defRPr sz="2700"/>
          </a:lvl1pPr>
          <a:lvl2pPr marL="228600" indent="-228600" algn="l">
            <a:defRPr sz="2700"/>
          </a:lvl2pPr>
          <a:lvl3pPr marL="457200" indent="-228600" algn="l">
            <a:defRPr sz="2700"/>
          </a:lvl3pPr>
          <a:lvl4pPr marL="685800" indent="-228600" algn="l">
            <a:defRPr sz="2700"/>
          </a:lvl4pPr>
          <a:lvl5pPr marL="914400" indent="-228600" algn="l">
            <a:defRPr sz="2700"/>
          </a:lvl5pPr>
          <a:lvl6pPr marL="1143000" indent="-228600" algn="l">
            <a:defRPr sz="2700"/>
          </a:lvl6pPr>
          <a:lvl7pPr marL="1371600" indent="-228600" algn="l">
            <a:defRPr sz="2700"/>
          </a:lvl7pPr>
          <a:lvl8pPr marL="1600200" indent="-228600" algn="l">
            <a:defRPr sz="2700"/>
          </a:lvl8pPr>
          <a:lvl9pPr marL="1828800" indent="-228600" algn="l">
            <a:defRPr sz="2700"/>
          </a:lvl9pPr>
        </a:lstStyle>
        <a:p>
          <a:pPr lvl="1">
            <a:lnSpc>
              <a:spcPct val="100000"/>
            </a:lnSpc>
            <a:spcBef>
              <a:spcPct val="0"/>
            </a:spcBef>
            <a:spcAft>
              <a:spcPct val="15000"/>
            </a:spcAft>
            <a:buChar char="•"/>
          </a:pPr>
          <a:r>
            <a:rPr lang="id-ID" dirty="0" smtClean="0">
              <a:solidFill>
                <a:schemeClr val="dk1"/>
              </a:solidFill>
            </a:rPr>
            <a:t>Latar lintas waktu masa lampau</a:t>
          </a:r>
          <a:endParaRPr lang="id-ID" dirty="0">
            <a:solidFill>
              <a:schemeClr val="dk1"/>
            </a:solidFill>
          </a:endParaRPr>
        </a:p>
        <a:p>
          <a:pPr lvl="1">
            <a:lnSpc>
              <a:spcPct val="100000"/>
            </a:lnSpc>
            <a:spcBef>
              <a:spcPct val="0"/>
            </a:spcBef>
            <a:spcAft>
              <a:spcPct val="15000"/>
            </a:spcAft>
            <a:buChar char="•"/>
          </a:pPr>
          <a:r>
            <a:rPr lang="id-ID" dirty="0" smtClean="0">
              <a:solidFill>
                <a:schemeClr val="dk1"/>
              </a:solidFill>
            </a:rPr>
            <a:t>Latar waktu sezaman</a:t>
          </a:r>
          <a:endParaRPr lang="id-ID" dirty="0">
            <a:solidFill>
              <a:schemeClr val="dk1"/>
            </a:solidFill>
          </a:endParaRPr>
        </a:p>
        <a:p>
          <a:pPr lvl="1">
            <a:lnSpc>
              <a:spcPct val="100000"/>
            </a:lnSpc>
            <a:spcBef>
              <a:spcPct val="0"/>
            </a:spcBef>
            <a:spcAft>
              <a:spcPct val="15000"/>
            </a:spcAft>
            <a:buChar char="•"/>
          </a:pPr>
          <a:r>
            <a:rPr lang="id-ID" dirty="0" smtClean="0">
              <a:solidFill>
                <a:schemeClr val="dk1"/>
              </a:solidFill>
            </a:rPr>
            <a:t>Latar lintas waktu futuristik/masa akan datang</a:t>
          </a:r>
          <a:endParaRPr lang="id-ID" dirty="0">
            <a:solidFill>
              <a:schemeClr val="dk1"/>
            </a:solidFill>
          </a:endParaRPr>
        </a:p>
      </dsp:txBody>
      <dsp:txXfrm>
        <a:off x="0" y="1294607"/>
        <a:ext cx="3845607" cy="2982595"/>
      </dsp:txXfrm>
    </dsp:sp>
    <dsp:sp modelId="{276D8314-5D3C-42A1-8B94-769DE46891CD}">
      <dsp:nvSpPr>
        <dsp:cNvPr id="5" name="Rectangle 4"/>
        <dsp:cNvSpPr/>
      </dsp:nvSpPr>
      <dsp:spPr bwMode="white">
        <a:xfrm>
          <a:off x="4383993" y="248761"/>
          <a:ext cx="3845607" cy="1045845"/>
        </a:xfrm>
        <a:prstGeom prst="rect">
          <a:avLst/>
        </a:prstGeom>
      </dsp:spPr>
      <dsp:style>
        <a:lnRef idx="2">
          <a:schemeClr val="accent5">
            <a:hueOff val="-9900000"/>
            <a:satOff val="40000"/>
            <a:lumOff val="8627"/>
            <a:alpha val="100000"/>
          </a:schemeClr>
        </a:lnRef>
        <a:fillRef idx="1">
          <a:schemeClr val="accent5">
            <a:hueOff val="-9900000"/>
            <a:satOff val="40000"/>
            <a:lumOff val="8627"/>
            <a:alpha val="100000"/>
          </a:schemeClr>
        </a:fillRef>
        <a:effectRef idx="0">
          <a:scrgbClr r="0" g="0" b="0"/>
        </a:effectRef>
        <a:fontRef idx="minor">
          <a:schemeClr val="lt1"/>
        </a:fontRef>
      </dsp:style>
      <dsp:txBody>
        <a:bodyPr lIns="192024" tIns="109728" rIns="192024" bIns="109728" anchor="ctr"/>
        <a:lstStyle>
          <a:lvl1pPr algn="ctr">
            <a:defRPr sz="2700"/>
          </a:lvl1pPr>
          <a:lvl2pPr marL="228600" indent="-228600" algn="ctr">
            <a:defRPr sz="2100"/>
          </a:lvl2pPr>
          <a:lvl3pPr marL="457200" indent="-228600" algn="ctr">
            <a:defRPr sz="2100"/>
          </a:lvl3pPr>
          <a:lvl4pPr marL="685800" indent="-228600" algn="ctr">
            <a:defRPr sz="2100"/>
          </a:lvl4pPr>
          <a:lvl5pPr marL="914400" indent="-228600" algn="ctr">
            <a:defRPr sz="2100"/>
          </a:lvl5pPr>
          <a:lvl6pPr marL="1143000" indent="-228600" algn="ctr">
            <a:defRPr sz="2100"/>
          </a:lvl6pPr>
          <a:lvl7pPr marL="1371600" indent="-228600" algn="ctr">
            <a:defRPr sz="2100"/>
          </a:lvl7pPr>
          <a:lvl8pPr marL="1600200" indent="-228600" algn="ctr">
            <a:defRPr sz="2100"/>
          </a:lvl8pPr>
          <a:lvl9pPr marL="1828800" indent="-228600" algn="ctr">
            <a:defRPr sz="2100"/>
          </a:lvl9pPr>
        </a:lstStyle>
        <a:p>
          <a:pPr lvl="0">
            <a:lnSpc>
              <a:spcPct val="100000"/>
            </a:lnSpc>
            <a:spcBef>
              <a:spcPct val="0"/>
            </a:spcBef>
            <a:spcAft>
              <a:spcPct val="35000"/>
            </a:spcAft>
          </a:pPr>
          <a:r>
            <a:rPr lang="id-ID" b="1" dirty="0" smtClean="0">
              <a:solidFill>
                <a:schemeClr val="tx1"/>
              </a:solidFill>
            </a:rPr>
            <a:t>Berdasarkan kenyataan hidup sehari-hari</a:t>
          </a:r>
          <a:endParaRPr lang="id-ID" b="1" dirty="0">
            <a:solidFill>
              <a:schemeClr val="tx1"/>
            </a:solidFill>
          </a:endParaRPr>
        </a:p>
      </dsp:txBody>
      <dsp:txXfrm>
        <a:off x="4383993" y="248761"/>
        <a:ext cx="3845607" cy="1045845"/>
      </dsp:txXfrm>
    </dsp:sp>
    <dsp:sp modelId="{40D40184-D9E8-450A-812C-0931F3BBBE6A}">
      <dsp:nvSpPr>
        <dsp:cNvPr id="6" name="Rectangle 5"/>
        <dsp:cNvSpPr/>
      </dsp:nvSpPr>
      <dsp:spPr bwMode="white">
        <a:xfrm>
          <a:off x="4383993" y="1294607"/>
          <a:ext cx="3845607" cy="2982595"/>
        </a:xfrm>
        <a:prstGeom prst="rect">
          <a:avLst/>
        </a:prstGeom>
      </dsp:spPr>
      <dsp:style>
        <a:lnRef idx="2">
          <a:schemeClr val="accent5">
            <a:tint val="40000"/>
            <a:alpha val="90000"/>
            <a:hueOff val="-10680000"/>
            <a:satOff val="50196"/>
            <a:lumOff val="3529"/>
            <a:alpha val="90196"/>
          </a:schemeClr>
        </a:lnRef>
        <a:fillRef idx="1">
          <a:schemeClr val="accent5">
            <a:tint val="40000"/>
            <a:alpha val="90000"/>
            <a:hueOff val="-10680000"/>
            <a:satOff val="50196"/>
            <a:lumOff val="3529"/>
            <a:alpha val="90196"/>
          </a:schemeClr>
        </a:fillRef>
        <a:effectRef idx="0">
          <a:scrgbClr r="0" g="0" b="0"/>
        </a:effectRef>
        <a:fontRef idx="minor"/>
      </dsp:style>
      <dsp:txBody>
        <a:bodyPr lIns="144018" tIns="144018" rIns="192024" bIns="216027" anchor="t"/>
        <a:lstStyle>
          <a:lvl1pPr algn="l">
            <a:defRPr sz="2700"/>
          </a:lvl1pPr>
          <a:lvl2pPr marL="228600" indent="-228600" algn="l">
            <a:defRPr sz="2700"/>
          </a:lvl2pPr>
          <a:lvl3pPr marL="457200" indent="-228600" algn="l">
            <a:defRPr sz="2700"/>
          </a:lvl3pPr>
          <a:lvl4pPr marL="685800" indent="-228600" algn="l">
            <a:defRPr sz="2700"/>
          </a:lvl4pPr>
          <a:lvl5pPr marL="914400" indent="-228600" algn="l">
            <a:defRPr sz="2700"/>
          </a:lvl5pPr>
          <a:lvl6pPr marL="1143000" indent="-228600" algn="l">
            <a:defRPr sz="2700"/>
          </a:lvl6pPr>
          <a:lvl7pPr marL="1371600" indent="-228600" algn="l">
            <a:defRPr sz="2700"/>
          </a:lvl7pPr>
          <a:lvl8pPr marL="1600200" indent="-228600" algn="l">
            <a:defRPr sz="2700"/>
          </a:lvl8pPr>
          <a:lvl9pPr marL="1828800" indent="-228600" algn="l">
            <a:defRPr sz="2700"/>
          </a:lvl9pPr>
        </a:lstStyle>
        <a:p>
          <a:pPr lvl="1">
            <a:lnSpc>
              <a:spcPct val="100000"/>
            </a:lnSpc>
            <a:spcBef>
              <a:spcPct val="0"/>
            </a:spcBef>
            <a:spcAft>
              <a:spcPct val="15000"/>
            </a:spcAft>
            <a:buChar char="•"/>
          </a:pPr>
          <a:r>
            <a:rPr lang="id-ID" dirty="0" smtClean="0">
              <a:solidFill>
                <a:schemeClr val="dk1"/>
              </a:solidFill>
            </a:rPr>
            <a:t>Cerita fantasi total</a:t>
          </a:r>
          <a:endParaRPr lang="id-ID" dirty="0">
            <a:solidFill>
              <a:schemeClr val="dk1"/>
            </a:solidFill>
          </a:endParaRPr>
        </a:p>
        <a:p>
          <a:pPr lvl="1">
            <a:lnSpc>
              <a:spcPct val="100000"/>
            </a:lnSpc>
            <a:spcBef>
              <a:spcPct val="0"/>
            </a:spcBef>
            <a:spcAft>
              <a:spcPct val="15000"/>
            </a:spcAft>
            <a:buChar char="•"/>
          </a:pPr>
          <a:r>
            <a:rPr lang="id-ID" dirty="0" smtClean="0">
              <a:solidFill>
                <a:schemeClr val="dk1"/>
              </a:solidFill>
            </a:rPr>
            <a:t>Cerita fantasi irisan</a:t>
          </a:r>
          <a:endParaRPr lang="id-ID" dirty="0">
            <a:solidFill>
              <a:schemeClr val="dk1"/>
            </a:solidFill>
          </a:endParaRPr>
        </a:p>
      </dsp:txBody>
      <dsp:txXfrm>
        <a:off x="4383993" y="1294607"/>
        <a:ext cx="3845607" cy="2982595"/>
      </dsp:txXfrm>
    </dsp:sp>
  </dsp:spTree>
</dsp:drawing>
</file>

<file path=ppt/diagrams/drawing1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6548462" cy="4175140"/>
        <a:chOff x="0" y="0"/>
        <a:chExt cx="6548462" cy="4175140"/>
      </a:xfrm>
    </dsp:grpSpPr>
    <dsp:sp modelId="{DD073CF8-ADDE-4863-8EC4-EAF58C7DE8F5}">
      <dsp:nvSpPr>
        <dsp:cNvPr id="4" name="Rounded Rectangle 3"/>
        <dsp:cNvSpPr/>
      </dsp:nvSpPr>
      <dsp:spPr bwMode="white">
        <a:xfrm>
          <a:off x="354510" y="1064661"/>
          <a:ext cx="2480409" cy="2045819"/>
        </a:xfrm>
        <a:prstGeom prst="roundRect">
          <a:avLst>
            <a:gd name="adj" fmla="val 10000"/>
          </a:avLst>
        </a:prstGeom>
      </dsp:spPr>
      <dsp:style>
        <a:lnRef idx="2">
          <a:schemeClr val="accent5">
            <a:hueOff val="0"/>
            <a:satOff val="0"/>
            <a:lumOff val="0"/>
            <a:alpha val="100000"/>
          </a:schemeClr>
        </a:lnRef>
        <a:fillRef idx="1">
          <a:schemeClr val="lt1">
            <a:alpha val="90000"/>
          </a:schemeClr>
        </a:fillRef>
        <a:effectRef idx="0">
          <a:scrgbClr r="0" g="0" b="0"/>
        </a:effectRef>
        <a:fontRef idx="minor"/>
      </dsp:style>
      <dsp:txXfrm>
        <a:off x="354510" y="1064661"/>
        <a:ext cx="2480409" cy="2045819"/>
      </dsp:txXfrm>
    </dsp:sp>
    <dsp:sp modelId="{368EE069-BDD4-428B-98F7-04E5DF5CA9C9}">
      <dsp:nvSpPr>
        <dsp:cNvPr id="7" name="Shape 6"/>
        <dsp:cNvSpPr/>
      </dsp:nvSpPr>
      <dsp:spPr bwMode="white">
        <a:xfrm>
          <a:off x="1713282" y="1582186"/>
          <a:ext cx="2722276" cy="2722276"/>
        </a:xfrm>
        <a:prstGeom prst="leftCircularArrow">
          <a:avLst>
            <a:gd name="adj1" fmla="val 5000"/>
            <a:gd name="adj2" fmla="val -360000"/>
            <a:gd name="adj3" fmla="val 2135510"/>
            <a:gd name="adj4" fmla="val 9024489"/>
            <a:gd name="adj5" fmla="val 5500"/>
          </a:avLst>
        </a:prstGeom>
      </dsp:spPr>
      <dsp:style>
        <a:lnRef idx="0">
          <a:schemeClr val="lt1"/>
        </a:lnRef>
        <a:fillRef idx="1">
          <a:schemeClr val="accent5"/>
        </a:fillRef>
        <a:effectRef idx="0">
          <a:scrgbClr r="0" g="0" b="0"/>
        </a:effectRef>
        <a:fontRef idx="minor">
          <a:schemeClr val="lt1"/>
        </a:fontRef>
      </dsp:style>
      <dsp:txXfrm>
        <a:off x="1713282" y="1582186"/>
        <a:ext cx="2722276" cy="2722276"/>
      </dsp:txXfrm>
    </dsp:sp>
    <dsp:sp modelId="{F148BA19-909B-4880-82CD-F1866B95C924}">
      <dsp:nvSpPr>
        <dsp:cNvPr id="6" name="Rounded Rectangle 5"/>
        <dsp:cNvSpPr/>
      </dsp:nvSpPr>
      <dsp:spPr bwMode="white">
        <a:xfrm>
          <a:off x="905712" y="2672090"/>
          <a:ext cx="2204808" cy="876779"/>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76200" tIns="50800" rIns="76200" bIns="50800" anchor="ctr"/>
        <a:lstStyle>
          <a:lvl1pPr algn="ctr">
            <a:defRPr sz="4000"/>
          </a:lvl1pPr>
          <a:lvl2pPr marL="285750" indent="-285750" algn="ctr">
            <a:defRPr sz="3100"/>
          </a:lvl2pPr>
          <a:lvl3pPr marL="571500" indent="-285750" algn="ctr">
            <a:defRPr sz="3100"/>
          </a:lvl3pPr>
          <a:lvl4pPr marL="857250" indent="-285750" algn="ctr">
            <a:defRPr sz="3100"/>
          </a:lvl4pPr>
          <a:lvl5pPr marL="1143000" indent="-285750" algn="ctr">
            <a:defRPr sz="3100"/>
          </a:lvl5pPr>
          <a:lvl6pPr marL="1428750" indent="-285750" algn="ctr">
            <a:defRPr sz="3100"/>
          </a:lvl6pPr>
          <a:lvl7pPr marL="1714500" indent="-285750" algn="ctr">
            <a:defRPr sz="3100"/>
          </a:lvl7pPr>
          <a:lvl8pPr marL="2000250" indent="-285750" algn="ctr">
            <a:defRPr sz="3100"/>
          </a:lvl8pPr>
          <a:lvl9pPr marL="2286000" indent="-285750" algn="ctr">
            <a:defRPr sz="3100"/>
          </a:lvl9pPr>
        </a:lstStyle>
        <a:p>
          <a:pPr lvl="0">
            <a:lnSpc>
              <a:spcPct val="100000"/>
            </a:lnSpc>
            <a:spcBef>
              <a:spcPct val="0"/>
            </a:spcBef>
            <a:spcAft>
              <a:spcPct val="35000"/>
            </a:spcAft>
          </a:pPr>
          <a:r>
            <a:rPr lang="id-ID" dirty="0" smtClean="0"/>
            <a:t>Intrinsik</a:t>
          </a:r>
          <a:endParaRPr lang="id-ID" dirty="0"/>
        </a:p>
      </dsp:txBody>
      <dsp:txXfrm>
        <a:off x="905712" y="2672090"/>
        <a:ext cx="2204808" cy="876779"/>
      </dsp:txXfrm>
    </dsp:sp>
    <dsp:sp modelId="{AC0E5FFC-9C51-463E-B874-11DABF19CD70}">
      <dsp:nvSpPr>
        <dsp:cNvPr id="9" name="Rounded Rectangle 8"/>
        <dsp:cNvSpPr/>
      </dsp:nvSpPr>
      <dsp:spPr bwMode="white">
        <a:xfrm>
          <a:off x="3437943" y="1064661"/>
          <a:ext cx="2480409" cy="2045819"/>
        </a:xfrm>
        <a:prstGeom prst="roundRect">
          <a:avLst>
            <a:gd name="adj" fmla="val 10000"/>
          </a:avLst>
        </a:prstGeom>
      </dsp:spPr>
      <dsp:style>
        <a:lnRef idx="2">
          <a:schemeClr val="accent5">
            <a:hueOff val="-9900000"/>
            <a:satOff val="40000"/>
            <a:lumOff val="8627"/>
            <a:alpha val="100000"/>
          </a:schemeClr>
        </a:lnRef>
        <a:fillRef idx="1">
          <a:schemeClr val="lt1">
            <a:alpha val="90000"/>
          </a:schemeClr>
        </a:fillRef>
        <a:effectRef idx="0">
          <a:scrgbClr r="0" g="0" b="0"/>
        </a:effectRef>
        <a:fontRef idx="minor"/>
      </dsp:style>
      <dsp:txXfrm>
        <a:off x="3437943" y="1064661"/>
        <a:ext cx="2480409" cy="2045819"/>
      </dsp:txXfrm>
    </dsp:sp>
    <dsp:sp modelId="{0E1C2AD9-D9BA-470D-9139-99D8697E92C1}">
      <dsp:nvSpPr>
        <dsp:cNvPr id="11" name="Rounded Rectangle 10"/>
        <dsp:cNvSpPr/>
      </dsp:nvSpPr>
      <dsp:spPr bwMode="white">
        <a:xfrm>
          <a:off x="3989145" y="626271"/>
          <a:ext cx="2204808" cy="876779"/>
        </a:xfrm>
        <a:prstGeom prst="roundRect">
          <a:avLst>
            <a:gd name="adj" fmla="val 10000"/>
          </a:avLst>
        </a:prstGeom>
      </dsp:spPr>
      <dsp:style>
        <a:lnRef idx="2">
          <a:schemeClr val="lt1"/>
        </a:lnRef>
        <a:fillRef idx="1">
          <a:schemeClr val="accent5">
            <a:hueOff val="-9900000"/>
            <a:satOff val="40000"/>
            <a:lumOff val="8627"/>
            <a:alpha val="100000"/>
          </a:schemeClr>
        </a:fillRef>
        <a:effectRef idx="0">
          <a:scrgbClr r="0" g="0" b="0"/>
        </a:effectRef>
        <a:fontRef idx="minor">
          <a:schemeClr val="lt1"/>
        </a:fontRef>
      </dsp:style>
      <dsp:txBody>
        <a:bodyPr lIns="76200" tIns="50800" rIns="76200" bIns="50800" anchor="ctr"/>
        <a:lstStyle>
          <a:lvl1pPr algn="ctr">
            <a:defRPr sz="4000"/>
          </a:lvl1pPr>
          <a:lvl2pPr marL="285750" indent="-285750" algn="ctr">
            <a:defRPr sz="3100"/>
          </a:lvl2pPr>
          <a:lvl3pPr marL="571500" indent="-285750" algn="ctr">
            <a:defRPr sz="3100"/>
          </a:lvl3pPr>
          <a:lvl4pPr marL="857250" indent="-285750" algn="ctr">
            <a:defRPr sz="3100"/>
          </a:lvl4pPr>
          <a:lvl5pPr marL="1143000" indent="-285750" algn="ctr">
            <a:defRPr sz="3100"/>
          </a:lvl5pPr>
          <a:lvl6pPr marL="1428750" indent="-285750" algn="ctr">
            <a:defRPr sz="3100"/>
          </a:lvl6pPr>
          <a:lvl7pPr marL="1714500" indent="-285750" algn="ctr">
            <a:defRPr sz="3100"/>
          </a:lvl7pPr>
          <a:lvl8pPr marL="2000250" indent="-285750" algn="ctr">
            <a:defRPr sz="3100"/>
          </a:lvl8pPr>
          <a:lvl9pPr marL="2286000" indent="-285750" algn="ctr">
            <a:defRPr sz="3100"/>
          </a:lvl9pPr>
        </a:lstStyle>
        <a:p>
          <a:pPr lvl="0">
            <a:lnSpc>
              <a:spcPct val="100000"/>
            </a:lnSpc>
            <a:spcBef>
              <a:spcPct val="0"/>
            </a:spcBef>
            <a:spcAft>
              <a:spcPct val="35000"/>
            </a:spcAft>
          </a:pPr>
          <a:r>
            <a:rPr lang="id-ID" dirty="0" smtClean="0"/>
            <a:t>Ekstrinsik</a:t>
          </a:r>
          <a:endParaRPr lang="id-ID" dirty="0"/>
        </a:p>
      </dsp:txBody>
      <dsp:txXfrm>
        <a:off x="3989145" y="626271"/>
        <a:ext cx="2204808" cy="876779"/>
      </dsp:txXfrm>
    </dsp:sp>
    <dsp:sp modelId="{8967BD20-E50B-45B9-88A6-BD545618FE47}">
      <dsp:nvSpPr>
        <dsp:cNvPr id="3" name="Rectangle 2" hidden="1"/>
        <dsp:cNvSpPr/>
      </dsp:nvSpPr>
      <dsp:spPr bwMode="white">
        <a:xfrm>
          <a:off x="354510" y="626271"/>
          <a:ext cx="2756010" cy="2922598"/>
        </a:xfrm>
        <a:prstGeom prst="rect">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Xfrm>
        <a:off x="354510" y="626271"/>
        <a:ext cx="2756010" cy="2922598"/>
      </dsp:txXfrm>
    </dsp:sp>
    <dsp:sp modelId="{3B005B6B-C895-4C87-86B9-64D1C6C20BF2}">
      <dsp:nvSpPr>
        <dsp:cNvPr id="5" name="Rounded Rectangle 4"/>
        <dsp:cNvSpPr/>
      </dsp:nvSpPr>
      <dsp:spPr bwMode="white">
        <a:xfrm>
          <a:off x="354510" y="1064661"/>
          <a:ext cx="2480409" cy="1607429"/>
        </a:xfrm>
        <a:prstGeom prst="roundRect">
          <a:avLst>
            <a:gd name="adj" fmla="val 10000"/>
          </a:avLst>
        </a:prstGeom>
        <a:noFill/>
        <a:ln>
          <a:noFill/>
        </a:ln>
      </dsp:spPr>
      <dsp:style>
        <a:lnRef idx="2">
          <a:schemeClr val="accent5">
            <a:hueOff val="0"/>
            <a:satOff val="0"/>
            <a:lumOff val="0"/>
            <a:alpha val="100000"/>
          </a:schemeClr>
        </a:lnRef>
        <a:fillRef idx="1">
          <a:schemeClr val="lt1">
            <a:alpha val="90000"/>
          </a:schemeClr>
        </a:fillRef>
        <a:effectRef idx="0">
          <a:scrgbClr r="0" g="0" b="0"/>
        </a:effectRef>
        <a:fontRef idx="minor"/>
      </dsp:style>
      <dsp:txBody>
        <a:bodyPr lIns="26670" tIns="26670" rIns="26670" bIns="26670" anchor="t"/>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114300" lvl="1" indent="-114300">
            <a:lnSpc>
              <a:spcPct val="100000"/>
            </a:lnSpc>
            <a:spcBef>
              <a:spcPct val="0"/>
            </a:spcBef>
            <a:spcAft>
              <a:spcPct val="15000"/>
            </a:spcAft>
            <a:buChar char="•"/>
          </a:pPr>
          <a:r>
            <a:rPr lang="id-ID" sz="1400" dirty="0" smtClean="0">
              <a:solidFill>
                <a:schemeClr val="dk1"/>
              </a:solidFill>
            </a:rPr>
            <a:t>Tema</a:t>
          </a:r>
          <a:endParaRPr lang="id-ID" sz="1400" dirty="0">
            <a:solidFill>
              <a:schemeClr val="dk1"/>
            </a:solidFill>
          </a:endParaRPr>
        </a:p>
        <a:p>
          <a:pPr marL="114300" lvl="1" indent="-114300">
            <a:lnSpc>
              <a:spcPct val="100000"/>
            </a:lnSpc>
            <a:spcBef>
              <a:spcPct val="0"/>
            </a:spcBef>
            <a:spcAft>
              <a:spcPct val="15000"/>
            </a:spcAft>
            <a:buChar char="•"/>
          </a:pPr>
          <a:r>
            <a:rPr lang="id-ID" sz="1400" dirty="0" smtClean="0">
              <a:solidFill>
                <a:schemeClr val="dk1"/>
              </a:solidFill>
            </a:rPr>
            <a:t>Latar</a:t>
          </a:r>
          <a:endParaRPr lang="id-ID" sz="1400" dirty="0">
            <a:solidFill>
              <a:schemeClr val="dk1"/>
            </a:solidFill>
          </a:endParaRPr>
        </a:p>
        <a:p>
          <a:pPr marL="114300" lvl="1" indent="-114300">
            <a:lnSpc>
              <a:spcPct val="100000"/>
            </a:lnSpc>
            <a:spcBef>
              <a:spcPct val="0"/>
            </a:spcBef>
            <a:spcAft>
              <a:spcPct val="15000"/>
            </a:spcAft>
            <a:buChar char="•"/>
          </a:pPr>
          <a:r>
            <a:rPr lang="id-ID" sz="1400" dirty="0" smtClean="0">
              <a:solidFill>
                <a:schemeClr val="dk1"/>
              </a:solidFill>
            </a:rPr>
            <a:t>Penokohan</a:t>
          </a:r>
          <a:endParaRPr lang="id-ID" sz="1400" dirty="0">
            <a:solidFill>
              <a:schemeClr val="dk1"/>
            </a:solidFill>
          </a:endParaRPr>
        </a:p>
        <a:p>
          <a:pPr marL="114300" lvl="1" indent="-114300">
            <a:lnSpc>
              <a:spcPct val="100000"/>
            </a:lnSpc>
            <a:spcBef>
              <a:spcPct val="0"/>
            </a:spcBef>
            <a:spcAft>
              <a:spcPct val="15000"/>
            </a:spcAft>
            <a:buChar char="•"/>
          </a:pPr>
          <a:r>
            <a:rPr lang="id-ID" sz="1400" dirty="0" smtClean="0">
              <a:solidFill>
                <a:schemeClr val="dk1"/>
              </a:solidFill>
            </a:rPr>
            <a:t>Alur</a:t>
          </a:r>
          <a:endParaRPr lang="id-ID" sz="1400" dirty="0">
            <a:solidFill>
              <a:schemeClr val="dk1"/>
            </a:solidFill>
          </a:endParaRPr>
        </a:p>
        <a:p>
          <a:pPr marL="114300" lvl="1" indent="-114300">
            <a:lnSpc>
              <a:spcPct val="100000"/>
            </a:lnSpc>
            <a:spcBef>
              <a:spcPct val="0"/>
            </a:spcBef>
            <a:spcAft>
              <a:spcPct val="15000"/>
            </a:spcAft>
            <a:buChar char="•"/>
          </a:pPr>
          <a:r>
            <a:rPr lang="id-ID" sz="1400" dirty="0" smtClean="0">
              <a:solidFill>
                <a:schemeClr val="dk1"/>
              </a:solidFill>
            </a:rPr>
            <a:t>Konflik</a:t>
          </a:r>
          <a:endParaRPr lang="id-ID" sz="1400" dirty="0">
            <a:solidFill>
              <a:schemeClr val="dk1"/>
            </a:solidFill>
          </a:endParaRPr>
        </a:p>
        <a:p>
          <a:pPr marL="114300" lvl="1" indent="-114300">
            <a:lnSpc>
              <a:spcPct val="100000"/>
            </a:lnSpc>
            <a:spcBef>
              <a:spcPct val="0"/>
            </a:spcBef>
            <a:spcAft>
              <a:spcPct val="15000"/>
            </a:spcAft>
            <a:buChar char="•"/>
          </a:pPr>
          <a:r>
            <a:rPr lang="id-ID" sz="1400" dirty="0" smtClean="0">
              <a:solidFill>
                <a:schemeClr val="dk1"/>
              </a:solidFill>
            </a:rPr>
            <a:t>Amanat</a:t>
          </a:r>
          <a:endParaRPr lang="id-ID" sz="1400" dirty="0">
            <a:solidFill>
              <a:schemeClr val="dk1"/>
            </a:solidFill>
          </a:endParaRPr>
        </a:p>
        <a:p>
          <a:pPr marL="114300" lvl="1" indent="-114300">
            <a:lnSpc>
              <a:spcPct val="100000"/>
            </a:lnSpc>
            <a:spcBef>
              <a:spcPct val="0"/>
            </a:spcBef>
            <a:spcAft>
              <a:spcPct val="15000"/>
            </a:spcAft>
            <a:buChar char="•"/>
          </a:pPr>
          <a:r>
            <a:rPr lang="id-ID" sz="1400" dirty="0" smtClean="0">
              <a:solidFill>
                <a:schemeClr val="dk1"/>
              </a:solidFill>
            </a:rPr>
            <a:t>Sudut pandang</a:t>
          </a:r>
          <a:endParaRPr lang="id-ID" sz="1400" dirty="0">
            <a:solidFill>
              <a:schemeClr val="dk1"/>
            </a:solidFill>
          </a:endParaRPr>
        </a:p>
      </dsp:txBody>
      <dsp:txXfrm>
        <a:off x="354510" y="1064661"/>
        <a:ext cx="2480409" cy="1607429"/>
      </dsp:txXfrm>
    </dsp:sp>
    <dsp:sp modelId="{7978C636-E564-4079-9800-78E2228BB532}">
      <dsp:nvSpPr>
        <dsp:cNvPr id="8" name="Rectangle 7" hidden="1"/>
        <dsp:cNvSpPr/>
      </dsp:nvSpPr>
      <dsp:spPr bwMode="white">
        <a:xfrm>
          <a:off x="3437943" y="626271"/>
          <a:ext cx="2756010" cy="2922598"/>
        </a:xfrm>
        <a:prstGeom prst="rect">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Xfrm>
        <a:off x="3437943" y="626271"/>
        <a:ext cx="2756010" cy="2922598"/>
      </dsp:txXfrm>
    </dsp:sp>
    <dsp:sp modelId="{00C67951-A3F5-4845-A1B8-01E3FDEEBDFF}">
      <dsp:nvSpPr>
        <dsp:cNvPr id="10" name="Rounded Rectangle 9"/>
        <dsp:cNvSpPr/>
      </dsp:nvSpPr>
      <dsp:spPr bwMode="white">
        <a:xfrm>
          <a:off x="3437943" y="1503050"/>
          <a:ext cx="2480409" cy="1607429"/>
        </a:xfrm>
        <a:prstGeom prst="roundRect">
          <a:avLst>
            <a:gd name="adj" fmla="val 10000"/>
          </a:avLst>
        </a:prstGeom>
        <a:noFill/>
        <a:ln>
          <a:noFill/>
        </a:ln>
      </dsp:spPr>
      <dsp:style>
        <a:lnRef idx="2">
          <a:schemeClr val="accent5">
            <a:hueOff val="-9900000"/>
            <a:satOff val="40000"/>
            <a:lumOff val="8627"/>
            <a:alpha val="100000"/>
          </a:schemeClr>
        </a:lnRef>
        <a:fillRef idx="1">
          <a:schemeClr val="lt1">
            <a:alpha val="90000"/>
          </a:schemeClr>
        </a:fillRef>
        <a:effectRef idx="0">
          <a:scrgbClr r="0" g="0" b="0"/>
        </a:effectRef>
        <a:fontRef idx="minor"/>
      </dsp:style>
      <dsp:txBody>
        <a:bodyPr lIns="26670" tIns="26670" rIns="26670" bIns="26670" anchor="t"/>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114300" lvl="1" indent="-114300">
            <a:lnSpc>
              <a:spcPct val="100000"/>
            </a:lnSpc>
            <a:spcBef>
              <a:spcPct val="0"/>
            </a:spcBef>
            <a:spcAft>
              <a:spcPct val="15000"/>
            </a:spcAft>
            <a:buChar char="•"/>
          </a:pPr>
          <a:r>
            <a:rPr lang="id-ID" sz="1400" dirty="0" smtClean="0">
              <a:solidFill>
                <a:schemeClr val="dk1"/>
              </a:solidFill>
            </a:rPr>
            <a:t>Bahasa</a:t>
          </a:r>
          <a:endParaRPr lang="id-ID" sz="1400" dirty="0">
            <a:solidFill>
              <a:schemeClr val="dk1"/>
            </a:solidFill>
          </a:endParaRPr>
        </a:p>
        <a:p>
          <a:pPr marL="114300" lvl="1" indent="-114300">
            <a:lnSpc>
              <a:spcPct val="100000"/>
            </a:lnSpc>
            <a:spcBef>
              <a:spcPct val="0"/>
            </a:spcBef>
            <a:spcAft>
              <a:spcPct val="15000"/>
            </a:spcAft>
            <a:buChar char="•"/>
          </a:pPr>
          <a:r>
            <a:rPr lang="id-ID" sz="1400" dirty="0" smtClean="0">
              <a:solidFill>
                <a:schemeClr val="dk1"/>
              </a:solidFill>
            </a:rPr>
            <a:t>Latar belakang pengarang</a:t>
          </a:r>
          <a:endParaRPr lang="id-ID" sz="1400" dirty="0">
            <a:solidFill>
              <a:schemeClr val="dk1"/>
            </a:solidFill>
          </a:endParaRPr>
        </a:p>
        <a:p>
          <a:pPr marL="114300" lvl="1" indent="-114300">
            <a:lnSpc>
              <a:spcPct val="100000"/>
            </a:lnSpc>
            <a:spcBef>
              <a:spcPct val="0"/>
            </a:spcBef>
            <a:spcAft>
              <a:spcPct val="15000"/>
            </a:spcAft>
            <a:buChar char="•"/>
          </a:pPr>
          <a:r>
            <a:rPr lang="id-ID" sz="1400" dirty="0" smtClean="0">
              <a:solidFill>
                <a:schemeClr val="dk1"/>
              </a:solidFill>
            </a:rPr>
            <a:t>Nilai-nilai yang terkandung dalam cerita fantasi</a:t>
          </a:r>
          <a:endParaRPr lang="id-ID" sz="1400" dirty="0">
            <a:solidFill>
              <a:schemeClr val="dk1"/>
            </a:solidFill>
          </a:endParaRPr>
        </a:p>
      </dsp:txBody>
      <dsp:txXfrm>
        <a:off x="3437943" y="1503050"/>
        <a:ext cx="2480409" cy="1607429"/>
      </dsp:txXfrm>
    </dsp:sp>
  </dsp:spTree>
</dsp:drawing>
</file>

<file path=ppt/diagrams/drawing18.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8401080" cy="4840303"/>
        <a:chOff x="0" y="0"/>
        <a:chExt cx="8401080" cy="4840303"/>
      </a:xfrm>
    </dsp:grpSpPr>
    <dsp:sp modelId="{496BF0C6-6EE3-495A-AFD1-32CA8E78EFB1}">
      <dsp:nvSpPr>
        <dsp:cNvPr id="3" name="Rounded Rectangle 2"/>
        <dsp:cNvSpPr/>
      </dsp:nvSpPr>
      <dsp:spPr bwMode="white">
        <a:xfrm>
          <a:off x="7011" y="300397"/>
          <a:ext cx="3997858" cy="2755681"/>
        </a:xfrm>
        <a:prstGeom prst="roundRect">
          <a:avLst/>
        </a:prstGeom>
      </dsp:spPr>
      <dsp:style>
        <a:lnRef idx="0">
          <a:schemeClr val="accent2"/>
        </a:lnRef>
        <a:fillRef idx="3">
          <a:schemeClr val="accent2"/>
        </a:fillRef>
        <a:effectRef idx="3">
          <a:schemeClr val="accent2"/>
        </a:effectRef>
        <a:fontRef idx="minor">
          <a:schemeClr val="lt1"/>
        </a:fontRef>
      </dsp:style>
      <dsp:txXfrm>
        <a:off x="7011" y="300397"/>
        <a:ext cx="3997858" cy="2755681"/>
      </dsp:txXfrm>
    </dsp:sp>
    <dsp:sp modelId="{45940E32-33D1-4B83-A309-596D5EBEC136}">
      <dsp:nvSpPr>
        <dsp:cNvPr id="4" name="Rectangle 3"/>
        <dsp:cNvSpPr/>
      </dsp:nvSpPr>
      <dsp:spPr bwMode="white">
        <a:xfrm>
          <a:off x="57976" y="3356475"/>
          <a:ext cx="3997858" cy="1483828"/>
        </a:xfrm>
        <a:prstGeom prst="rect">
          <a:avLst/>
        </a:prstGeom>
        <a:noFill/>
      </dsp:spPr>
      <dsp:style>
        <a:lnRef idx="0">
          <a:schemeClr val="dk1">
            <a:alpha val="0"/>
          </a:schemeClr>
        </a:lnRef>
        <a:fillRef idx="0">
          <a:schemeClr val="lt1">
            <a:alpha val="0"/>
          </a:schemeClr>
        </a:fillRef>
        <a:effectRef idx="0">
          <a:scrgbClr r="0" g="0" b="0"/>
        </a:effectRef>
        <a:fontRef idx="minor"/>
      </dsp:style>
      <dsp:txBody>
        <a:bodyPr lIns="462280" tIns="462280" rIns="462280" bIns="0" anchor="t"/>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id-ID" dirty="0" smtClean="0">
              <a:solidFill>
                <a:schemeClr val="tx1"/>
              </a:solidFill>
            </a:rPr>
            <a:t>Lisan</a:t>
          </a:r>
          <a:endParaRPr lang="id-ID" dirty="0">
            <a:solidFill>
              <a:schemeClr val="tx1"/>
            </a:solidFill>
          </a:endParaRPr>
        </a:p>
      </dsp:txBody>
      <dsp:txXfrm>
        <a:off x="57976" y="3356475"/>
        <a:ext cx="3997858" cy="1483828"/>
      </dsp:txXfrm>
    </dsp:sp>
    <dsp:sp modelId="{B80EEB94-4273-48CF-B770-7F9AAA198BB2}">
      <dsp:nvSpPr>
        <dsp:cNvPr id="5" name="Rounded Rectangle 4"/>
        <dsp:cNvSpPr/>
      </dsp:nvSpPr>
      <dsp:spPr bwMode="white">
        <a:xfrm>
          <a:off x="4404822" y="300397"/>
          <a:ext cx="3997858" cy="2755681"/>
        </a:xfrm>
        <a:prstGeom prst="roundRect">
          <a:avLst/>
        </a:prstGeom>
        <a:solidFill>
          <a:schemeClr val="accent4">
            <a:lumMod val="60000"/>
            <a:lumOff val="40000"/>
          </a:schemeClr>
        </a:solidFill>
      </dsp:spPr>
      <dsp:style>
        <a:lnRef idx="0">
          <a:schemeClr val="accent2"/>
        </a:lnRef>
        <a:fillRef idx="3">
          <a:schemeClr val="accent2"/>
        </a:fillRef>
        <a:effectRef idx="3">
          <a:schemeClr val="accent2"/>
        </a:effectRef>
        <a:fontRef idx="minor">
          <a:schemeClr val="lt1"/>
        </a:fontRef>
      </dsp:style>
      <dsp:txXfrm>
        <a:off x="4404822" y="300397"/>
        <a:ext cx="3997858" cy="2755681"/>
      </dsp:txXfrm>
    </dsp:sp>
    <dsp:sp modelId="{DA9389F5-95AB-44DE-98D2-039B1D9157DD}">
      <dsp:nvSpPr>
        <dsp:cNvPr id="6" name="Rectangle 5"/>
        <dsp:cNvSpPr/>
      </dsp:nvSpPr>
      <dsp:spPr bwMode="white">
        <a:xfrm>
          <a:off x="4181360" y="3356475"/>
          <a:ext cx="3997858" cy="1483828"/>
        </a:xfrm>
        <a:prstGeom prst="rect">
          <a:avLst/>
        </a:prstGeom>
        <a:noFill/>
      </dsp:spPr>
      <dsp:style>
        <a:lnRef idx="0">
          <a:schemeClr val="dk1">
            <a:alpha val="0"/>
          </a:schemeClr>
        </a:lnRef>
        <a:fillRef idx="0">
          <a:schemeClr val="lt1">
            <a:alpha val="0"/>
          </a:schemeClr>
        </a:fillRef>
        <a:effectRef idx="0">
          <a:scrgbClr r="0" g="0" b="0"/>
        </a:effectRef>
        <a:fontRef idx="minor"/>
      </dsp:style>
      <dsp:txBody>
        <a:bodyPr lIns="462280" tIns="462280" rIns="462280" bIns="0" anchor="t"/>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id-ID" dirty="0" smtClean="0">
              <a:solidFill>
                <a:schemeClr val="tx1"/>
              </a:solidFill>
            </a:rPr>
            <a:t>Tulis</a:t>
          </a:r>
          <a:endParaRPr lang="id-ID" dirty="0">
            <a:solidFill>
              <a:schemeClr val="tx1"/>
            </a:solidFill>
          </a:endParaRPr>
        </a:p>
      </dsp:txBody>
      <dsp:txXfrm>
        <a:off x="4181360" y="3356475"/>
        <a:ext cx="3997858" cy="1483828"/>
      </dsp:txXfrm>
    </dsp:sp>
  </dsp:spTree>
</dsp:drawing>
</file>

<file path=ppt/diagrams/drawing19.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6096000" cy="4064000"/>
        <a:chOff x="0" y="0"/>
        <a:chExt cx="6096000" cy="4064000"/>
      </a:xfrm>
    </dsp:grpSpPr>
    <dsp:sp modelId="{144BBD7F-C837-4240-AC84-03E55679C368}">
      <dsp:nvSpPr>
        <dsp:cNvPr id="3" name="Up Arrow 2"/>
        <dsp:cNvSpPr/>
      </dsp:nvSpPr>
      <dsp:spPr bwMode="white">
        <a:xfrm rot="16200000">
          <a:off x="0" y="580571"/>
          <a:ext cx="2902857" cy="2902857"/>
        </a:xfrm>
        <a:prstGeom prst="upArrow">
          <a:avLst>
            <a:gd name="adj1" fmla="val 50000"/>
            <a:gd name="adj2" fmla="val 35000"/>
          </a:avLst>
        </a:prstGeom>
        <a:sp3d contourW="19050" prstMaterial="metal">
          <a:bevelT w="88900" h="203200"/>
          <a:bevelB w="165100" h="254000"/>
        </a:sp3d>
      </dsp:spPr>
      <dsp:style>
        <a:lnRef idx="0">
          <a:schemeClr val="lt1"/>
        </a:lnRef>
        <a:fillRef idx="1">
          <a:schemeClr val="accent3">
            <a:hueOff val="0"/>
            <a:satOff val="0"/>
            <a:lumOff val="0"/>
            <a:alpha val="100000"/>
          </a:schemeClr>
        </a:fillRef>
        <a:effectRef idx="2">
          <a:scrgbClr r="0" g="0" b="0"/>
        </a:effectRef>
        <a:fontRef idx="minor">
          <a:schemeClr val="lt1"/>
        </a:fontRef>
      </dsp:style>
      <dsp:txBody>
        <a:bodyPr rot="5400000"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id-ID" dirty="0"/>
        </a:p>
      </dsp:txBody>
      <dsp:txXfrm rot="16200000">
        <a:off x="0" y="580571"/>
        <a:ext cx="2902857" cy="2902857"/>
      </dsp:txXfrm>
    </dsp:sp>
    <dsp:sp modelId="{AAEC07E7-8985-444B-BB02-297028E62497}">
      <dsp:nvSpPr>
        <dsp:cNvPr id="4" name="Up Arrow 3"/>
        <dsp:cNvSpPr/>
      </dsp:nvSpPr>
      <dsp:spPr bwMode="white">
        <a:xfrm rot="27000000">
          <a:off x="3193143" y="580571"/>
          <a:ext cx="2902857" cy="2902857"/>
        </a:xfrm>
        <a:prstGeom prst="upArrow">
          <a:avLst>
            <a:gd name="adj1" fmla="val 50000"/>
            <a:gd name="adj2" fmla="val 35000"/>
          </a:avLst>
        </a:prstGeom>
        <a:sp3d contourW="19050" prstMaterial="metal">
          <a:bevelT w="88900" h="203200"/>
          <a:bevelB w="165100" h="254000"/>
        </a:sp3d>
      </dsp:spPr>
      <dsp:style>
        <a:lnRef idx="0">
          <a:schemeClr val="lt1"/>
        </a:lnRef>
        <a:fillRef idx="1">
          <a:schemeClr val="accent3">
            <a:hueOff val="11280000"/>
            <a:satOff val="-16862"/>
            <a:lumOff val="-2744"/>
            <a:alpha val="100000"/>
          </a:schemeClr>
        </a:fillRef>
        <a:effectRef idx="2">
          <a:scrgbClr r="0" g="0" b="0"/>
        </a:effectRef>
        <a:fontRef idx="minor">
          <a:schemeClr val="lt1"/>
        </a:fontRef>
      </dsp:style>
      <dsp:txBody>
        <a:bodyPr rot="-5400000"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id-ID" dirty="0"/>
        </a:p>
      </dsp:txBody>
      <dsp:txXfrm rot="27000000">
        <a:off x="3193143" y="580571"/>
        <a:ext cx="2902857" cy="2902857"/>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8358246" cy="5214974"/>
        <a:chOff x="0" y="0"/>
        <a:chExt cx="8358246" cy="5214974"/>
      </a:xfrm>
    </dsp:grpSpPr>
    <dsp:sp modelId="{17B5A263-D591-4E06-8430-A989D252FD8E}">
      <dsp:nvSpPr>
        <dsp:cNvPr id="3" name="Oval 2"/>
        <dsp:cNvSpPr/>
      </dsp:nvSpPr>
      <dsp:spPr bwMode="white">
        <a:xfrm>
          <a:off x="3103486" y="2981407"/>
          <a:ext cx="2151275" cy="2151275"/>
        </a:xfrm>
        <a:prstGeom prst="ellipse">
          <a:avLst/>
        </a:prstGeom>
      </dsp:spPr>
      <dsp:style>
        <a:lnRef idx="2">
          <a:schemeClr val="lt1"/>
        </a:lnRef>
        <a:fillRef idx="1">
          <a:schemeClr val="accent6">
            <a:shade val="80000"/>
          </a:schemeClr>
        </a:fillRef>
        <a:effectRef idx="0">
          <a:scrgbClr r="0" g="0" b="0"/>
        </a:effectRef>
        <a:fontRef idx="minor">
          <a:schemeClr val="lt1"/>
        </a:fontRef>
      </dsp:style>
      <dsp:txBody>
        <a:bodyPr lIns="13335" tIns="13335" rIns="13335" bIns="13335"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en-US" b="1" baseline="30000" dirty="0" smtClean="0">
              <a:ln w="11430"/>
              <a:effectLst>
                <a:outerShdw blurRad="50800" dist="39000" dir="5460000" algn="tl">
                  <a:srgbClr val="000000">
                    <a:alpha val="38000"/>
                  </a:srgbClr>
                </a:outerShdw>
              </a:effectLst>
            </a:rPr>
            <a:t>A.</a:t>
          </a:r>
          <a:r>
            <a:rPr lang="id-ID" b="1" dirty="0" smtClean="0">
              <a:ln w="11430"/>
              <a:effectLst>
                <a:outerShdw blurRad="50800" dist="39000" dir="5460000" algn="tl">
                  <a:srgbClr val="000000">
                    <a:alpha val="38000"/>
                  </a:srgbClr>
                </a:outerShdw>
              </a:effectLst>
            </a:rPr>
            <a:t> </a:t>
          </a:r>
          <a:r>
            <a:rPr lang="en-US" b="1" baseline="30000" dirty="0" err="1" smtClean="0">
              <a:ln w="11430"/>
              <a:effectLst>
                <a:outerShdw blurRad="50800" dist="39000" dir="5460000" algn="tl">
                  <a:srgbClr val="000000">
                    <a:alpha val="38000"/>
                  </a:srgbClr>
                </a:outerShdw>
              </a:effectLst>
            </a:rPr>
            <a:t>Mengkritik</a:t>
          </a:r>
          <a:r>
            <a:rPr lang="en-US" b="1" baseline="30000" dirty="0" smtClean="0">
              <a:ln w="11430"/>
              <a:effectLst>
                <a:outerShdw blurRad="50800" dist="39000" dir="5460000" algn="tl">
                  <a:srgbClr val="000000">
                    <a:alpha val="38000"/>
                  </a:srgbClr>
                </a:outerShdw>
              </a:effectLst>
            </a:rPr>
            <a:t> </a:t>
          </a:r>
          <a:r>
            <a:rPr lang="en-US" b="1" baseline="30000" dirty="0" err="1" smtClean="0">
              <a:ln w="11430"/>
              <a:effectLst>
                <a:outerShdw blurRad="50800" dist="39000" dir="5460000" algn="tl">
                  <a:srgbClr val="000000">
                    <a:alpha val="38000"/>
                  </a:srgbClr>
                </a:outerShdw>
              </a:effectLst>
            </a:rPr>
            <a:t>Informasi</a:t>
          </a:r>
          <a:r>
            <a:rPr lang="en-US" b="1" baseline="30000" dirty="0" smtClean="0">
              <a:ln w="11430"/>
              <a:effectLst>
                <a:outerShdw blurRad="50800" dist="39000" dir="5460000" algn="tl">
                  <a:srgbClr val="000000">
                    <a:alpha val="38000"/>
                  </a:srgbClr>
                </a:outerShdw>
              </a:effectLst>
            </a:rPr>
            <a:t> </a:t>
          </a:r>
          <a:r>
            <a:rPr lang="en-US" b="1" baseline="30000" dirty="0" err="1" smtClean="0">
              <a:ln w="11430"/>
              <a:effectLst>
                <a:outerShdw blurRad="50800" dist="39000" dir="5460000" algn="tl">
                  <a:srgbClr val="000000">
                    <a:alpha val="38000"/>
                  </a:srgbClr>
                </a:outerShdw>
              </a:effectLst>
            </a:rPr>
            <a:t>dan</a:t>
          </a:r>
          <a:r>
            <a:rPr lang="en-US" b="1" baseline="30000" dirty="0" smtClean="0">
              <a:ln w="11430"/>
              <a:effectLst>
                <a:outerShdw blurRad="50800" dist="39000" dir="5460000" algn="tl">
                  <a:srgbClr val="000000">
                    <a:alpha val="38000"/>
                  </a:srgbClr>
                </a:outerShdw>
              </a:effectLst>
            </a:rPr>
            <a:t> </a:t>
          </a:r>
          <a:r>
            <a:rPr lang="en-US" b="1" baseline="30000" dirty="0" err="1" smtClean="0">
              <a:ln w="11430"/>
              <a:effectLst>
                <a:outerShdw blurRad="50800" dist="39000" dir="5460000" algn="tl">
                  <a:srgbClr val="000000">
                    <a:alpha val="38000"/>
                  </a:srgbClr>
                </a:outerShdw>
              </a:effectLst>
            </a:rPr>
            <a:t>Permasalahan</a:t>
          </a:r>
          <a:r>
            <a:rPr lang="en-US" b="1" baseline="30000" dirty="0" smtClean="0">
              <a:ln w="11430"/>
              <a:effectLst>
                <a:outerShdw blurRad="50800" dist="39000" dir="5460000" algn="tl">
                  <a:srgbClr val="000000">
                    <a:alpha val="38000"/>
                  </a:srgbClr>
                </a:outerShdw>
              </a:effectLst>
            </a:rPr>
            <a:t> </a:t>
          </a:r>
          <a:r>
            <a:rPr lang="en-US" b="1" baseline="30000" dirty="0" err="1" smtClean="0">
              <a:ln w="11430"/>
              <a:effectLst>
                <a:outerShdw blurRad="50800" dist="39000" dir="5460000" algn="tl">
                  <a:srgbClr val="000000">
                    <a:alpha val="38000"/>
                  </a:srgbClr>
                </a:outerShdw>
              </a:effectLst>
            </a:rPr>
            <a:t>Aktual</a:t>
          </a:r>
          <a:r>
            <a:rPr lang="en-US" b="1" baseline="30000" dirty="0" smtClean="0">
              <a:ln w="11430"/>
              <a:effectLst>
                <a:outerShdw blurRad="50800" dist="39000" dir="5460000" algn="tl">
                  <a:srgbClr val="000000">
                    <a:alpha val="38000"/>
                  </a:srgbClr>
                </a:outerShdw>
              </a:effectLst>
            </a:rPr>
            <a:t> yang</a:t>
          </a:r>
          <a:r>
            <a:rPr lang="id-ID" b="1" dirty="0" smtClean="0">
              <a:ln w="11430"/>
              <a:effectLst>
                <a:outerShdw blurRad="50800" dist="39000" dir="5460000" algn="tl">
                  <a:srgbClr val="000000">
                    <a:alpha val="38000"/>
                  </a:srgbClr>
                </a:outerShdw>
              </a:effectLst>
            </a:rPr>
            <a:t> </a:t>
          </a:r>
          <a:r>
            <a:rPr lang="en-US" b="1" baseline="30000" dirty="0" err="1" smtClean="0">
              <a:ln w="11430"/>
              <a:effectLst>
                <a:outerShdw blurRad="50800" dist="39000" dir="5460000" algn="tl">
                  <a:srgbClr val="000000">
                    <a:alpha val="38000"/>
                  </a:srgbClr>
                </a:outerShdw>
              </a:effectLst>
            </a:rPr>
            <a:t>Disajikan</a:t>
          </a:r>
          <a:r>
            <a:rPr lang="en-US" b="1" baseline="30000" dirty="0" smtClean="0">
              <a:ln w="11430"/>
              <a:effectLst>
                <a:outerShdw blurRad="50800" dist="39000" dir="5460000" algn="tl">
                  <a:srgbClr val="000000">
                    <a:alpha val="38000"/>
                  </a:srgbClr>
                </a:outerShdw>
              </a:effectLst>
            </a:rPr>
            <a:t> </a:t>
          </a:r>
          <a:r>
            <a:rPr lang="en-US" b="1" baseline="30000" dirty="0" err="1" smtClean="0">
              <a:ln w="11430"/>
              <a:effectLst>
                <a:outerShdw blurRad="50800" dist="39000" dir="5460000" algn="tl">
                  <a:srgbClr val="000000">
                    <a:alpha val="38000"/>
                  </a:srgbClr>
                </a:outerShdw>
              </a:effectLst>
            </a:rPr>
            <a:t>dalam</a:t>
          </a:r>
          <a:r>
            <a:rPr lang="en-US" b="1" baseline="30000" dirty="0" smtClean="0">
              <a:ln w="11430"/>
              <a:effectLst>
                <a:outerShdw blurRad="50800" dist="39000" dir="5460000" algn="tl">
                  <a:srgbClr val="000000">
                    <a:alpha val="38000"/>
                  </a:srgbClr>
                </a:outerShdw>
              </a:effectLst>
            </a:rPr>
            <a:t> </a:t>
          </a:r>
          <a:r>
            <a:rPr lang="en-US" b="1" baseline="30000" dirty="0" err="1" smtClean="0">
              <a:ln w="11430"/>
              <a:effectLst>
                <a:outerShdw blurRad="50800" dist="39000" dir="5460000" algn="tl">
                  <a:srgbClr val="000000">
                    <a:alpha val="38000"/>
                  </a:srgbClr>
                </a:outerShdw>
              </a:effectLst>
            </a:rPr>
            <a:t>Ceramah</a:t>
          </a:r>
          <a:endParaRPr lang="id-ID" dirty="0"/>
        </a:p>
      </dsp:txBody>
      <dsp:txXfrm>
        <a:off x="3103486" y="2981407"/>
        <a:ext cx="2151275" cy="2151275"/>
      </dsp:txXfrm>
    </dsp:sp>
    <dsp:sp modelId="{095D2CF4-518D-4E2D-8051-4922E44A0B01}">
      <dsp:nvSpPr>
        <dsp:cNvPr id="4" name="Left Arrow 3"/>
        <dsp:cNvSpPr/>
      </dsp:nvSpPr>
      <dsp:spPr bwMode="white">
        <a:xfrm rot="10799999">
          <a:off x="1142187" y="3759470"/>
          <a:ext cx="1967140" cy="613113"/>
        </a:xfrm>
        <a:prstGeom prst="leftArrow">
          <a:avLst>
            <a:gd name="adj1" fmla="val 60000"/>
            <a:gd name="adj2" fmla="val 50000"/>
          </a:avLst>
        </a:prstGeom>
      </dsp:spPr>
      <dsp:style>
        <a:lnRef idx="0">
          <a:schemeClr val="accent6">
            <a:shade val="90000"/>
            <a:hueOff val="0"/>
            <a:satOff val="0"/>
            <a:lumOff val="0"/>
            <a:alpha val="100000"/>
          </a:schemeClr>
        </a:lnRef>
        <a:fillRef idx="1">
          <a:schemeClr val="accent6">
            <a:shade val="90000"/>
            <a:hueOff val="0"/>
            <a:satOff val="0"/>
            <a:lumOff val="0"/>
            <a:alpha val="100000"/>
          </a:schemeClr>
        </a:fillRef>
        <a:effectRef idx="0">
          <a:scrgbClr r="0" g="0" b="0"/>
        </a:effectRef>
        <a:fontRef idx="minor">
          <a:schemeClr val="lt1"/>
        </a:fontRef>
      </dsp:style>
      <dsp:txXfrm rot="10799999">
        <a:off x="1142187" y="3759470"/>
        <a:ext cx="1967140" cy="613113"/>
      </dsp:txXfrm>
    </dsp:sp>
    <dsp:sp modelId="{221DC6FE-860F-45D0-A30D-6655F0400B02}">
      <dsp:nvSpPr>
        <dsp:cNvPr id="5" name="Rounded Rectangle 4"/>
        <dsp:cNvSpPr/>
      </dsp:nvSpPr>
      <dsp:spPr bwMode="white">
        <a:xfrm>
          <a:off x="0" y="3239560"/>
          <a:ext cx="2043711" cy="1634969"/>
        </a:xfrm>
        <a:prstGeom prst="roundRect">
          <a:avLst>
            <a:gd name="adj" fmla="val 10000"/>
          </a:avLst>
        </a:prstGeom>
      </dsp:spPr>
      <dsp:style>
        <a:lnRef idx="2">
          <a:schemeClr val="lt1"/>
        </a:lnRef>
        <a:fillRef idx="1">
          <a:schemeClr val="accent6">
            <a:shade val="80000"/>
            <a:hueOff val="0"/>
            <a:satOff val="0"/>
            <a:lumOff val="0"/>
            <a:alpha val="100000"/>
          </a:schemeClr>
        </a:fillRef>
        <a:effectRef idx="0">
          <a:scrgbClr r="0" g="0" b="0"/>
        </a:effectRef>
        <a:fontRef idx="minor">
          <a:schemeClr val="lt1"/>
        </a:fontRef>
      </dsp:style>
      <dsp:txBody>
        <a:bodyPr lIns="123825" tIns="123825" rIns="123825" bIns="123825"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endParaRPr lang="id-ID" dirty="0"/>
        </a:p>
      </dsp:txBody>
      <dsp:txXfrm>
        <a:off x="0" y="3239560"/>
        <a:ext cx="2043711" cy="1634969"/>
      </dsp:txXfrm>
    </dsp:sp>
    <dsp:sp modelId="{9D41FB8F-5F4C-4F20-8F4E-FE4AA0C01184}">
      <dsp:nvSpPr>
        <dsp:cNvPr id="6" name="Left Arrow 5"/>
        <dsp:cNvSpPr/>
      </dsp:nvSpPr>
      <dsp:spPr bwMode="white">
        <a:xfrm rot="34434809">
          <a:off x="1823995" y="2144491"/>
          <a:ext cx="2062049" cy="613113"/>
        </a:xfrm>
        <a:prstGeom prst="leftArrow">
          <a:avLst>
            <a:gd name="adj1" fmla="val 60000"/>
            <a:gd name="adj2" fmla="val 50000"/>
          </a:avLst>
        </a:prstGeom>
      </dsp:spPr>
      <dsp:style>
        <a:lnRef idx="0">
          <a:schemeClr val="accent6">
            <a:shade val="90000"/>
            <a:hueOff val="-90000"/>
            <a:satOff val="1667"/>
            <a:lumOff val="5196"/>
            <a:alpha val="100000"/>
          </a:schemeClr>
        </a:lnRef>
        <a:fillRef idx="1">
          <a:schemeClr val="accent6">
            <a:shade val="90000"/>
            <a:hueOff val="-90000"/>
            <a:satOff val="1667"/>
            <a:lumOff val="5196"/>
            <a:alpha val="100000"/>
          </a:schemeClr>
        </a:fillRef>
        <a:effectRef idx="0">
          <a:scrgbClr r="0" g="0" b="0"/>
        </a:effectRef>
        <a:fontRef idx="minor">
          <a:schemeClr val="lt1"/>
        </a:fontRef>
      </dsp:style>
      <dsp:txXfrm rot="34434809">
        <a:off x="1823995" y="2144491"/>
        <a:ext cx="2062049" cy="613113"/>
      </dsp:txXfrm>
    </dsp:sp>
    <dsp:sp modelId="{28BDDF9D-231E-4677-8646-16CABAF69BF7}">
      <dsp:nvSpPr>
        <dsp:cNvPr id="7" name="Rounded Rectangle 6"/>
        <dsp:cNvSpPr/>
      </dsp:nvSpPr>
      <dsp:spPr bwMode="white">
        <a:xfrm>
          <a:off x="570946" y="1258764"/>
          <a:ext cx="2043711" cy="1634969"/>
        </a:xfrm>
        <a:prstGeom prst="roundRect">
          <a:avLst>
            <a:gd name="adj" fmla="val 10000"/>
          </a:avLst>
        </a:prstGeom>
      </dsp:spPr>
      <dsp:style>
        <a:lnRef idx="2">
          <a:schemeClr val="lt1"/>
        </a:lnRef>
        <a:fillRef idx="1">
          <a:schemeClr val="accent6">
            <a:shade val="80000"/>
            <a:hueOff val="-75000"/>
            <a:satOff val="4118"/>
            <a:lumOff val="5882"/>
            <a:alpha val="100000"/>
          </a:schemeClr>
        </a:fillRef>
        <a:effectRef idx="0">
          <a:scrgbClr r="0" g="0" b="0"/>
        </a:effectRef>
        <a:fontRef idx="minor">
          <a:schemeClr val="lt1"/>
        </a:fontRef>
      </dsp:style>
      <dsp:txBody>
        <a:bodyPr lIns="123825" tIns="123825" rIns="123825" bIns="123825"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endParaRPr lang="id-ID" dirty="0"/>
        </a:p>
      </dsp:txBody>
      <dsp:txXfrm>
        <a:off x="570946" y="1258764"/>
        <a:ext cx="2043711" cy="1634969"/>
      </dsp:txXfrm>
    </dsp:sp>
    <dsp:sp modelId="{BAC6AFCB-47C2-4293-A1DD-47E859A17CF8}">
      <dsp:nvSpPr>
        <dsp:cNvPr id="8" name="Left Arrow 7"/>
        <dsp:cNvSpPr/>
      </dsp:nvSpPr>
      <dsp:spPr bwMode="white">
        <a:xfrm rot="16199999">
          <a:off x="3175645" y="1635776"/>
          <a:ext cx="1967140" cy="613113"/>
        </a:xfrm>
        <a:prstGeom prst="leftArrow">
          <a:avLst>
            <a:gd name="adj1" fmla="val 60000"/>
            <a:gd name="adj2" fmla="val 50000"/>
          </a:avLst>
        </a:prstGeom>
      </dsp:spPr>
      <dsp:style>
        <a:lnRef idx="0">
          <a:schemeClr val="accent6">
            <a:shade val="90000"/>
            <a:hueOff val="-180000"/>
            <a:satOff val="3333"/>
            <a:lumOff val="10392"/>
            <a:alpha val="100000"/>
          </a:schemeClr>
        </a:lnRef>
        <a:fillRef idx="1">
          <a:schemeClr val="accent6">
            <a:shade val="90000"/>
            <a:hueOff val="-180000"/>
            <a:satOff val="3333"/>
            <a:lumOff val="10392"/>
            <a:alpha val="100000"/>
          </a:schemeClr>
        </a:fillRef>
        <a:effectRef idx="0">
          <a:scrgbClr r="0" g="0" b="0"/>
        </a:effectRef>
        <a:fontRef idx="minor">
          <a:schemeClr val="lt1"/>
        </a:fontRef>
      </dsp:style>
      <dsp:txXfrm rot="16199999">
        <a:off x="3175645" y="1635776"/>
        <a:ext cx="1967140" cy="613113"/>
      </dsp:txXfrm>
    </dsp:sp>
    <dsp:sp modelId="{141F7161-3E8B-4F67-B8C5-83F4EAF6D12C}">
      <dsp:nvSpPr>
        <dsp:cNvPr id="9" name="Rounded Rectangle 8"/>
        <dsp:cNvSpPr/>
      </dsp:nvSpPr>
      <dsp:spPr bwMode="white">
        <a:xfrm>
          <a:off x="3157268" y="82292"/>
          <a:ext cx="2043711" cy="1634969"/>
        </a:xfrm>
        <a:prstGeom prst="roundRect">
          <a:avLst>
            <a:gd name="adj" fmla="val 10000"/>
          </a:avLst>
        </a:prstGeom>
      </dsp:spPr>
      <dsp:style>
        <a:lnRef idx="2">
          <a:schemeClr val="lt1"/>
        </a:lnRef>
        <a:fillRef idx="1">
          <a:schemeClr val="accent6">
            <a:shade val="80000"/>
            <a:hueOff val="-150000"/>
            <a:satOff val="8235"/>
            <a:lumOff val="11765"/>
            <a:alpha val="100000"/>
          </a:schemeClr>
        </a:fillRef>
        <a:effectRef idx="0">
          <a:scrgbClr r="0" g="0" b="0"/>
        </a:effectRef>
        <a:fontRef idx="minor">
          <a:schemeClr val="lt1"/>
        </a:fontRef>
      </dsp:style>
      <dsp:txBody>
        <a:bodyPr lIns="123825" tIns="123825" rIns="123825" bIns="123825"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endParaRPr lang="id-ID" dirty="0"/>
        </a:p>
      </dsp:txBody>
      <dsp:txXfrm>
        <a:off x="3157268" y="82292"/>
        <a:ext cx="2043711" cy="1634969"/>
      </dsp:txXfrm>
    </dsp:sp>
    <dsp:sp modelId="{9235FB65-6339-4B67-B6F8-4A75BA0AD7DE}">
      <dsp:nvSpPr>
        <dsp:cNvPr id="10" name="Left Arrow 9"/>
        <dsp:cNvSpPr/>
      </dsp:nvSpPr>
      <dsp:spPr bwMode="white">
        <a:xfrm rot="-1660272">
          <a:off x="4617356" y="2196079"/>
          <a:ext cx="2040866" cy="613113"/>
        </a:xfrm>
        <a:prstGeom prst="leftArrow">
          <a:avLst>
            <a:gd name="adj1" fmla="val 60000"/>
            <a:gd name="adj2" fmla="val 50000"/>
          </a:avLst>
        </a:prstGeom>
      </dsp:spPr>
      <dsp:style>
        <a:lnRef idx="0">
          <a:schemeClr val="accent6">
            <a:shade val="90000"/>
            <a:hueOff val="-270000"/>
            <a:satOff val="5000"/>
            <a:lumOff val="15588"/>
            <a:alpha val="100000"/>
          </a:schemeClr>
        </a:lnRef>
        <a:fillRef idx="1">
          <a:schemeClr val="accent6">
            <a:shade val="90000"/>
            <a:hueOff val="-270000"/>
            <a:satOff val="5000"/>
            <a:lumOff val="15588"/>
            <a:alpha val="100000"/>
          </a:schemeClr>
        </a:fillRef>
        <a:effectRef idx="0">
          <a:scrgbClr r="0" g="0" b="0"/>
        </a:effectRef>
        <a:fontRef idx="minor">
          <a:schemeClr val="lt1"/>
        </a:fontRef>
      </dsp:style>
      <dsp:txXfrm rot="-1660272">
        <a:off x="4617356" y="2196079"/>
        <a:ext cx="2040866" cy="613113"/>
      </dsp:txXfrm>
    </dsp:sp>
    <dsp:sp modelId="{292BC053-3D59-42C3-B708-FA69D5A18174}">
      <dsp:nvSpPr>
        <dsp:cNvPr id="11" name="Rounded Rectangle 10"/>
        <dsp:cNvSpPr/>
      </dsp:nvSpPr>
      <dsp:spPr bwMode="white">
        <a:xfrm>
          <a:off x="5715287" y="1258753"/>
          <a:ext cx="2043711" cy="1634969"/>
        </a:xfrm>
        <a:prstGeom prst="roundRect">
          <a:avLst>
            <a:gd name="adj" fmla="val 10000"/>
          </a:avLst>
        </a:prstGeom>
      </dsp:spPr>
      <dsp:style>
        <a:lnRef idx="2">
          <a:schemeClr val="lt1"/>
        </a:lnRef>
        <a:fillRef idx="1">
          <a:schemeClr val="accent6">
            <a:shade val="80000"/>
            <a:hueOff val="-225000"/>
            <a:satOff val="12353"/>
            <a:lumOff val="17647"/>
            <a:alpha val="100000"/>
          </a:schemeClr>
        </a:fillRef>
        <a:effectRef idx="0">
          <a:scrgbClr r="0" g="0" b="0"/>
        </a:effectRef>
        <a:fontRef idx="minor">
          <a:schemeClr val="lt1"/>
        </a:fontRef>
      </dsp:style>
      <dsp:txBody>
        <a:bodyPr lIns="123825" tIns="123825" rIns="123825" bIns="123825"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endParaRPr lang="id-ID" dirty="0"/>
        </a:p>
      </dsp:txBody>
      <dsp:txXfrm>
        <a:off x="5715287" y="1258753"/>
        <a:ext cx="2043711" cy="1634969"/>
      </dsp:txXfrm>
    </dsp:sp>
    <dsp:sp modelId="{4BA4C47F-50F9-46E0-9523-7D67209FA211}">
      <dsp:nvSpPr>
        <dsp:cNvPr id="12" name="Left Arrow 11"/>
        <dsp:cNvSpPr/>
      </dsp:nvSpPr>
      <dsp:spPr bwMode="white">
        <a:xfrm>
          <a:off x="5385576" y="3759470"/>
          <a:ext cx="1967140" cy="613113"/>
        </a:xfrm>
        <a:prstGeom prst="leftArrow">
          <a:avLst>
            <a:gd name="adj1" fmla="val 60000"/>
            <a:gd name="adj2" fmla="val 50000"/>
          </a:avLst>
        </a:prstGeom>
      </dsp:spPr>
      <dsp:style>
        <a:lnRef idx="0">
          <a:schemeClr val="accent6">
            <a:shade val="90000"/>
            <a:hueOff val="-360000"/>
            <a:satOff val="6667"/>
            <a:lumOff val="20784"/>
            <a:alpha val="100000"/>
          </a:schemeClr>
        </a:lnRef>
        <a:fillRef idx="1">
          <a:schemeClr val="accent6">
            <a:shade val="90000"/>
            <a:hueOff val="-360000"/>
            <a:satOff val="6667"/>
            <a:lumOff val="20784"/>
            <a:alpha val="100000"/>
          </a:schemeClr>
        </a:fillRef>
        <a:effectRef idx="0">
          <a:scrgbClr r="0" g="0" b="0"/>
        </a:effectRef>
        <a:fontRef idx="minor">
          <a:schemeClr val="lt1"/>
        </a:fontRef>
      </dsp:style>
      <dsp:txXfrm>
        <a:off x="5385576" y="3759470"/>
        <a:ext cx="1967140" cy="613113"/>
      </dsp:txXfrm>
    </dsp:sp>
    <dsp:sp modelId="{D1A98235-7E9E-4752-ADBB-13F53F15AAA7}">
      <dsp:nvSpPr>
        <dsp:cNvPr id="13" name="Rounded Rectangle 12"/>
        <dsp:cNvSpPr/>
      </dsp:nvSpPr>
      <dsp:spPr bwMode="white">
        <a:xfrm>
          <a:off x="6314535" y="3239560"/>
          <a:ext cx="2043711" cy="1634969"/>
        </a:xfrm>
        <a:prstGeom prst="roundRect">
          <a:avLst>
            <a:gd name="adj" fmla="val 10000"/>
          </a:avLst>
        </a:prstGeom>
      </dsp:spPr>
      <dsp:style>
        <a:lnRef idx="2">
          <a:schemeClr val="lt1"/>
        </a:lnRef>
        <a:fillRef idx="1">
          <a:schemeClr val="accent6">
            <a:shade val="80000"/>
            <a:hueOff val="-300000"/>
            <a:satOff val="16471"/>
            <a:lumOff val="23529"/>
            <a:alpha val="100000"/>
          </a:schemeClr>
        </a:fillRef>
        <a:effectRef idx="0">
          <a:scrgbClr r="0" g="0" b="0"/>
        </a:effectRef>
        <a:fontRef idx="minor">
          <a:schemeClr val="lt1"/>
        </a:fontRef>
      </dsp:style>
      <dsp:txBody>
        <a:bodyPr lIns="123825" tIns="123825" rIns="123825" bIns="123825"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endParaRPr lang="id-ID"/>
        </a:p>
      </dsp:txBody>
      <dsp:txXfrm>
        <a:off x="6314535" y="3239560"/>
        <a:ext cx="2043711" cy="1634969"/>
      </dsp:txXfrm>
    </dsp:sp>
  </dsp:spTree>
</dsp:drawing>
</file>

<file path=ppt/diagrams/drawing20.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5000660" cy="3175008"/>
        <a:chOff x="0" y="0"/>
        <a:chExt cx="5000660" cy="3175008"/>
      </a:xfrm>
    </dsp:grpSpPr>
    <dsp:sp modelId="{3F155FB6-0205-4119-BA4D-3ED62D55A2ED}">
      <dsp:nvSpPr>
        <dsp:cNvPr id="3" name="Rounded Rectangle 2"/>
        <dsp:cNvSpPr/>
      </dsp:nvSpPr>
      <dsp:spPr bwMode="white">
        <a:xfrm>
          <a:off x="0" y="0"/>
          <a:ext cx="4250561" cy="952502"/>
        </a:xfrm>
        <a:prstGeom prst="roundRect">
          <a:avLst>
            <a:gd name="adj" fmla="val 10000"/>
          </a:avLst>
        </a:prstGeom>
      </dsp:spPr>
      <dsp:style>
        <a:lnRef idx="1">
          <a:schemeClr val="accent2"/>
        </a:lnRef>
        <a:fillRef idx="2">
          <a:schemeClr val="accent2"/>
        </a:fillRef>
        <a:effectRef idx="1">
          <a:schemeClr val="accent2"/>
        </a:effectRef>
        <a:fontRef idx="minor">
          <a:schemeClr val="dk1"/>
        </a:fontRef>
      </dsp:style>
      <dsp:txXfrm>
        <a:off x="0" y="0"/>
        <a:ext cx="4250561" cy="952502"/>
      </dsp:txXfrm>
    </dsp:sp>
    <dsp:sp modelId="{B8FADE98-95D4-4617-ACDE-294F61236166}">
      <dsp:nvSpPr>
        <dsp:cNvPr id="4" name="Rounded Rectangle 3"/>
        <dsp:cNvSpPr/>
      </dsp:nvSpPr>
      <dsp:spPr bwMode="white">
        <a:xfrm>
          <a:off x="375050" y="1111253"/>
          <a:ext cx="4250561" cy="952502"/>
        </a:xfrm>
        <a:prstGeom prst="roundRect">
          <a:avLst>
            <a:gd name="adj" fmla="val 10000"/>
          </a:avLst>
        </a:prstGeom>
      </dsp:spPr>
      <dsp:style>
        <a:lnRef idx="1">
          <a:schemeClr val="accent1"/>
        </a:lnRef>
        <a:fillRef idx="2">
          <a:schemeClr val="accent1"/>
        </a:fillRef>
        <a:effectRef idx="1">
          <a:schemeClr val="accent1"/>
        </a:effectRef>
        <a:fontRef idx="minor">
          <a:schemeClr val="dk1"/>
        </a:fontRef>
      </dsp:style>
      <dsp:txXfrm>
        <a:off x="375050" y="1111253"/>
        <a:ext cx="4250561" cy="952502"/>
      </dsp:txXfrm>
    </dsp:sp>
    <dsp:sp modelId="{33561104-BD28-4943-883D-8E0484DEF6A0}">
      <dsp:nvSpPr>
        <dsp:cNvPr id="5" name="Rounded Rectangle 4"/>
        <dsp:cNvSpPr/>
      </dsp:nvSpPr>
      <dsp:spPr bwMode="white">
        <a:xfrm>
          <a:off x="750099" y="2222506"/>
          <a:ext cx="4250561" cy="952502"/>
        </a:xfrm>
        <a:prstGeom prst="roundRect">
          <a:avLst>
            <a:gd name="adj" fmla="val 10000"/>
          </a:avLst>
        </a:prstGeom>
      </dsp:spPr>
      <dsp:style>
        <a:lnRef idx="1">
          <a:schemeClr val="dk1"/>
        </a:lnRef>
        <a:fillRef idx="2">
          <a:schemeClr val="dk1"/>
        </a:fillRef>
        <a:effectRef idx="1">
          <a:schemeClr val="dk1"/>
        </a:effectRef>
        <a:fontRef idx="minor">
          <a:schemeClr val="dk1"/>
        </a:fontRef>
      </dsp:style>
      <dsp:txXfrm>
        <a:off x="750099" y="2222506"/>
        <a:ext cx="4250561" cy="952502"/>
      </dsp:txXfrm>
    </dsp:sp>
    <dsp:sp modelId="{E41DD0C3-C813-4D21-A39F-349FDE96E37B}">
      <dsp:nvSpPr>
        <dsp:cNvPr id="6" name="Down Arrow 5"/>
        <dsp:cNvSpPr/>
      </dsp:nvSpPr>
      <dsp:spPr bwMode="white">
        <a:xfrm>
          <a:off x="3631434" y="722314"/>
          <a:ext cx="619127" cy="619127"/>
        </a:xfrm>
        <a:prstGeom prst="downArrow">
          <a:avLst>
            <a:gd name="adj1" fmla="val 55000"/>
            <a:gd name="adj2" fmla="val 45000"/>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lIns="82550" tIns="82550" rIns="82550" bIns="8255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endParaRPr lang="id-ID">
            <a:solidFill>
              <a:schemeClr val="dk1"/>
            </a:solidFill>
          </a:endParaRPr>
        </a:p>
      </dsp:txBody>
      <dsp:txXfrm>
        <a:off x="3631434" y="722314"/>
        <a:ext cx="619127" cy="619127"/>
      </dsp:txXfrm>
    </dsp:sp>
    <dsp:sp modelId="{7C62F3C7-0C32-4D9F-A5D8-78C88DFF206E}">
      <dsp:nvSpPr>
        <dsp:cNvPr id="7" name="Down Arrow 6"/>
        <dsp:cNvSpPr/>
      </dsp:nvSpPr>
      <dsp:spPr bwMode="white">
        <a:xfrm>
          <a:off x="4006484" y="1827217"/>
          <a:ext cx="619127" cy="619127"/>
        </a:xfrm>
        <a:prstGeom prst="downArrow">
          <a:avLst>
            <a:gd name="adj1" fmla="val 55000"/>
            <a:gd name="adj2" fmla="val 45000"/>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lIns="82550" tIns="82550" rIns="82550" bIns="8255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endParaRPr lang="id-ID">
            <a:solidFill>
              <a:schemeClr val="dk1"/>
            </a:solidFill>
          </a:endParaRPr>
        </a:p>
      </dsp:txBody>
      <dsp:txXfrm>
        <a:off x="4006484" y="1827217"/>
        <a:ext cx="619127" cy="619127"/>
      </dsp:txXfrm>
    </dsp:sp>
    <dsp:sp modelId="{921769B5-F6FA-4A26-80A1-A61746AD1CB9}">
      <dsp:nvSpPr>
        <dsp:cNvPr id="8" name="Rounded Rectangle 7"/>
        <dsp:cNvSpPr/>
      </dsp:nvSpPr>
      <dsp:spPr bwMode="white">
        <a:xfrm>
          <a:off x="0" y="0"/>
          <a:ext cx="4250561" cy="952502"/>
        </a:xfrm>
        <a:prstGeom prst="roundRect">
          <a:avLst>
            <a:gd name="adj" fmla="val 10000"/>
          </a:avLst>
        </a:prstGeom>
        <a:noFill/>
        <a:ln>
          <a:noFill/>
        </a:ln>
      </dsp:spPr>
      <dsp:style>
        <a:lnRef idx="1">
          <a:schemeClr val="accent2"/>
        </a:lnRef>
        <a:fillRef idx="2">
          <a:schemeClr val="accent2"/>
        </a:fillRef>
        <a:effectRef idx="1">
          <a:schemeClr val="accent2"/>
        </a:effectRef>
        <a:fontRef idx="minor">
          <a:schemeClr val="dk1"/>
        </a:fontRef>
      </dsp:style>
      <dsp:txBody>
        <a:bodyPr lIns="129539" tIns="129539" rIns="129539" bIns="129539" anchor="ctr"/>
        <a:lstStyle>
          <a:lvl1pPr algn="l">
            <a:defRPr sz="3400"/>
          </a:lvl1pPr>
          <a:lvl2pPr marL="228600" indent="-228600" algn="l">
            <a:defRPr sz="2600"/>
          </a:lvl2pPr>
          <a:lvl3pPr marL="457200" indent="-228600" algn="l">
            <a:defRPr sz="2600"/>
          </a:lvl3pPr>
          <a:lvl4pPr marL="685800" indent="-228600" algn="l">
            <a:defRPr sz="2600"/>
          </a:lvl4pPr>
          <a:lvl5pPr marL="914400" indent="-228600" algn="l">
            <a:defRPr sz="2600"/>
          </a:lvl5pPr>
          <a:lvl6pPr marL="1143000" indent="-228600" algn="l">
            <a:defRPr sz="2600"/>
          </a:lvl6pPr>
          <a:lvl7pPr marL="1371600" indent="-228600" algn="l">
            <a:defRPr sz="2600"/>
          </a:lvl7pPr>
          <a:lvl8pPr marL="1600200" indent="-228600" algn="l">
            <a:defRPr sz="2600"/>
          </a:lvl8pPr>
          <a:lvl9pPr marL="1828800" indent="-228600" algn="l">
            <a:defRPr sz="2600"/>
          </a:lvl9pPr>
        </a:lstStyle>
        <a:p>
          <a:pPr lvl="0">
            <a:lnSpc>
              <a:spcPct val="100000"/>
            </a:lnSpc>
            <a:spcBef>
              <a:spcPct val="0"/>
            </a:spcBef>
            <a:spcAft>
              <a:spcPct val="35000"/>
            </a:spcAft>
          </a:pPr>
          <a:r>
            <a:rPr lang="id-ID" dirty="0" smtClean="0"/>
            <a:t>Orientasi (</a:t>
          </a:r>
          <a:r>
            <a:rPr lang="id-ID" i="1" dirty="0" smtClean="0"/>
            <a:t>orientation</a:t>
          </a:r>
          <a:r>
            <a:rPr lang="id-ID" dirty="0" smtClean="0"/>
            <a:t>) </a:t>
          </a:r>
        </a:p>
      </dsp:txBody>
      <dsp:txXfrm>
        <a:off x="0" y="0"/>
        <a:ext cx="4250561" cy="952502"/>
      </dsp:txXfrm>
    </dsp:sp>
    <dsp:sp modelId="{4E9A82CA-9EBB-41F5-B539-960336B24815}">
      <dsp:nvSpPr>
        <dsp:cNvPr id="9" name="Rounded Rectangle 8"/>
        <dsp:cNvSpPr/>
      </dsp:nvSpPr>
      <dsp:spPr bwMode="white">
        <a:xfrm>
          <a:off x="375050" y="1111253"/>
          <a:ext cx="4250561" cy="952502"/>
        </a:xfrm>
        <a:prstGeom prst="roundRect">
          <a:avLst>
            <a:gd name="adj" fmla="val 10000"/>
          </a:avLst>
        </a:prstGeom>
        <a:noFill/>
        <a:ln>
          <a:noFill/>
        </a:ln>
      </dsp:spPr>
      <dsp:style>
        <a:lnRef idx="1">
          <a:schemeClr val="accent1"/>
        </a:lnRef>
        <a:fillRef idx="2">
          <a:schemeClr val="accent1"/>
        </a:fillRef>
        <a:effectRef idx="1">
          <a:schemeClr val="accent1"/>
        </a:effectRef>
        <a:fontRef idx="minor">
          <a:schemeClr val="dk1"/>
        </a:fontRef>
      </dsp:style>
      <dsp:txBody>
        <a:bodyPr lIns="110489" tIns="110489" rIns="110489" bIns="110489" anchor="ctr"/>
        <a:lstStyle>
          <a:lvl1pPr algn="l">
            <a:defRPr sz="29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pPr lvl="0">
            <a:lnSpc>
              <a:spcPct val="100000"/>
            </a:lnSpc>
            <a:spcBef>
              <a:spcPct val="0"/>
            </a:spcBef>
            <a:spcAft>
              <a:spcPct val="35000"/>
            </a:spcAft>
          </a:pPr>
          <a:r>
            <a:rPr lang="id-ID" dirty="0" smtClean="0"/>
            <a:t>Komplikasi (</a:t>
          </a:r>
          <a:r>
            <a:rPr lang="id-ID" i="1" dirty="0" smtClean="0"/>
            <a:t>complication</a:t>
          </a:r>
          <a:r>
            <a:rPr lang="id-ID" dirty="0" smtClean="0"/>
            <a:t>) </a:t>
          </a:r>
          <a:endParaRPr lang="id-ID" dirty="0"/>
        </a:p>
      </dsp:txBody>
      <dsp:txXfrm>
        <a:off x="375050" y="1111253"/>
        <a:ext cx="4250561" cy="952502"/>
      </dsp:txXfrm>
    </dsp:sp>
    <dsp:sp modelId="{65873D3D-CB88-4387-8628-B0A4EC281B7F}">
      <dsp:nvSpPr>
        <dsp:cNvPr id="10" name="Rounded Rectangle 9"/>
        <dsp:cNvSpPr/>
      </dsp:nvSpPr>
      <dsp:spPr bwMode="white">
        <a:xfrm>
          <a:off x="750099" y="2222506"/>
          <a:ext cx="4250561" cy="952502"/>
        </a:xfrm>
        <a:prstGeom prst="roundRect">
          <a:avLst>
            <a:gd name="adj" fmla="val 10000"/>
          </a:avLst>
        </a:prstGeom>
        <a:noFill/>
        <a:ln>
          <a:noFill/>
        </a:ln>
      </dsp:spPr>
      <dsp:style>
        <a:lnRef idx="1">
          <a:schemeClr val="dk1"/>
        </a:lnRef>
        <a:fillRef idx="2">
          <a:schemeClr val="dk1"/>
        </a:fillRef>
        <a:effectRef idx="1">
          <a:schemeClr val="dk1"/>
        </a:effectRef>
        <a:fontRef idx="minor">
          <a:schemeClr val="dk1"/>
        </a:fontRef>
      </dsp:style>
      <dsp:txBody>
        <a:bodyPr lIns="140970" tIns="140970" rIns="140970" bIns="140970" anchor="ctr"/>
        <a:lstStyle>
          <a:lvl1pPr algn="l">
            <a:defRPr sz="3700"/>
          </a:lvl1pPr>
          <a:lvl2pPr marL="285750" indent="-285750" algn="l">
            <a:defRPr sz="2800"/>
          </a:lvl2pPr>
          <a:lvl3pPr marL="571500" indent="-285750" algn="l">
            <a:defRPr sz="2800"/>
          </a:lvl3pPr>
          <a:lvl4pPr marL="857250" indent="-285750" algn="l">
            <a:defRPr sz="2800"/>
          </a:lvl4pPr>
          <a:lvl5pPr marL="1143000" indent="-285750" algn="l">
            <a:defRPr sz="2800"/>
          </a:lvl5pPr>
          <a:lvl6pPr marL="1428750" indent="-285750" algn="l">
            <a:defRPr sz="2800"/>
          </a:lvl6pPr>
          <a:lvl7pPr marL="1714500" indent="-285750" algn="l">
            <a:defRPr sz="2800"/>
          </a:lvl7pPr>
          <a:lvl8pPr marL="2000250" indent="-285750" algn="l">
            <a:defRPr sz="2800"/>
          </a:lvl8pPr>
          <a:lvl9pPr marL="2286000" indent="-285750" algn="l">
            <a:defRPr sz="2800"/>
          </a:lvl9pPr>
        </a:lstStyle>
        <a:p>
          <a:pPr lvl="0">
            <a:lnSpc>
              <a:spcPct val="100000"/>
            </a:lnSpc>
            <a:spcBef>
              <a:spcPct val="0"/>
            </a:spcBef>
            <a:spcAft>
              <a:spcPct val="35000"/>
            </a:spcAft>
          </a:pPr>
          <a:r>
            <a:rPr lang="id-ID" dirty="0" smtClean="0"/>
            <a:t>Resolusi (</a:t>
          </a:r>
          <a:r>
            <a:rPr lang="id-ID" i="1" dirty="0" smtClean="0"/>
            <a:t>resolution</a:t>
          </a:r>
          <a:r>
            <a:rPr lang="id-ID" dirty="0" smtClean="0"/>
            <a:t>) </a:t>
          </a:r>
          <a:endParaRPr lang="id-ID" dirty="0"/>
        </a:p>
      </dsp:txBody>
      <dsp:txXfrm>
        <a:off x="750099" y="2222506"/>
        <a:ext cx="4250561" cy="952502"/>
      </dsp:txXfrm>
    </dsp:sp>
  </dsp:spTree>
</dsp:drawing>
</file>

<file path=ppt/diagrams/drawing2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7215238" cy="3500462"/>
        <a:chOff x="0" y="0"/>
        <a:chExt cx="7215238" cy="3500462"/>
      </a:xfrm>
    </dsp:grpSpPr>
    <dsp:sp modelId="{F6D4BBB1-CCA7-4F68-891B-3C15CC670BA6}">
      <dsp:nvSpPr>
        <dsp:cNvPr id="3" name="Rounded Rectangle 2"/>
        <dsp:cNvSpPr/>
      </dsp:nvSpPr>
      <dsp:spPr bwMode="white">
        <a:xfrm>
          <a:off x="0" y="0"/>
          <a:ext cx="7215238" cy="814061"/>
        </a:xfrm>
        <a:prstGeom prst="roundRect">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Xfrm>
        <a:off x="0" y="0"/>
        <a:ext cx="7215238" cy="814061"/>
      </dsp:txXfrm>
    </dsp:sp>
    <dsp:sp modelId="{2153CF22-2BC3-493C-A4D0-24BA37FC1F3C}">
      <dsp:nvSpPr>
        <dsp:cNvPr id="4" name="Rounded Rectangle 3"/>
        <dsp:cNvSpPr/>
      </dsp:nvSpPr>
      <dsp:spPr bwMode="white">
        <a:xfrm>
          <a:off x="81406" y="81406"/>
          <a:ext cx="1443048" cy="651249"/>
        </a:xfrm>
        <a:prstGeom prst="roundRect">
          <a:avLst>
            <a:gd name="adj" fmla="val 10000"/>
          </a:avLst>
        </a:prstGeom>
        <a:blipFill rotWithShape="0">
          <a:blip r:embed="rId1"/>
          <a:stretch>
            <a:fillRect/>
          </a:stretch>
        </a:blipFill>
      </dsp:spPr>
      <dsp:style>
        <a:lnRef idx="2">
          <a:schemeClr val="lt1"/>
        </a:lnRef>
        <a:fillRef idx="1">
          <a:schemeClr val="accent5">
            <a:tint val="50000"/>
            <a:hueOff val="0"/>
            <a:satOff val="0"/>
            <a:lumOff val="0"/>
            <a:alpha val="100000"/>
          </a:schemeClr>
        </a:fillRef>
        <a:effectRef idx="0">
          <a:scrgbClr r="0" g="0" b="0"/>
        </a:effectRef>
        <a:fontRef idx="minor"/>
      </dsp:style>
      <dsp:txXfrm>
        <a:off x="81406" y="81406"/>
        <a:ext cx="1443048" cy="651249"/>
      </dsp:txXfrm>
    </dsp:sp>
    <dsp:sp modelId="{773BB9A3-4348-4EFB-8C75-E0B426D2DAAE}">
      <dsp:nvSpPr>
        <dsp:cNvPr id="6" name="Rounded Rectangle 5"/>
        <dsp:cNvSpPr/>
      </dsp:nvSpPr>
      <dsp:spPr bwMode="white">
        <a:xfrm>
          <a:off x="0" y="895467"/>
          <a:ext cx="7215238" cy="814061"/>
        </a:xfrm>
        <a:prstGeom prst="roundRect">
          <a:avLst>
            <a:gd name="adj" fmla="val 10000"/>
          </a:avLst>
        </a:prstGeom>
      </dsp:spPr>
      <dsp:style>
        <a:lnRef idx="2">
          <a:schemeClr val="lt1"/>
        </a:lnRef>
        <a:fillRef idx="1">
          <a:schemeClr val="accent5">
            <a:hueOff val="-3300000"/>
            <a:satOff val="13333"/>
            <a:lumOff val="2876"/>
            <a:alpha val="100000"/>
          </a:schemeClr>
        </a:fillRef>
        <a:effectRef idx="0">
          <a:scrgbClr r="0" g="0" b="0"/>
        </a:effectRef>
        <a:fontRef idx="minor">
          <a:schemeClr val="lt1"/>
        </a:fontRef>
      </dsp:style>
      <dsp:txXfrm>
        <a:off x="0" y="895467"/>
        <a:ext cx="7215238" cy="814061"/>
      </dsp:txXfrm>
    </dsp:sp>
    <dsp:sp modelId="{1A63B15C-369B-4F86-B735-4D4815A2C24A}">
      <dsp:nvSpPr>
        <dsp:cNvPr id="7" name="Rounded Rectangle 6"/>
        <dsp:cNvSpPr/>
      </dsp:nvSpPr>
      <dsp:spPr bwMode="white">
        <a:xfrm>
          <a:off x="81406" y="976873"/>
          <a:ext cx="1443048" cy="651249"/>
        </a:xfrm>
        <a:prstGeom prst="roundRect">
          <a:avLst>
            <a:gd name="adj" fmla="val 10000"/>
          </a:avLst>
        </a:prstGeom>
        <a:blipFill rotWithShape="0">
          <a:blip r:embed="rId1"/>
          <a:stretch>
            <a:fillRect/>
          </a:stretch>
        </a:blipFill>
      </dsp:spPr>
      <dsp:style>
        <a:lnRef idx="2">
          <a:schemeClr val="lt1"/>
        </a:lnRef>
        <a:fillRef idx="1">
          <a:schemeClr val="accent5">
            <a:tint val="50000"/>
            <a:hueOff val="-3559999"/>
            <a:satOff val="15686"/>
            <a:lumOff val="1438"/>
            <a:alpha val="100000"/>
          </a:schemeClr>
        </a:fillRef>
        <a:effectRef idx="0">
          <a:scrgbClr r="0" g="0" b="0"/>
        </a:effectRef>
        <a:fontRef idx="minor"/>
      </dsp:style>
      <dsp:txXfrm>
        <a:off x="81406" y="976873"/>
        <a:ext cx="1443048" cy="651249"/>
      </dsp:txXfrm>
    </dsp:sp>
    <dsp:sp modelId="{9653AB91-F884-4A63-921E-B2A795C50F66}">
      <dsp:nvSpPr>
        <dsp:cNvPr id="9" name="Rounded Rectangle 8"/>
        <dsp:cNvSpPr/>
      </dsp:nvSpPr>
      <dsp:spPr bwMode="white">
        <a:xfrm>
          <a:off x="0" y="1790934"/>
          <a:ext cx="7215238" cy="814061"/>
        </a:xfrm>
        <a:prstGeom prst="roundRect">
          <a:avLst>
            <a:gd name="adj" fmla="val 10000"/>
          </a:avLst>
        </a:prstGeom>
      </dsp:spPr>
      <dsp:style>
        <a:lnRef idx="2">
          <a:schemeClr val="lt1"/>
        </a:lnRef>
        <a:fillRef idx="1">
          <a:schemeClr val="accent5">
            <a:hueOff val="-6600000"/>
            <a:satOff val="26667"/>
            <a:lumOff val="5752"/>
            <a:alpha val="100000"/>
          </a:schemeClr>
        </a:fillRef>
        <a:effectRef idx="0">
          <a:scrgbClr r="0" g="0" b="0"/>
        </a:effectRef>
        <a:fontRef idx="minor">
          <a:schemeClr val="lt1"/>
        </a:fontRef>
      </dsp:style>
      <dsp:txXfrm>
        <a:off x="0" y="1790934"/>
        <a:ext cx="7215238" cy="814061"/>
      </dsp:txXfrm>
    </dsp:sp>
    <dsp:sp modelId="{0B89FED5-B79C-4C04-9EFD-D4AE21280A58}">
      <dsp:nvSpPr>
        <dsp:cNvPr id="10" name="Rounded Rectangle 9"/>
        <dsp:cNvSpPr/>
      </dsp:nvSpPr>
      <dsp:spPr bwMode="white">
        <a:xfrm>
          <a:off x="81406" y="1872340"/>
          <a:ext cx="1443048" cy="651249"/>
        </a:xfrm>
        <a:prstGeom prst="roundRect">
          <a:avLst>
            <a:gd name="adj" fmla="val 10000"/>
          </a:avLst>
        </a:prstGeom>
        <a:blipFill rotWithShape="0">
          <a:blip r:embed="rId1"/>
          <a:stretch>
            <a:fillRect/>
          </a:stretch>
        </a:blipFill>
      </dsp:spPr>
      <dsp:style>
        <a:lnRef idx="2">
          <a:schemeClr val="lt1"/>
        </a:lnRef>
        <a:fillRef idx="1">
          <a:schemeClr val="accent5">
            <a:tint val="50000"/>
            <a:hueOff val="-7119999"/>
            <a:satOff val="31373"/>
            <a:lumOff val="2876"/>
            <a:alpha val="100000"/>
          </a:schemeClr>
        </a:fillRef>
        <a:effectRef idx="0">
          <a:scrgbClr r="0" g="0" b="0"/>
        </a:effectRef>
        <a:fontRef idx="minor"/>
      </dsp:style>
      <dsp:txXfrm>
        <a:off x="81406" y="1872340"/>
        <a:ext cx="1443048" cy="651249"/>
      </dsp:txXfrm>
    </dsp:sp>
    <dsp:sp modelId="{AF4174F0-3DCD-42F1-B4E9-29F4C540EB0F}">
      <dsp:nvSpPr>
        <dsp:cNvPr id="12" name="Rounded Rectangle 11"/>
        <dsp:cNvSpPr/>
      </dsp:nvSpPr>
      <dsp:spPr bwMode="white">
        <a:xfrm>
          <a:off x="0" y="2686401"/>
          <a:ext cx="7215238" cy="814061"/>
        </a:xfrm>
        <a:prstGeom prst="roundRect">
          <a:avLst>
            <a:gd name="adj" fmla="val 10000"/>
          </a:avLst>
        </a:prstGeom>
      </dsp:spPr>
      <dsp:style>
        <a:lnRef idx="2">
          <a:schemeClr val="lt1"/>
        </a:lnRef>
        <a:fillRef idx="1">
          <a:schemeClr val="accent5">
            <a:hueOff val="-9900000"/>
            <a:satOff val="40000"/>
            <a:lumOff val="8627"/>
            <a:alpha val="100000"/>
          </a:schemeClr>
        </a:fillRef>
        <a:effectRef idx="0">
          <a:scrgbClr r="0" g="0" b="0"/>
        </a:effectRef>
        <a:fontRef idx="minor">
          <a:schemeClr val="lt1"/>
        </a:fontRef>
      </dsp:style>
      <dsp:txXfrm>
        <a:off x="0" y="2686401"/>
        <a:ext cx="7215238" cy="814061"/>
      </dsp:txXfrm>
    </dsp:sp>
    <dsp:sp modelId="{63705AA1-BD95-480F-A7DB-85FED8AB3C76}">
      <dsp:nvSpPr>
        <dsp:cNvPr id="13" name="Rounded Rectangle 12"/>
        <dsp:cNvSpPr/>
      </dsp:nvSpPr>
      <dsp:spPr bwMode="white">
        <a:xfrm>
          <a:off x="81406" y="2767807"/>
          <a:ext cx="1443048" cy="651249"/>
        </a:xfrm>
        <a:prstGeom prst="roundRect">
          <a:avLst>
            <a:gd name="adj" fmla="val 10000"/>
          </a:avLst>
        </a:prstGeom>
        <a:blipFill rotWithShape="0">
          <a:blip r:embed="rId1"/>
          <a:stretch>
            <a:fillRect/>
          </a:stretch>
        </a:blipFill>
      </dsp:spPr>
      <dsp:style>
        <a:lnRef idx="2">
          <a:schemeClr val="lt1"/>
        </a:lnRef>
        <a:fillRef idx="1">
          <a:schemeClr val="accent5">
            <a:tint val="50000"/>
            <a:hueOff val="-10680000"/>
            <a:satOff val="47059"/>
            <a:lumOff val="4314"/>
            <a:alpha val="100000"/>
          </a:schemeClr>
        </a:fillRef>
        <a:effectRef idx="0">
          <a:scrgbClr r="0" g="0" b="0"/>
        </a:effectRef>
        <a:fontRef idx="minor"/>
      </dsp:style>
      <dsp:txXfrm>
        <a:off x="81406" y="2767807"/>
        <a:ext cx="1443048" cy="651249"/>
      </dsp:txXfrm>
    </dsp:sp>
    <dsp:sp modelId="{23F4C71D-5131-4C71-9D7C-5C4BFB2450B6}">
      <dsp:nvSpPr>
        <dsp:cNvPr id="5" name="Rectangle 4"/>
        <dsp:cNvSpPr/>
      </dsp:nvSpPr>
      <dsp:spPr bwMode="white">
        <a:xfrm>
          <a:off x="1524454" y="0"/>
          <a:ext cx="5690784" cy="814061"/>
        </a:xfrm>
        <a:prstGeom prst="rect">
          <a:avLst/>
        </a:prstGeom>
        <a:noFill/>
        <a:ln>
          <a:noFill/>
        </a:ln>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118109" tIns="118109" rIns="118109" bIns="118109" anchor="ctr"/>
        <a:lstStyle>
          <a:lvl1pPr algn="l">
            <a:defRPr sz="3100"/>
          </a:lvl1pPr>
          <a:lvl2pPr marL="228600" indent="-228600" algn="l">
            <a:defRPr sz="2400"/>
          </a:lvl2pPr>
          <a:lvl3pPr marL="457200" indent="-228600" algn="l">
            <a:defRPr sz="2400"/>
          </a:lvl3pPr>
          <a:lvl4pPr marL="685800" indent="-228600" algn="l">
            <a:defRPr sz="2400"/>
          </a:lvl4pPr>
          <a:lvl5pPr marL="914400" indent="-228600" algn="l">
            <a:defRPr sz="2400"/>
          </a:lvl5pPr>
          <a:lvl6pPr marL="1143000" indent="-228600" algn="l">
            <a:defRPr sz="2400"/>
          </a:lvl6pPr>
          <a:lvl7pPr marL="1371600" indent="-228600" algn="l">
            <a:defRPr sz="2400"/>
          </a:lvl7pPr>
          <a:lvl8pPr marL="1600200" indent="-228600" algn="l">
            <a:defRPr sz="2400"/>
          </a:lvl8pPr>
          <a:lvl9pPr marL="1828800" indent="-228600" algn="l">
            <a:defRPr sz="2400"/>
          </a:lvl9pPr>
        </a:lstStyle>
        <a:p>
          <a:pPr lvl="0">
            <a:lnSpc>
              <a:spcPct val="100000"/>
            </a:lnSpc>
            <a:spcBef>
              <a:spcPct val="0"/>
            </a:spcBef>
            <a:spcAft>
              <a:spcPct val="35000"/>
            </a:spcAft>
          </a:pPr>
          <a:r>
            <a:rPr lang="id-ID" b="1" dirty="0" smtClean="0">
              <a:solidFill>
                <a:schemeClr val="tx1"/>
              </a:solidFill>
              <a:latin typeface="Adobe Caslon Pro Bold" panose="0205070206050A020403" pitchFamily="18" charset="0"/>
            </a:rPr>
            <a:t>Apa itu teks prosedur? </a:t>
          </a:r>
        </a:p>
      </dsp:txBody>
      <dsp:txXfrm>
        <a:off x="1524454" y="0"/>
        <a:ext cx="5690784" cy="814061"/>
      </dsp:txXfrm>
    </dsp:sp>
    <dsp:sp modelId="{E8851539-C776-41DF-A18B-56AA70EFF129}">
      <dsp:nvSpPr>
        <dsp:cNvPr id="8" name="Rectangle 7"/>
        <dsp:cNvSpPr/>
      </dsp:nvSpPr>
      <dsp:spPr bwMode="white">
        <a:xfrm>
          <a:off x="1524454" y="895467"/>
          <a:ext cx="5690784" cy="814061"/>
        </a:xfrm>
        <a:prstGeom prst="rect">
          <a:avLst/>
        </a:prstGeom>
        <a:noFill/>
        <a:ln>
          <a:noFill/>
        </a:ln>
      </dsp:spPr>
      <dsp:style>
        <a:lnRef idx="2">
          <a:schemeClr val="lt1"/>
        </a:lnRef>
        <a:fillRef idx="1">
          <a:schemeClr val="accent5">
            <a:hueOff val="-3300000"/>
            <a:satOff val="13333"/>
            <a:lumOff val="2876"/>
            <a:alpha val="100000"/>
          </a:schemeClr>
        </a:fillRef>
        <a:effectRef idx="0">
          <a:scrgbClr r="0" g="0" b="0"/>
        </a:effectRef>
        <a:fontRef idx="minor">
          <a:schemeClr val="lt1"/>
        </a:fontRef>
      </dsp:style>
      <dsp:txBody>
        <a:bodyPr lIns="118109" tIns="118109" rIns="118109" bIns="118109" anchor="ctr"/>
        <a:lstStyle>
          <a:lvl1pPr algn="l">
            <a:defRPr sz="3100"/>
          </a:lvl1pPr>
          <a:lvl2pPr marL="228600" indent="-228600" algn="l">
            <a:defRPr sz="2400"/>
          </a:lvl2pPr>
          <a:lvl3pPr marL="457200" indent="-228600" algn="l">
            <a:defRPr sz="2400"/>
          </a:lvl3pPr>
          <a:lvl4pPr marL="685800" indent="-228600" algn="l">
            <a:defRPr sz="2400"/>
          </a:lvl4pPr>
          <a:lvl5pPr marL="914400" indent="-228600" algn="l">
            <a:defRPr sz="2400"/>
          </a:lvl5pPr>
          <a:lvl6pPr marL="1143000" indent="-228600" algn="l">
            <a:defRPr sz="2400"/>
          </a:lvl6pPr>
          <a:lvl7pPr marL="1371600" indent="-228600" algn="l">
            <a:defRPr sz="2400"/>
          </a:lvl7pPr>
          <a:lvl8pPr marL="1600200" indent="-228600" algn="l">
            <a:defRPr sz="2400"/>
          </a:lvl8pPr>
          <a:lvl9pPr marL="1828800" indent="-228600" algn="l">
            <a:defRPr sz="2400"/>
          </a:lvl9pPr>
        </a:lstStyle>
        <a:p>
          <a:pPr lvl="0">
            <a:lnSpc>
              <a:spcPct val="100000"/>
            </a:lnSpc>
            <a:spcBef>
              <a:spcPct val="0"/>
            </a:spcBef>
            <a:spcAft>
              <a:spcPct val="35000"/>
            </a:spcAft>
          </a:pPr>
          <a:r>
            <a:rPr lang="id-ID" b="1" dirty="0" smtClean="0">
              <a:solidFill>
                <a:schemeClr val="tx1"/>
              </a:solidFill>
              <a:latin typeface="Adobe Caslon Pro Bold" panose="0205070206050A020403" pitchFamily="18" charset="0"/>
            </a:rPr>
            <a:t>Tujuan teks prosedur</a:t>
          </a:r>
        </a:p>
      </dsp:txBody>
      <dsp:txXfrm>
        <a:off x="1524454" y="895467"/>
        <a:ext cx="5690784" cy="814061"/>
      </dsp:txXfrm>
    </dsp:sp>
    <dsp:sp modelId="{CCDFEA1E-4B21-41EA-A39A-24C731DF0D34}">
      <dsp:nvSpPr>
        <dsp:cNvPr id="11" name="Rectangle 10"/>
        <dsp:cNvSpPr/>
      </dsp:nvSpPr>
      <dsp:spPr bwMode="white">
        <a:xfrm>
          <a:off x="1524454" y="1790934"/>
          <a:ext cx="5690784" cy="814061"/>
        </a:xfrm>
        <a:prstGeom prst="rect">
          <a:avLst/>
        </a:prstGeom>
        <a:noFill/>
        <a:ln>
          <a:noFill/>
        </a:ln>
      </dsp:spPr>
      <dsp:style>
        <a:lnRef idx="2">
          <a:schemeClr val="lt1"/>
        </a:lnRef>
        <a:fillRef idx="1">
          <a:schemeClr val="accent5">
            <a:hueOff val="-6600000"/>
            <a:satOff val="26667"/>
            <a:lumOff val="5752"/>
            <a:alpha val="100000"/>
          </a:schemeClr>
        </a:fillRef>
        <a:effectRef idx="0">
          <a:scrgbClr r="0" g="0" b="0"/>
        </a:effectRef>
        <a:fontRef idx="minor">
          <a:schemeClr val="lt1"/>
        </a:fontRef>
      </dsp:style>
      <dsp:txBody>
        <a:bodyPr lIns="118109" tIns="118109" rIns="118109" bIns="118109" anchor="ctr"/>
        <a:lstStyle>
          <a:lvl1pPr algn="l">
            <a:defRPr sz="3100"/>
          </a:lvl1pPr>
          <a:lvl2pPr marL="228600" indent="-228600" algn="l">
            <a:defRPr sz="2400"/>
          </a:lvl2pPr>
          <a:lvl3pPr marL="457200" indent="-228600" algn="l">
            <a:defRPr sz="2400"/>
          </a:lvl3pPr>
          <a:lvl4pPr marL="685800" indent="-228600" algn="l">
            <a:defRPr sz="2400"/>
          </a:lvl4pPr>
          <a:lvl5pPr marL="914400" indent="-228600" algn="l">
            <a:defRPr sz="2400"/>
          </a:lvl5pPr>
          <a:lvl6pPr marL="1143000" indent="-228600" algn="l">
            <a:defRPr sz="2400"/>
          </a:lvl6pPr>
          <a:lvl7pPr marL="1371600" indent="-228600" algn="l">
            <a:defRPr sz="2400"/>
          </a:lvl7pPr>
          <a:lvl8pPr marL="1600200" indent="-228600" algn="l">
            <a:defRPr sz="2400"/>
          </a:lvl8pPr>
          <a:lvl9pPr marL="1828800" indent="-228600" algn="l">
            <a:defRPr sz="2400"/>
          </a:lvl9pPr>
        </a:lstStyle>
        <a:p>
          <a:pPr lvl="0">
            <a:lnSpc>
              <a:spcPct val="100000"/>
            </a:lnSpc>
            <a:spcBef>
              <a:spcPct val="0"/>
            </a:spcBef>
            <a:spcAft>
              <a:spcPct val="35000"/>
            </a:spcAft>
          </a:pPr>
          <a:r>
            <a:rPr lang="id-ID" b="1" dirty="0" smtClean="0">
              <a:solidFill>
                <a:schemeClr val="tx1"/>
              </a:solidFill>
              <a:latin typeface="Adobe Caslon Pro Bold" panose="0205070206050A020403" pitchFamily="18" charset="0"/>
            </a:rPr>
            <a:t>Fungsi sosial teks prosedur</a:t>
          </a:r>
          <a:endParaRPr lang="id-ID" b="1" dirty="0" smtClean="0">
            <a:solidFill>
              <a:schemeClr val="tx1"/>
            </a:solidFill>
            <a:latin typeface="Adobe Caslon Pro Bold" panose="0205070206050A020403" pitchFamily="18" charset="0"/>
          </a:endParaRPr>
        </a:p>
      </dsp:txBody>
      <dsp:txXfrm>
        <a:off x="1524454" y="1790934"/>
        <a:ext cx="5690784" cy="814061"/>
      </dsp:txXfrm>
    </dsp:sp>
    <dsp:sp modelId="{9CD6FBF0-6E42-452C-90EF-9ADC67E4F4F6}">
      <dsp:nvSpPr>
        <dsp:cNvPr id="14" name="Rectangle 13"/>
        <dsp:cNvSpPr/>
      </dsp:nvSpPr>
      <dsp:spPr bwMode="white">
        <a:xfrm>
          <a:off x="1524454" y="2686401"/>
          <a:ext cx="5690784" cy="814061"/>
        </a:xfrm>
        <a:prstGeom prst="rect">
          <a:avLst/>
        </a:prstGeom>
        <a:noFill/>
        <a:ln>
          <a:noFill/>
        </a:ln>
      </dsp:spPr>
      <dsp:style>
        <a:lnRef idx="2">
          <a:schemeClr val="lt1"/>
        </a:lnRef>
        <a:fillRef idx="1">
          <a:schemeClr val="accent5">
            <a:hueOff val="-9900000"/>
            <a:satOff val="40000"/>
            <a:lumOff val="8627"/>
            <a:alpha val="100000"/>
          </a:schemeClr>
        </a:fillRef>
        <a:effectRef idx="0">
          <a:scrgbClr r="0" g="0" b="0"/>
        </a:effectRef>
        <a:fontRef idx="minor">
          <a:schemeClr val="lt1"/>
        </a:fontRef>
      </dsp:style>
      <dsp:txBody>
        <a:bodyPr lIns="118109" tIns="118109" rIns="118109" bIns="118109" anchor="ctr"/>
        <a:lstStyle>
          <a:lvl1pPr algn="l">
            <a:defRPr sz="3100"/>
          </a:lvl1pPr>
          <a:lvl2pPr marL="228600" indent="-228600" algn="l">
            <a:defRPr sz="2400"/>
          </a:lvl2pPr>
          <a:lvl3pPr marL="457200" indent="-228600" algn="l">
            <a:defRPr sz="2400"/>
          </a:lvl3pPr>
          <a:lvl4pPr marL="685800" indent="-228600" algn="l">
            <a:defRPr sz="2400"/>
          </a:lvl4pPr>
          <a:lvl5pPr marL="914400" indent="-228600" algn="l">
            <a:defRPr sz="2400"/>
          </a:lvl5pPr>
          <a:lvl6pPr marL="1143000" indent="-228600" algn="l">
            <a:defRPr sz="2400"/>
          </a:lvl6pPr>
          <a:lvl7pPr marL="1371600" indent="-228600" algn="l">
            <a:defRPr sz="2400"/>
          </a:lvl7pPr>
          <a:lvl8pPr marL="1600200" indent="-228600" algn="l">
            <a:defRPr sz="2400"/>
          </a:lvl8pPr>
          <a:lvl9pPr marL="1828800" indent="-228600" algn="l">
            <a:defRPr sz="2400"/>
          </a:lvl9pPr>
        </a:lstStyle>
        <a:p>
          <a:pPr lvl="0">
            <a:lnSpc>
              <a:spcPct val="100000"/>
            </a:lnSpc>
            <a:spcBef>
              <a:spcPct val="0"/>
            </a:spcBef>
            <a:spcAft>
              <a:spcPct val="35000"/>
            </a:spcAft>
          </a:pPr>
          <a:r>
            <a:rPr lang="id-ID" b="1" dirty="0" smtClean="0">
              <a:solidFill>
                <a:schemeClr val="tx1"/>
              </a:solidFill>
              <a:latin typeface="Adobe Caslon Pro Bold" panose="0205070206050A020403" pitchFamily="18" charset="0"/>
            </a:rPr>
            <a:t>Jenis teks prosedur</a:t>
          </a:r>
          <a:endParaRPr lang="id-ID" b="1" dirty="0">
            <a:solidFill>
              <a:schemeClr val="tx1"/>
            </a:solidFill>
            <a:latin typeface="Adobe Caslon Pro Bold" panose="0205070206050A020403" pitchFamily="18" charset="0"/>
          </a:endParaRPr>
        </a:p>
      </dsp:txBody>
      <dsp:txXfrm>
        <a:off x="1524454" y="2686401"/>
        <a:ext cx="5690784" cy="814061"/>
      </dsp:txXfrm>
    </dsp:sp>
  </dsp:spTree>
</dsp:drawing>
</file>

<file path=ppt/diagrams/drawing2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7072362" cy="3143271"/>
        <a:chOff x="0" y="0"/>
        <a:chExt cx="7072362" cy="3143271"/>
      </a:xfrm>
    </dsp:grpSpPr>
    <dsp:sp modelId="{0C2F8EF9-174A-4741-A8CE-0335AF42FE68}">
      <dsp:nvSpPr>
        <dsp:cNvPr id="3" name="Rectangle 2"/>
        <dsp:cNvSpPr/>
      </dsp:nvSpPr>
      <dsp:spPr bwMode="white">
        <a:xfrm>
          <a:off x="0" y="316241"/>
          <a:ext cx="2156208" cy="810895"/>
        </a:xfrm>
        <a:prstGeom prst="rect">
          <a:avLst/>
        </a:prstGeom>
      </dsp:spPr>
      <dsp:style>
        <a:lnRef idx="2">
          <a:schemeClr val="accent5">
            <a:hueOff val="0"/>
            <a:satOff val="0"/>
            <a:lumOff val="0"/>
            <a:alpha val="100000"/>
          </a:schemeClr>
        </a:lnRef>
        <a:fillRef idx="1">
          <a:schemeClr val="accent5">
            <a:hueOff val="0"/>
            <a:satOff val="0"/>
            <a:lumOff val="0"/>
            <a:alpha val="100000"/>
          </a:schemeClr>
        </a:fillRef>
        <a:effectRef idx="0">
          <a:scrgbClr r="0" g="0" b="0"/>
        </a:effectRef>
        <a:fontRef idx="minor">
          <a:schemeClr val="lt1"/>
        </a:fontRef>
      </dsp:style>
      <dsp:txBody>
        <a:bodyPr lIns="106680" tIns="60960" rIns="106680" bIns="60960" anchor="ctr"/>
        <a:lstStyle>
          <a:lvl1pPr algn="ctr">
            <a:defRPr sz="1500"/>
          </a:lvl1pPr>
          <a:lvl2pPr marL="57150" indent="-57150" algn="ctr">
            <a:defRPr sz="1100"/>
          </a:lvl2pPr>
          <a:lvl3pPr marL="114300" indent="-57150" algn="ctr">
            <a:defRPr sz="1100"/>
          </a:lvl3pPr>
          <a:lvl4pPr marL="171450" indent="-57150" algn="ctr">
            <a:defRPr sz="1100"/>
          </a:lvl4pPr>
          <a:lvl5pPr marL="228600" indent="-57150" algn="ctr">
            <a:defRPr sz="1100"/>
          </a:lvl5pPr>
          <a:lvl6pPr marL="285750" indent="-57150" algn="ctr">
            <a:defRPr sz="1100"/>
          </a:lvl6pPr>
          <a:lvl7pPr marL="342900" indent="-57150" algn="ctr">
            <a:defRPr sz="1100"/>
          </a:lvl7pPr>
          <a:lvl8pPr marL="400050" indent="-57150" algn="ctr">
            <a:defRPr sz="1100"/>
          </a:lvl8pPr>
          <a:lvl9pPr marL="457200" indent="-57150" algn="ctr">
            <a:defRPr sz="1100"/>
          </a:lvl9pPr>
        </a:lstStyle>
        <a:p>
          <a:pPr lvl="0">
            <a:lnSpc>
              <a:spcPct val="100000"/>
            </a:lnSpc>
            <a:spcBef>
              <a:spcPct val="0"/>
            </a:spcBef>
            <a:spcAft>
              <a:spcPct val="35000"/>
            </a:spcAft>
          </a:pPr>
          <a:r>
            <a:rPr lang="id-ID" b="1" dirty="0" smtClean="0">
              <a:solidFill>
                <a:schemeClr val="tx1"/>
              </a:solidFill>
            </a:rPr>
            <a:t>Teks Prosedur Membuat Sesuatu</a:t>
          </a:r>
          <a:endParaRPr lang="id-ID" dirty="0">
            <a:solidFill>
              <a:schemeClr val="tx1"/>
            </a:solidFill>
          </a:endParaRPr>
        </a:p>
      </dsp:txBody>
      <dsp:txXfrm>
        <a:off x="0" y="316241"/>
        <a:ext cx="2156208" cy="810895"/>
      </dsp:txXfrm>
    </dsp:sp>
    <dsp:sp modelId="{4790040E-7E35-48E5-950A-5C0785152CFF}">
      <dsp:nvSpPr>
        <dsp:cNvPr id="4" name="Rectangle 3"/>
        <dsp:cNvSpPr/>
      </dsp:nvSpPr>
      <dsp:spPr bwMode="white">
        <a:xfrm>
          <a:off x="0" y="1127136"/>
          <a:ext cx="2156208" cy="1699895"/>
        </a:xfrm>
        <a:prstGeom prst="rect">
          <a:avLst/>
        </a:prstGeom>
      </dsp:spPr>
      <dsp:style>
        <a:lnRef idx="2">
          <a:schemeClr val="accent5">
            <a:tint val="40000"/>
            <a:alpha val="90000"/>
            <a:hueOff val="0"/>
            <a:satOff val="0"/>
            <a:lumOff val="0"/>
            <a:alpha val="90196"/>
          </a:schemeClr>
        </a:lnRef>
        <a:fillRef idx="1">
          <a:schemeClr val="accent5">
            <a:tint val="40000"/>
            <a:alpha val="90000"/>
            <a:hueOff val="0"/>
            <a:satOff val="0"/>
            <a:lumOff val="0"/>
            <a:alpha val="90196"/>
          </a:schemeClr>
        </a:fillRef>
        <a:effectRef idx="0">
          <a:scrgbClr r="0" g="0" b="0"/>
        </a:effectRef>
        <a:fontRef idx="minor"/>
      </dsp:style>
      <dsp:txBody>
        <a:bodyPr lIns="80010" tIns="80010" rIns="106680" bIns="120014" anchor="t"/>
        <a:lstStyle>
          <a:lvl1pPr algn="l">
            <a:defRPr sz="1500"/>
          </a:lvl1pPr>
          <a:lvl2pPr marL="114300" indent="-114300" algn="l">
            <a:defRPr sz="1500"/>
          </a:lvl2pPr>
          <a:lvl3pPr marL="228600" indent="-114300" algn="l">
            <a:defRPr sz="1500"/>
          </a:lvl3pPr>
          <a:lvl4pPr marL="342900" indent="-114300" algn="l">
            <a:defRPr sz="1500"/>
          </a:lvl4pPr>
          <a:lvl5pPr marL="457200" indent="-114300" algn="l">
            <a:defRPr sz="1500"/>
          </a:lvl5pPr>
          <a:lvl6pPr marL="571500" indent="-114300" algn="l">
            <a:defRPr sz="1500"/>
          </a:lvl6pPr>
          <a:lvl7pPr marL="685800" indent="-114300" algn="l">
            <a:defRPr sz="1500"/>
          </a:lvl7pPr>
          <a:lvl8pPr marL="800100" indent="-114300" algn="l">
            <a:defRPr sz="1500"/>
          </a:lvl8pPr>
          <a:lvl9pPr marL="914400" indent="-114300" algn="l">
            <a:defRPr sz="1500"/>
          </a:lvl9pPr>
        </a:lstStyle>
        <a:p>
          <a:pPr lvl="1">
            <a:lnSpc>
              <a:spcPct val="100000"/>
            </a:lnSpc>
            <a:spcBef>
              <a:spcPct val="0"/>
            </a:spcBef>
            <a:spcAft>
              <a:spcPct val="15000"/>
            </a:spcAft>
            <a:buChar char="•"/>
          </a:pPr>
          <a:r>
            <a:rPr lang="id-ID" dirty="0" smtClean="0">
              <a:solidFill>
                <a:schemeClr val="dk1"/>
              </a:solidFill>
            </a:rPr>
            <a:t>Membuat layang-layang</a:t>
          </a:r>
          <a:endParaRPr lang="id-ID" dirty="0">
            <a:solidFill>
              <a:schemeClr val="dk1"/>
            </a:solidFill>
          </a:endParaRPr>
        </a:p>
        <a:p>
          <a:pPr lvl="1">
            <a:lnSpc>
              <a:spcPct val="100000"/>
            </a:lnSpc>
            <a:spcBef>
              <a:spcPct val="0"/>
            </a:spcBef>
            <a:spcAft>
              <a:spcPct val="15000"/>
            </a:spcAft>
            <a:buChar char="•"/>
          </a:pPr>
          <a:r>
            <a:rPr lang="id-ID" dirty="0" smtClean="0">
              <a:solidFill>
                <a:schemeClr val="dk1"/>
              </a:solidFill>
            </a:rPr>
            <a:t>Membuat Cotto Makassar</a:t>
          </a:r>
          <a:endParaRPr lang="id-ID" dirty="0">
            <a:solidFill>
              <a:schemeClr val="dk1"/>
            </a:solidFill>
          </a:endParaRPr>
        </a:p>
        <a:p>
          <a:pPr lvl="1">
            <a:lnSpc>
              <a:spcPct val="100000"/>
            </a:lnSpc>
            <a:spcBef>
              <a:spcPct val="0"/>
            </a:spcBef>
            <a:spcAft>
              <a:spcPct val="15000"/>
            </a:spcAft>
            <a:buChar char="•"/>
          </a:pPr>
          <a:r>
            <a:rPr lang="id-ID" dirty="0" smtClean="0">
              <a:solidFill>
                <a:schemeClr val="dk1"/>
              </a:solidFill>
            </a:rPr>
            <a:t>Membuat wedang ronde</a:t>
          </a:r>
          <a:endParaRPr lang="id-ID" dirty="0">
            <a:solidFill>
              <a:schemeClr val="dk1"/>
            </a:solidFill>
          </a:endParaRPr>
        </a:p>
      </dsp:txBody>
      <dsp:txXfrm>
        <a:off x="0" y="1127136"/>
        <a:ext cx="2156208" cy="1699895"/>
      </dsp:txXfrm>
    </dsp:sp>
    <dsp:sp modelId="{276D8314-5D3C-42A1-8B94-769DE46891CD}">
      <dsp:nvSpPr>
        <dsp:cNvPr id="5" name="Rectangle 4"/>
        <dsp:cNvSpPr/>
      </dsp:nvSpPr>
      <dsp:spPr bwMode="white">
        <a:xfrm>
          <a:off x="2458077" y="316241"/>
          <a:ext cx="2156208" cy="810895"/>
        </a:xfrm>
        <a:prstGeom prst="rect">
          <a:avLst/>
        </a:prstGeom>
      </dsp:spPr>
      <dsp:style>
        <a:lnRef idx="2">
          <a:schemeClr val="accent5">
            <a:hueOff val="-4950000"/>
            <a:satOff val="20000"/>
            <a:lumOff val="4314"/>
            <a:alpha val="100000"/>
          </a:schemeClr>
        </a:lnRef>
        <a:fillRef idx="1">
          <a:schemeClr val="accent5">
            <a:hueOff val="-4950000"/>
            <a:satOff val="20000"/>
            <a:lumOff val="4314"/>
            <a:alpha val="100000"/>
          </a:schemeClr>
        </a:fillRef>
        <a:effectRef idx="0">
          <a:scrgbClr r="0" g="0" b="0"/>
        </a:effectRef>
        <a:fontRef idx="minor">
          <a:schemeClr val="lt1"/>
        </a:fontRef>
      </dsp:style>
      <dsp:txBody>
        <a:bodyPr lIns="106680" tIns="60960" rIns="106680" bIns="60960" anchor="ctr"/>
        <a:lstStyle>
          <a:lvl1pPr algn="ctr">
            <a:defRPr sz="1500"/>
          </a:lvl1pPr>
          <a:lvl2pPr marL="57150" indent="-57150" algn="ctr">
            <a:defRPr sz="1100"/>
          </a:lvl2pPr>
          <a:lvl3pPr marL="114300" indent="-57150" algn="ctr">
            <a:defRPr sz="1100"/>
          </a:lvl3pPr>
          <a:lvl4pPr marL="171450" indent="-57150" algn="ctr">
            <a:defRPr sz="1100"/>
          </a:lvl4pPr>
          <a:lvl5pPr marL="228600" indent="-57150" algn="ctr">
            <a:defRPr sz="1100"/>
          </a:lvl5pPr>
          <a:lvl6pPr marL="285750" indent="-57150" algn="ctr">
            <a:defRPr sz="1100"/>
          </a:lvl6pPr>
          <a:lvl7pPr marL="342900" indent="-57150" algn="ctr">
            <a:defRPr sz="1100"/>
          </a:lvl7pPr>
          <a:lvl8pPr marL="400050" indent="-57150" algn="ctr">
            <a:defRPr sz="1100"/>
          </a:lvl8pPr>
          <a:lvl9pPr marL="457200" indent="-57150" algn="ctr">
            <a:defRPr sz="1100"/>
          </a:lvl9pPr>
        </a:lstStyle>
        <a:p>
          <a:pPr lvl="0">
            <a:lnSpc>
              <a:spcPct val="100000"/>
            </a:lnSpc>
            <a:spcBef>
              <a:spcPct val="0"/>
            </a:spcBef>
            <a:spcAft>
              <a:spcPct val="35000"/>
            </a:spcAft>
          </a:pPr>
          <a:r>
            <a:rPr lang="id-ID" b="1" dirty="0" smtClean="0">
              <a:solidFill>
                <a:schemeClr val="tx1"/>
              </a:solidFill>
            </a:rPr>
            <a:t>Teks Prosedur Memainkan Alat/Sesuatu</a:t>
          </a:r>
          <a:endParaRPr lang="id-ID" dirty="0">
            <a:solidFill>
              <a:schemeClr val="tx1"/>
            </a:solidFill>
          </a:endParaRPr>
        </a:p>
      </dsp:txBody>
      <dsp:txXfrm>
        <a:off x="2458077" y="316241"/>
        <a:ext cx="2156208" cy="810895"/>
      </dsp:txXfrm>
    </dsp:sp>
    <dsp:sp modelId="{40D40184-D9E8-450A-812C-0931F3BBBE6A}">
      <dsp:nvSpPr>
        <dsp:cNvPr id="6" name="Rectangle 5"/>
        <dsp:cNvSpPr/>
      </dsp:nvSpPr>
      <dsp:spPr bwMode="white">
        <a:xfrm>
          <a:off x="2458077" y="1127136"/>
          <a:ext cx="2156208" cy="1699895"/>
        </a:xfrm>
        <a:prstGeom prst="rect">
          <a:avLst/>
        </a:prstGeom>
      </dsp:spPr>
      <dsp:style>
        <a:lnRef idx="2">
          <a:schemeClr val="accent5">
            <a:tint val="40000"/>
            <a:alpha val="90000"/>
            <a:hueOff val="-5340000"/>
            <a:satOff val="25098"/>
            <a:lumOff val="1765"/>
            <a:alpha val="90196"/>
          </a:schemeClr>
        </a:lnRef>
        <a:fillRef idx="1">
          <a:schemeClr val="accent5">
            <a:tint val="40000"/>
            <a:alpha val="90000"/>
            <a:hueOff val="-5340000"/>
            <a:satOff val="25098"/>
            <a:lumOff val="1765"/>
            <a:alpha val="90196"/>
          </a:schemeClr>
        </a:fillRef>
        <a:effectRef idx="0">
          <a:scrgbClr r="0" g="0" b="0"/>
        </a:effectRef>
        <a:fontRef idx="minor"/>
      </dsp:style>
      <dsp:txBody>
        <a:bodyPr lIns="80010" tIns="80010" rIns="106680" bIns="120014" anchor="t"/>
        <a:lstStyle>
          <a:lvl1pPr algn="l">
            <a:defRPr sz="1500"/>
          </a:lvl1pPr>
          <a:lvl2pPr marL="114300" indent="-114300" algn="l">
            <a:defRPr sz="1500"/>
          </a:lvl2pPr>
          <a:lvl3pPr marL="228600" indent="-114300" algn="l">
            <a:defRPr sz="1500"/>
          </a:lvl3pPr>
          <a:lvl4pPr marL="342900" indent="-114300" algn="l">
            <a:defRPr sz="1500"/>
          </a:lvl4pPr>
          <a:lvl5pPr marL="457200" indent="-114300" algn="l">
            <a:defRPr sz="1500"/>
          </a:lvl5pPr>
          <a:lvl6pPr marL="571500" indent="-114300" algn="l">
            <a:defRPr sz="1500"/>
          </a:lvl6pPr>
          <a:lvl7pPr marL="685800" indent="-114300" algn="l">
            <a:defRPr sz="1500"/>
          </a:lvl7pPr>
          <a:lvl8pPr marL="800100" indent="-114300" algn="l">
            <a:defRPr sz="1500"/>
          </a:lvl8pPr>
          <a:lvl9pPr marL="914400" indent="-114300" algn="l">
            <a:defRPr sz="1500"/>
          </a:lvl9pPr>
        </a:lstStyle>
        <a:p>
          <a:pPr lvl="1">
            <a:lnSpc>
              <a:spcPct val="100000"/>
            </a:lnSpc>
            <a:spcBef>
              <a:spcPct val="0"/>
            </a:spcBef>
            <a:spcAft>
              <a:spcPct val="15000"/>
            </a:spcAft>
            <a:buChar char="•"/>
          </a:pPr>
          <a:r>
            <a:rPr lang="id-ID" dirty="0" smtClean="0">
              <a:solidFill>
                <a:schemeClr val="dk1"/>
              </a:solidFill>
            </a:rPr>
            <a:t>Bermain saluang/seruling</a:t>
          </a:r>
          <a:endParaRPr lang="id-ID" dirty="0">
            <a:solidFill>
              <a:schemeClr val="dk1"/>
            </a:solidFill>
          </a:endParaRPr>
        </a:p>
        <a:p>
          <a:pPr lvl="1">
            <a:lnSpc>
              <a:spcPct val="100000"/>
            </a:lnSpc>
            <a:spcBef>
              <a:spcPct val="0"/>
            </a:spcBef>
            <a:spcAft>
              <a:spcPct val="15000"/>
            </a:spcAft>
            <a:buChar char="•"/>
          </a:pPr>
          <a:r>
            <a:rPr lang="id-ID" dirty="0" smtClean="0">
              <a:solidFill>
                <a:schemeClr val="dk1"/>
              </a:solidFill>
            </a:rPr>
            <a:t>Bermain gangsingan</a:t>
          </a:r>
          <a:endParaRPr lang="id-ID" dirty="0">
            <a:solidFill>
              <a:schemeClr val="dk1"/>
            </a:solidFill>
          </a:endParaRPr>
        </a:p>
        <a:p>
          <a:pPr lvl="1">
            <a:lnSpc>
              <a:spcPct val="100000"/>
            </a:lnSpc>
            <a:spcBef>
              <a:spcPct val="0"/>
            </a:spcBef>
            <a:spcAft>
              <a:spcPct val="15000"/>
            </a:spcAft>
            <a:buChar char="•"/>
          </a:pPr>
          <a:r>
            <a:rPr lang="id-ID" dirty="0" smtClean="0">
              <a:solidFill>
                <a:schemeClr val="dk1"/>
              </a:solidFill>
            </a:rPr>
            <a:t>Bermain gamelan</a:t>
          </a:r>
          <a:endParaRPr lang="id-ID" dirty="0">
            <a:solidFill>
              <a:schemeClr val="dk1"/>
            </a:solidFill>
          </a:endParaRPr>
        </a:p>
      </dsp:txBody>
      <dsp:txXfrm>
        <a:off x="2458077" y="1127136"/>
        <a:ext cx="2156208" cy="1699895"/>
      </dsp:txXfrm>
    </dsp:sp>
    <dsp:sp modelId="{7969ABF4-316F-49C4-AB62-40DF5C7C330D}">
      <dsp:nvSpPr>
        <dsp:cNvPr id="7" name="Rectangle 6"/>
        <dsp:cNvSpPr/>
      </dsp:nvSpPr>
      <dsp:spPr bwMode="white">
        <a:xfrm>
          <a:off x="4916154" y="316241"/>
          <a:ext cx="2156208" cy="810895"/>
        </a:xfrm>
        <a:prstGeom prst="rect">
          <a:avLst/>
        </a:prstGeom>
      </dsp:spPr>
      <dsp:style>
        <a:lnRef idx="2">
          <a:schemeClr val="accent5">
            <a:hueOff val="-9900000"/>
            <a:satOff val="40000"/>
            <a:lumOff val="8627"/>
            <a:alpha val="100000"/>
          </a:schemeClr>
        </a:lnRef>
        <a:fillRef idx="1">
          <a:schemeClr val="accent5">
            <a:hueOff val="-9900000"/>
            <a:satOff val="40000"/>
            <a:lumOff val="8627"/>
            <a:alpha val="100000"/>
          </a:schemeClr>
        </a:fillRef>
        <a:effectRef idx="0">
          <a:scrgbClr r="0" g="0" b="0"/>
        </a:effectRef>
        <a:fontRef idx="minor">
          <a:schemeClr val="lt1"/>
        </a:fontRef>
      </dsp:style>
      <dsp:txBody>
        <a:bodyPr lIns="106680" tIns="60960" rIns="106680" bIns="60960" anchor="ctr"/>
        <a:lstStyle>
          <a:lvl1pPr algn="ctr">
            <a:defRPr sz="1500"/>
          </a:lvl1pPr>
          <a:lvl2pPr marL="57150" indent="-57150" algn="ctr">
            <a:defRPr sz="1100"/>
          </a:lvl2pPr>
          <a:lvl3pPr marL="114300" indent="-57150" algn="ctr">
            <a:defRPr sz="1100"/>
          </a:lvl3pPr>
          <a:lvl4pPr marL="171450" indent="-57150" algn="ctr">
            <a:defRPr sz="1100"/>
          </a:lvl4pPr>
          <a:lvl5pPr marL="228600" indent="-57150" algn="ctr">
            <a:defRPr sz="1100"/>
          </a:lvl5pPr>
          <a:lvl6pPr marL="285750" indent="-57150" algn="ctr">
            <a:defRPr sz="1100"/>
          </a:lvl6pPr>
          <a:lvl7pPr marL="342900" indent="-57150" algn="ctr">
            <a:defRPr sz="1100"/>
          </a:lvl7pPr>
          <a:lvl8pPr marL="400050" indent="-57150" algn="ctr">
            <a:defRPr sz="1100"/>
          </a:lvl8pPr>
          <a:lvl9pPr marL="457200" indent="-57150" algn="ctr">
            <a:defRPr sz="1100"/>
          </a:lvl9pPr>
        </a:lstStyle>
        <a:p>
          <a:pPr lvl="0">
            <a:lnSpc>
              <a:spcPct val="100000"/>
            </a:lnSpc>
            <a:spcBef>
              <a:spcPct val="0"/>
            </a:spcBef>
            <a:spcAft>
              <a:spcPct val="35000"/>
            </a:spcAft>
          </a:pPr>
          <a:r>
            <a:rPr lang="id-ID" b="1" dirty="0" smtClean="0">
              <a:solidFill>
                <a:schemeClr val="tx1"/>
              </a:solidFill>
            </a:rPr>
            <a:t>Teks Prosedur Melakukan Sesuatu</a:t>
          </a:r>
          <a:endParaRPr lang="id-ID" dirty="0">
            <a:solidFill>
              <a:schemeClr val="tx1"/>
            </a:solidFill>
          </a:endParaRPr>
        </a:p>
      </dsp:txBody>
      <dsp:txXfrm>
        <a:off x="4916154" y="316241"/>
        <a:ext cx="2156208" cy="810895"/>
      </dsp:txXfrm>
    </dsp:sp>
    <dsp:sp modelId="{EEDD1F8C-1E8D-47F4-8EBA-65B3AFD2DA9D}">
      <dsp:nvSpPr>
        <dsp:cNvPr id="8" name="Rectangle 7"/>
        <dsp:cNvSpPr/>
      </dsp:nvSpPr>
      <dsp:spPr bwMode="white">
        <a:xfrm>
          <a:off x="4916154" y="1127136"/>
          <a:ext cx="2156208" cy="1699895"/>
        </a:xfrm>
        <a:prstGeom prst="rect">
          <a:avLst/>
        </a:prstGeom>
      </dsp:spPr>
      <dsp:style>
        <a:lnRef idx="2">
          <a:schemeClr val="accent5">
            <a:tint val="40000"/>
            <a:alpha val="90000"/>
            <a:hueOff val="-10680000"/>
            <a:satOff val="50196"/>
            <a:lumOff val="3529"/>
            <a:alpha val="90196"/>
          </a:schemeClr>
        </a:lnRef>
        <a:fillRef idx="1">
          <a:schemeClr val="accent5">
            <a:tint val="40000"/>
            <a:alpha val="90000"/>
            <a:hueOff val="-10680000"/>
            <a:satOff val="50196"/>
            <a:lumOff val="3529"/>
            <a:alpha val="90196"/>
          </a:schemeClr>
        </a:fillRef>
        <a:effectRef idx="0">
          <a:scrgbClr r="0" g="0" b="0"/>
        </a:effectRef>
        <a:fontRef idx="minor"/>
      </dsp:style>
      <dsp:txBody>
        <a:bodyPr lIns="80010" tIns="80010" rIns="106680" bIns="120014" anchor="t"/>
        <a:lstStyle>
          <a:lvl1pPr algn="l">
            <a:defRPr sz="1500"/>
          </a:lvl1pPr>
          <a:lvl2pPr marL="114300" indent="-114300" algn="l">
            <a:defRPr sz="1500"/>
          </a:lvl2pPr>
          <a:lvl3pPr marL="228600" indent="-114300" algn="l">
            <a:defRPr sz="1500"/>
          </a:lvl3pPr>
          <a:lvl4pPr marL="342900" indent="-114300" algn="l">
            <a:defRPr sz="1500"/>
          </a:lvl4pPr>
          <a:lvl5pPr marL="457200" indent="-114300" algn="l">
            <a:defRPr sz="1500"/>
          </a:lvl5pPr>
          <a:lvl6pPr marL="571500" indent="-114300" algn="l">
            <a:defRPr sz="1500"/>
          </a:lvl6pPr>
          <a:lvl7pPr marL="685800" indent="-114300" algn="l">
            <a:defRPr sz="1500"/>
          </a:lvl7pPr>
          <a:lvl8pPr marL="800100" indent="-114300" algn="l">
            <a:defRPr sz="1500"/>
          </a:lvl8pPr>
          <a:lvl9pPr marL="914400" indent="-114300" algn="l">
            <a:defRPr sz="1500"/>
          </a:lvl9pPr>
        </a:lstStyle>
        <a:p>
          <a:pPr lvl="1">
            <a:lnSpc>
              <a:spcPct val="100000"/>
            </a:lnSpc>
            <a:spcBef>
              <a:spcPct val="0"/>
            </a:spcBef>
            <a:spcAft>
              <a:spcPct val="15000"/>
            </a:spcAft>
            <a:buChar char="•"/>
          </a:pPr>
          <a:r>
            <a:rPr lang="id-ID" dirty="0" smtClean="0">
              <a:solidFill>
                <a:schemeClr val="dk1"/>
              </a:solidFill>
            </a:rPr>
            <a:t>Menari Poco-Poco</a:t>
          </a:r>
          <a:endParaRPr lang="id-ID" dirty="0">
            <a:solidFill>
              <a:schemeClr val="dk1"/>
            </a:solidFill>
          </a:endParaRPr>
        </a:p>
        <a:p>
          <a:pPr lvl="1">
            <a:lnSpc>
              <a:spcPct val="100000"/>
            </a:lnSpc>
            <a:spcBef>
              <a:spcPct val="0"/>
            </a:spcBef>
            <a:spcAft>
              <a:spcPct val="15000"/>
            </a:spcAft>
            <a:buChar char="•"/>
          </a:pPr>
          <a:r>
            <a:rPr lang="id-ID" dirty="0" smtClean="0">
              <a:solidFill>
                <a:schemeClr val="dk1"/>
              </a:solidFill>
            </a:rPr>
            <a:t>Menarik uang di ATM (Anjungan Tunai Mandiri)</a:t>
          </a:r>
          <a:endParaRPr lang="id-ID" dirty="0">
            <a:solidFill>
              <a:schemeClr val="dk1"/>
            </a:solidFill>
          </a:endParaRPr>
        </a:p>
        <a:p>
          <a:pPr lvl="1">
            <a:lnSpc>
              <a:spcPct val="100000"/>
            </a:lnSpc>
            <a:spcBef>
              <a:spcPct val="0"/>
            </a:spcBef>
            <a:spcAft>
              <a:spcPct val="15000"/>
            </a:spcAft>
            <a:buChar char="•"/>
          </a:pPr>
          <a:r>
            <a:rPr lang="id-ID" dirty="0" smtClean="0">
              <a:solidFill>
                <a:schemeClr val="dk1"/>
              </a:solidFill>
            </a:rPr>
            <a:t>Mengenakan </a:t>
          </a:r>
          <a:endParaRPr lang="id-ID" dirty="0">
            <a:solidFill>
              <a:schemeClr val="dk1"/>
            </a:solidFill>
          </a:endParaRPr>
        </a:p>
        <a:p>
          <a:pPr lvl="1">
            <a:lnSpc>
              <a:spcPct val="100000"/>
            </a:lnSpc>
            <a:spcBef>
              <a:spcPct val="0"/>
            </a:spcBef>
            <a:spcAft>
              <a:spcPct val="15000"/>
            </a:spcAft>
            <a:buChar char="•"/>
          </a:pPr>
          <a:endParaRPr lang="id-ID" dirty="0">
            <a:solidFill>
              <a:schemeClr val="dk1"/>
            </a:solidFill>
          </a:endParaRPr>
        </a:p>
      </dsp:txBody>
      <dsp:txXfrm>
        <a:off x="4916154" y="1127136"/>
        <a:ext cx="2156208" cy="1699895"/>
      </dsp:txXfrm>
    </dsp:sp>
  </dsp:spTree>
</dsp:drawing>
</file>

<file path=ppt/diagrams/drawing2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6096000" cy="4064000"/>
        <a:chOff x="0" y="0"/>
        <a:chExt cx="6096000" cy="4064000"/>
      </a:xfrm>
    </dsp:grpSpPr>
    <dsp:sp modelId="{0CDA8616-F5AB-40D7-8901-28B8F701506F}">
      <dsp:nvSpPr>
        <dsp:cNvPr id="3" name="Rounded Rectangle 2"/>
        <dsp:cNvSpPr/>
      </dsp:nvSpPr>
      <dsp:spPr bwMode="white">
        <a:xfrm>
          <a:off x="0" y="121867"/>
          <a:ext cx="6096000" cy="1270000"/>
        </a:xfrm>
        <a:prstGeom prst="roundRect">
          <a:avLst>
            <a:gd name="adj" fmla="val 10000"/>
          </a:avLst>
        </a:prstGeom>
      </dsp:spPr>
      <dsp:style>
        <a:lnRef idx="3">
          <a:schemeClr val="lt1"/>
        </a:lnRef>
        <a:fillRef idx="1">
          <a:schemeClr val="accent5"/>
        </a:fillRef>
        <a:effectRef idx="1">
          <a:schemeClr val="accent5"/>
        </a:effectRef>
        <a:fontRef idx="minor">
          <a:schemeClr val="lt1"/>
        </a:fontRef>
      </dsp:style>
      <dsp:txXfrm>
        <a:off x="0" y="121867"/>
        <a:ext cx="6096000" cy="1270000"/>
      </dsp:txXfrm>
    </dsp:sp>
    <dsp:sp modelId="{FB0F6D40-9D90-4AA3-B4DD-57504C3B4D93}">
      <dsp:nvSpPr>
        <dsp:cNvPr id="4" name="12-Point Star 3"/>
        <dsp:cNvSpPr/>
      </dsp:nvSpPr>
      <dsp:spPr bwMode="white">
        <a:xfrm>
          <a:off x="58518" y="161717"/>
          <a:ext cx="1219200" cy="1016000"/>
        </a:xfrm>
        <a:prstGeom prst="star12">
          <a:avLst/>
        </a:prstGeom>
        <a:solidFill>
          <a:schemeClr val="accent2">
            <a:lumMod val="60000"/>
            <a:lumOff val="40000"/>
          </a:schemeClr>
        </a:solidFill>
      </dsp:spPr>
      <dsp:style>
        <a:lnRef idx="2">
          <a:schemeClr val="lt1"/>
        </a:lnRef>
        <a:fillRef idx="1">
          <a:schemeClr val="accent2">
            <a:tint val="50000"/>
            <a:hueOff val="0"/>
            <a:satOff val="0"/>
            <a:lumOff val="0"/>
            <a:alpha val="100000"/>
          </a:schemeClr>
        </a:fillRef>
        <a:effectRef idx="0">
          <a:scrgbClr r="0" g="0" b="0"/>
        </a:effectRef>
        <a:fontRef idx="minor"/>
      </dsp:style>
      <dsp:txXfrm>
        <a:off x="58518" y="161717"/>
        <a:ext cx="1219200" cy="1016000"/>
      </dsp:txXfrm>
    </dsp:sp>
    <dsp:sp modelId="{942BE1CB-77EF-469D-8599-70B37A825895}">
      <dsp:nvSpPr>
        <dsp:cNvPr id="6" name="Rounded Rectangle 5"/>
        <dsp:cNvSpPr/>
      </dsp:nvSpPr>
      <dsp:spPr bwMode="white">
        <a:xfrm>
          <a:off x="0" y="1397000"/>
          <a:ext cx="6096000" cy="1270000"/>
        </a:xfrm>
        <a:prstGeom prst="roundRect">
          <a:avLst>
            <a:gd name="adj" fmla="val 10000"/>
          </a:avLst>
        </a:prstGeom>
        <a:solidFill>
          <a:schemeClr val="accent4">
            <a:lumMod val="60000"/>
            <a:lumOff val="40000"/>
          </a:schemeClr>
        </a:solidFill>
      </dsp:spPr>
      <dsp:style>
        <a:lnRef idx="3">
          <a:schemeClr val="lt1"/>
        </a:lnRef>
        <a:fillRef idx="1">
          <a:schemeClr val="accent2"/>
        </a:fillRef>
        <a:effectRef idx="1">
          <a:schemeClr val="accent2"/>
        </a:effectRef>
        <a:fontRef idx="minor">
          <a:schemeClr val="lt1"/>
        </a:fontRef>
      </dsp:style>
      <dsp:txXfrm>
        <a:off x="0" y="1397000"/>
        <a:ext cx="6096000" cy="1270000"/>
      </dsp:txXfrm>
    </dsp:sp>
    <dsp:sp modelId="{1EAB9672-CA55-4E8D-A658-A77AA916BDCD}">
      <dsp:nvSpPr>
        <dsp:cNvPr id="7" name="12-Point Star 6"/>
        <dsp:cNvSpPr/>
      </dsp:nvSpPr>
      <dsp:spPr bwMode="white">
        <a:xfrm>
          <a:off x="127000" y="1524000"/>
          <a:ext cx="1219200" cy="1016000"/>
        </a:xfrm>
        <a:prstGeom prst="star12">
          <a:avLst/>
        </a:prstGeom>
        <a:solidFill>
          <a:schemeClr val="accent6">
            <a:lumMod val="60000"/>
            <a:lumOff val="40000"/>
          </a:schemeClr>
        </a:solidFill>
      </dsp:spPr>
      <dsp:style>
        <a:lnRef idx="2">
          <a:schemeClr val="lt1"/>
        </a:lnRef>
        <a:fillRef idx="1">
          <a:schemeClr val="accent2">
            <a:tint val="50000"/>
            <a:hueOff val="2490000"/>
            <a:satOff val="-2352"/>
            <a:lumOff val="0"/>
            <a:alpha val="100000"/>
          </a:schemeClr>
        </a:fillRef>
        <a:effectRef idx="0">
          <a:scrgbClr r="0" g="0" b="0"/>
        </a:effectRef>
        <a:fontRef idx="minor"/>
      </dsp:style>
      <dsp:txXfrm>
        <a:off x="127000" y="1524000"/>
        <a:ext cx="1219200" cy="1016000"/>
      </dsp:txXfrm>
    </dsp:sp>
    <dsp:sp modelId="{8A52D550-E78F-4797-8C5D-CB6F5A7452AF}">
      <dsp:nvSpPr>
        <dsp:cNvPr id="9" name="Rounded Rectangle 8"/>
        <dsp:cNvSpPr/>
      </dsp:nvSpPr>
      <dsp:spPr bwMode="white">
        <a:xfrm>
          <a:off x="0" y="2794000"/>
          <a:ext cx="6096000" cy="1270000"/>
        </a:xfrm>
        <a:prstGeom prst="roundRect">
          <a:avLst>
            <a:gd name="adj" fmla="val 10000"/>
          </a:avLst>
        </a:prstGeom>
        <a:solidFill>
          <a:schemeClr val="accent6">
            <a:lumMod val="60000"/>
            <a:lumOff val="40000"/>
          </a:schemeClr>
        </a:solidFill>
      </dsp:spPr>
      <dsp:style>
        <a:lnRef idx="2">
          <a:schemeClr val="lt1"/>
        </a:lnRef>
        <a:fillRef idx="1">
          <a:schemeClr val="accent2">
            <a:hueOff val="4680000"/>
            <a:satOff val="-5881"/>
            <a:lumOff val="1176"/>
            <a:alpha val="100000"/>
          </a:schemeClr>
        </a:fillRef>
        <a:effectRef idx="0">
          <a:scrgbClr r="0" g="0" b="0"/>
        </a:effectRef>
        <a:fontRef idx="minor">
          <a:schemeClr val="lt1"/>
        </a:fontRef>
      </dsp:style>
      <dsp:txXfrm>
        <a:off x="0" y="2794000"/>
        <a:ext cx="6096000" cy="1270000"/>
      </dsp:txXfrm>
    </dsp:sp>
    <dsp:sp modelId="{87384417-51A9-485F-9EC2-1E2E96A73EB0}">
      <dsp:nvSpPr>
        <dsp:cNvPr id="10" name="12-Point Star 9"/>
        <dsp:cNvSpPr/>
      </dsp:nvSpPr>
      <dsp:spPr bwMode="white">
        <a:xfrm>
          <a:off x="129963" y="2936199"/>
          <a:ext cx="1219200" cy="1016000"/>
        </a:xfrm>
        <a:prstGeom prst="star12">
          <a:avLst/>
        </a:prstGeom>
        <a:solidFill>
          <a:schemeClr val="accent3">
            <a:lumMod val="75000"/>
          </a:schemeClr>
        </a:solidFill>
      </dsp:spPr>
      <dsp:style>
        <a:lnRef idx="2">
          <a:schemeClr val="lt1"/>
        </a:lnRef>
        <a:fillRef idx="1">
          <a:schemeClr val="accent2">
            <a:tint val="50000"/>
            <a:hueOff val="4980000"/>
            <a:satOff val="-4705"/>
            <a:lumOff val="0"/>
            <a:alpha val="100000"/>
          </a:schemeClr>
        </a:fillRef>
        <a:effectRef idx="0">
          <a:scrgbClr r="0" g="0" b="0"/>
        </a:effectRef>
        <a:fontRef idx="minor"/>
      </dsp:style>
      <dsp:txXfrm>
        <a:off x="129963" y="2936199"/>
        <a:ext cx="1219200" cy="1016000"/>
      </dsp:txXfrm>
    </dsp:sp>
    <dsp:sp modelId="{A6975988-DC0F-4A06-B835-ADD29A2DA631}">
      <dsp:nvSpPr>
        <dsp:cNvPr id="5" name="Rectangle 4"/>
        <dsp:cNvSpPr/>
      </dsp:nvSpPr>
      <dsp:spPr bwMode="white">
        <a:xfrm>
          <a:off x="1346200" y="0"/>
          <a:ext cx="4749800" cy="1270000"/>
        </a:xfrm>
        <a:prstGeom prst="rect">
          <a:avLst/>
        </a:prstGeom>
        <a:noFill/>
        <a:ln>
          <a:noFill/>
        </a:ln>
      </dsp:spPr>
      <dsp:style>
        <a:lnRef idx="3">
          <a:schemeClr val="lt1"/>
        </a:lnRef>
        <a:fillRef idx="1">
          <a:schemeClr val="accent5"/>
        </a:fillRef>
        <a:effectRef idx="1">
          <a:schemeClr val="accent5"/>
        </a:effectRef>
        <a:fontRef idx="minor">
          <a:schemeClr val="lt1"/>
        </a:fontRef>
      </dsp:style>
      <dsp:txBody>
        <a:bodyPr lIns="106680" tIns="106680" rIns="106680" bIns="106680" anchor="ctr"/>
        <a:lstStyle>
          <a:lvl1pPr algn="l">
            <a:defRPr sz="28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0">
            <a:lnSpc>
              <a:spcPct val="100000"/>
            </a:lnSpc>
            <a:spcBef>
              <a:spcPct val="0"/>
            </a:spcBef>
            <a:spcAft>
              <a:spcPct val="35000"/>
            </a:spcAft>
          </a:pPr>
          <a:r>
            <a:rPr lang="id-ID" b="1" dirty="0" smtClean="0">
              <a:solidFill>
                <a:schemeClr val="tx1"/>
              </a:solidFill>
            </a:rPr>
            <a:t>Membaca keseluruhan teks prosedur.</a:t>
          </a:r>
          <a:endParaRPr lang="id-ID" b="1" dirty="0">
            <a:solidFill>
              <a:schemeClr val="tx1"/>
            </a:solidFill>
          </a:endParaRPr>
        </a:p>
      </dsp:txBody>
      <dsp:txXfrm>
        <a:off x="1346200" y="0"/>
        <a:ext cx="4749800" cy="1270000"/>
      </dsp:txXfrm>
    </dsp:sp>
    <dsp:sp modelId="{29043062-E868-4ECD-BAB7-339F91998205}">
      <dsp:nvSpPr>
        <dsp:cNvPr id="8" name="Rectangle 7"/>
        <dsp:cNvSpPr/>
      </dsp:nvSpPr>
      <dsp:spPr bwMode="white">
        <a:xfrm>
          <a:off x="1346200" y="1397000"/>
          <a:ext cx="4749800" cy="1270000"/>
        </a:xfrm>
        <a:prstGeom prst="rect">
          <a:avLst/>
        </a:prstGeom>
        <a:noFill/>
        <a:ln>
          <a:noFill/>
        </a:ln>
      </dsp:spPr>
      <dsp:style>
        <a:lnRef idx="3">
          <a:schemeClr val="lt1"/>
        </a:lnRef>
        <a:fillRef idx="1">
          <a:schemeClr val="accent2"/>
        </a:fillRef>
        <a:effectRef idx="1">
          <a:schemeClr val="accent2"/>
        </a:effectRef>
        <a:fontRef idx="minor">
          <a:schemeClr val="lt1"/>
        </a:fontRef>
      </dsp:style>
      <dsp:txBody>
        <a:bodyPr lIns="106680" tIns="106680" rIns="106680" bIns="106680" anchor="ctr"/>
        <a:lstStyle>
          <a:lvl1pPr algn="l">
            <a:defRPr sz="28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0">
            <a:lnSpc>
              <a:spcPct val="100000"/>
            </a:lnSpc>
            <a:spcBef>
              <a:spcPct val="0"/>
            </a:spcBef>
            <a:spcAft>
              <a:spcPct val="35000"/>
            </a:spcAft>
          </a:pPr>
          <a:r>
            <a:rPr lang="id-ID" b="1" dirty="0" smtClean="0">
              <a:solidFill>
                <a:schemeClr val="tx1"/>
              </a:solidFill>
            </a:rPr>
            <a:t>Memahami isi teks prosedur.</a:t>
          </a:r>
          <a:endParaRPr lang="id-ID" b="1" dirty="0">
            <a:solidFill>
              <a:schemeClr val="tx1"/>
            </a:solidFill>
          </a:endParaRPr>
        </a:p>
      </dsp:txBody>
      <dsp:txXfrm>
        <a:off x="1346200" y="1397000"/>
        <a:ext cx="4749800" cy="1270000"/>
      </dsp:txXfrm>
    </dsp:sp>
    <dsp:sp modelId="{300FDD4D-4598-408E-924A-B4BBDACBB06A}">
      <dsp:nvSpPr>
        <dsp:cNvPr id="11" name="Rectangle 10"/>
        <dsp:cNvSpPr/>
      </dsp:nvSpPr>
      <dsp:spPr bwMode="white">
        <a:xfrm>
          <a:off x="1346200" y="2794000"/>
          <a:ext cx="4749800" cy="1270000"/>
        </a:xfrm>
        <a:prstGeom prst="rect">
          <a:avLst/>
        </a:prstGeom>
        <a:noFill/>
        <a:ln>
          <a:noFill/>
        </a:ln>
      </dsp:spPr>
      <dsp:style>
        <a:lnRef idx="2">
          <a:schemeClr val="lt1"/>
        </a:lnRef>
        <a:fillRef idx="1">
          <a:schemeClr val="accent2">
            <a:hueOff val="4680000"/>
            <a:satOff val="-5881"/>
            <a:lumOff val="1176"/>
            <a:alpha val="100000"/>
          </a:schemeClr>
        </a:fillRef>
        <a:effectRef idx="0">
          <a:scrgbClr r="0" g="0" b="0"/>
        </a:effectRef>
        <a:fontRef idx="minor">
          <a:schemeClr val="lt1"/>
        </a:fontRef>
      </dsp:style>
      <dsp:txBody>
        <a:bodyPr lIns="106680" tIns="106680" rIns="106680" bIns="106680" anchor="ctr"/>
        <a:lstStyle>
          <a:lvl1pPr algn="l">
            <a:defRPr sz="28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0">
            <a:lnSpc>
              <a:spcPct val="100000"/>
            </a:lnSpc>
            <a:spcBef>
              <a:spcPct val="0"/>
            </a:spcBef>
            <a:spcAft>
              <a:spcPct val="35000"/>
            </a:spcAft>
          </a:pPr>
          <a:r>
            <a:rPr lang="id-ID" b="1" dirty="0" smtClean="0">
              <a:solidFill>
                <a:schemeClr val="tx1"/>
              </a:solidFill>
            </a:rPr>
            <a:t>Menemukan ide pokok setiap paragraf dalam teks prosedur.</a:t>
          </a:r>
          <a:endParaRPr lang="id-ID" b="1" dirty="0">
            <a:solidFill>
              <a:schemeClr val="tx1"/>
            </a:solidFill>
          </a:endParaRPr>
        </a:p>
      </dsp:txBody>
      <dsp:txXfrm>
        <a:off x="1346200" y="2794000"/>
        <a:ext cx="4749800" cy="1270000"/>
      </dsp:txXfrm>
    </dsp:sp>
  </dsp:spTree>
</dsp:drawing>
</file>

<file path=ppt/diagrams/drawing2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7000924" cy="4114816"/>
        <a:chOff x="0" y="0"/>
        <a:chExt cx="7000924" cy="4114816"/>
      </a:xfrm>
    </dsp:grpSpPr>
    <dsp:sp modelId="{187317A1-69E3-4FBA-BEA0-83782AD85A76}">
      <dsp:nvSpPr>
        <dsp:cNvPr id="3" name="Oval 2"/>
        <dsp:cNvSpPr/>
      </dsp:nvSpPr>
      <dsp:spPr bwMode="white">
        <a:xfrm>
          <a:off x="799664" y="0"/>
          <a:ext cx="1500443" cy="1500443"/>
        </a:xfrm>
        <a:prstGeom prst="ellipse">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31750" tIns="31750" rIns="31750" bIns="31750" anchor="ctr"/>
        <a:lstStyle>
          <a:lvl1pPr algn="ctr">
            <a:defRPr sz="2500"/>
          </a:lvl1pPr>
          <a:lvl2pPr marL="171450" indent="-171450" algn="ctr">
            <a:defRPr sz="1900"/>
          </a:lvl2pPr>
          <a:lvl3pPr marL="342900" indent="-171450" algn="ctr">
            <a:defRPr sz="1900"/>
          </a:lvl3pPr>
          <a:lvl4pPr marL="514350" indent="-171450" algn="ctr">
            <a:defRPr sz="1900"/>
          </a:lvl4pPr>
          <a:lvl5pPr marL="685800" indent="-171450" algn="ctr">
            <a:defRPr sz="1900"/>
          </a:lvl5pPr>
          <a:lvl6pPr marL="857250" indent="-171450" algn="ctr">
            <a:defRPr sz="1900"/>
          </a:lvl6pPr>
          <a:lvl7pPr marL="1028700" indent="-171450" algn="ctr">
            <a:defRPr sz="1900"/>
          </a:lvl7pPr>
          <a:lvl8pPr marL="1200150" indent="-171450" algn="ctr">
            <a:defRPr sz="1900"/>
          </a:lvl8pPr>
          <a:lvl9pPr marL="1371600" indent="-171450" algn="ctr">
            <a:defRPr sz="1900"/>
          </a:lvl9pPr>
        </a:lstStyle>
        <a:p>
          <a:pPr lvl="0">
            <a:lnSpc>
              <a:spcPct val="100000"/>
            </a:lnSpc>
            <a:spcBef>
              <a:spcPct val="0"/>
            </a:spcBef>
            <a:spcAft>
              <a:spcPct val="35000"/>
            </a:spcAft>
          </a:pPr>
          <a:r>
            <a:rPr lang="id-ID" b="1" dirty="0" smtClean="0">
              <a:solidFill>
                <a:schemeClr val="tx1"/>
              </a:solidFill>
            </a:rPr>
            <a:t>Pokok isi teks</a:t>
          </a:r>
          <a:endParaRPr lang="id-ID" b="1" dirty="0">
            <a:solidFill>
              <a:schemeClr val="tx1"/>
            </a:solidFill>
          </a:endParaRPr>
        </a:p>
      </dsp:txBody>
      <dsp:txXfrm>
        <a:off x="799664" y="0"/>
        <a:ext cx="1500443" cy="1500443"/>
      </dsp:txXfrm>
    </dsp:sp>
    <dsp:sp modelId="{B99F4A0C-50A2-4FA7-A328-77B265B76BB5}">
      <dsp:nvSpPr>
        <dsp:cNvPr id="4" name="Plus 3"/>
        <dsp:cNvSpPr/>
      </dsp:nvSpPr>
      <dsp:spPr bwMode="white">
        <a:xfrm>
          <a:off x="1114757" y="1622279"/>
          <a:ext cx="870257" cy="870257"/>
        </a:xfrm>
        <a:prstGeom prst="mathPlus">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5500"/>
          </a:lvl1pPr>
          <a:lvl2pPr marL="285750" indent="-285750" algn="ctr">
            <a:defRPr sz="4200"/>
          </a:lvl2pPr>
          <a:lvl3pPr marL="571500" indent="-285750" algn="ctr">
            <a:defRPr sz="4200"/>
          </a:lvl3pPr>
          <a:lvl4pPr marL="857250" indent="-285750" algn="ctr">
            <a:defRPr sz="4200"/>
          </a:lvl4pPr>
          <a:lvl5pPr marL="1143000" indent="-285750" algn="ctr">
            <a:defRPr sz="4200"/>
          </a:lvl5pPr>
          <a:lvl6pPr marL="1428750" indent="-285750" algn="ctr">
            <a:defRPr sz="4200"/>
          </a:lvl6pPr>
          <a:lvl7pPr marL="1714500" indent="-285750" algn="ctr">
            <a:defRPr sz="4200"/>
          </a:lvl7pPr>
          <a:lvl8pPr marL="2000250" indent="-285750" algn="ctr">
            <a:defRPr sz="4200"/>
          </a:lvl8pPr>
          <a:lvl9pPr marL="2286000" indent="-285750" algn="ctr">
            <a:defRPr sz="4200"/>
          </a:lvl9pPr>
        </a:lstStyle>
        <a:p>
          <a:pPr lvl="0">
            <a:lnSpc>
              <a:spcPct val="100000"/>
            </a:lnSpc>
            <a:spcBef>
              <a:spcPct val="0"/>
            </a:spcBef>
            <a:spcAft>
              <a:spcPct val="35000"/>
            </a:spcAft>
          </a:pPr>
          <a:endParaRPr lang="id-ID"/>
        </a:p>
      </dsp:txBody>
      <dsp:txXfrm>
        <a:off x="1114757" y="1622279"/>
        <a:ext cx="870257" cy="870257"/>
      </dsp:txXfrm>
    </dsp:sp>
    <dsp:sp modelId="{4150755E-810E-4899-874B-638E5D195D18}">
      <dsp:nvSpPr>
        <dsp:cNvPr id="5" name="Oval 4"/>
        <dsp:cNvSpPr/>
      </dsp:nvSpPr>
      <dsp:spPr bwMode="white">
        <a:xfrm>
          <a:off x="799664" y="2614373"/>
          <a:ext cx="1500443" cy="1500443"/>
        </a:xfrm>
        <a:prstGeom prst="ellipse">
          <a:avLst/>
        </a:prstGeom>
      </dsp:spPr>
      <dsp:style>
        <a:lnRef idx="2">
          <a:schemeClr val="lt1"/>
        </a:lnRef>
        <a:fillRef idx="1">
          <a:schemeClr val="accent5">
            <a:hueOff val="-4950000"/>
            <a:satOff val="20000"/>
            <a:lumOff val="4314"/>
            <a:alpha val="100000"/>
          </a:schemeClr>
        </a:fillRef>
        <a:effectRef idx="0">
          <a:scrgbClr r="0" g="0" b="0"/>
        </a:effectRef>
        <a:fontRef idx="minor">
          <a:schemeClr val="lt1"/>
        </a:fontRef>
      </dsp:style>
      <dsp:txBody>
        <a:bodyPr lIns="31750" tIns="31750" rIns="31750" bIns="31750" anchor="ctr"/>
        <a:lstStyle>
          <a:lvl1pPr algn="ctr">
            <a:defRPr sz="2500"/>
          </a:lvl1pPr>
          <a:lvl2pPr marL="171450" indent="-171450" algn="ctr">
            <a:defRPr sz="1900"/>
          </a:lvl2pPr>
          <a:lvl3pPr marL="342900" indent="-171450" algn="ctr">
            <a:defRPr sz="1900"/>
          </a:lvl3pPr>
          <a:lvl4pPr marL="514350" indent="-171450" algn="ctr">
            <a:defRPr sz="1900"/>
          </a:lvl4pPr>
          <a:lvl5pPr marL="685800" indent="-171450" algn="ctr">
            <a:defRPr sz="1900"/>
          </a:lvl5pPr>
          <a:lvl6pPr marL="857250" indent="-171450" algn="ctr">
            <a:defRPr sz="1900"/>
          </a:lvl6pPr>
          <a:lvl7pPr marL="1028700" indent="-171450" algn="ctr">
            <a:defRPr sz="1900"/>
          </a:lvl7pPr>
          <a:lvl8pPr marL="1200150" indent="-171450" algn="ctr">
            <a:defRPr sz="1900"/>
          </a:lvl8pPr>
          <a:lvl9pPr marL="1371600" indent="-171450" algn="ctr">
            <a:defRPr sz="1900"/>
          </a:lvl9pPr>
        </a:lstStyle>
        <a:p>
          <a:pPr lvl="0">
            <a:lnSpc>
              <a:spcPct val="100000"/>
            </a:lnSpc>
            <a:spcBef>
              <a:spcPct val="0"/>
            </a:spcBef>
            <a:spcAft>
              <a:spcPct val="35000"/>
            </a:spcAft>
          </a:pPr>
          <a:r>
            <a:rPr lang="id-ID" b="1" dirty="0" smtClean="0">
              <a:solidFill>
                <a:schemeClr val="tx1"/>
              </a:solidFill>
            </a:rPr>
            <a:t>Inti sari teks</a:t>
          </a:r>
          <a:endParaRPr lang="id-ID" b="1" dirty="0">
            <a:solidFill>
              <a:schemeClr val="tx1"/>
            </a:solidFill>
          </a:endParaRPr>
        </a:p>
      </dsp:txBody>
      <dsp:txXfrm>
        <a:off x="799664" y="2614373"/>
        <a:ext cx="1500443" cy="1500443"/>
      </dsp:txXfrm>
    </dsp:sp>
    <dsp:sp modelId="{0CEF6CF7-5878-4AB7-A5F1-59BCFA2A8404}">
      <dsp:nvSpPr>
        <dsp:cNvPr id="6" name="Right Arrow 5"/>
        <dsp:cNvSpPr/>
      </dsp:nvSpPr>
      <dsp:spPr bwMode="white">
        <a:xfrm>
          <a:off x="2511670" y="1778326"/>
          <a:ext cx="477141" cy="558165"/>
        </a:xfrm>
        <a:prstGeom prst="rightArrow">
          <a:avLst>
            <a:gd name="adj1" fmla="val 60000"/>
            <a:gd name="adj2" fmla="val 50000"/>
          </a:avLst>
        </a:prstGeom>
      </dsp:spPr>
      <dsp:style>
        <a:lnRef idx="0">
          <a:schemeClr val="lt1"/>
        </a:lnRef>
        <a:fillRef idx="1">
          <a:schemeClr val="accent5">
            <a:hueOff val="-9900000"/>
            <a:satOff val="40000"/>
            <a:lumOff val="8627"/>
            <a:alpha val="100000"/>
          </a:schemeClr>
        </a:fillRef>
        <a:effectRef idx="0">
          <a:scrgbClr r="0" g="0" b="0"/>
        </a:effectRef>
        <a:fontRef idx="minor">
          <a:schemeClr val="lt1"/>
        </a:fontRef>
      </dsp:style>
      <dsp:txXfrm>
        <a:off x="2511670" y="1778326"/>
        <a:ext cx="477141" cy="558165"/>
      </dsp:txXfrm>
    </dsp:sp>
    <dsp:sp modelId="{E5CD6E68-7535-4DE1-9748-436E284640AB}">
      <dsp:nvSpPr>
        <dsp:cNvPr id="7" name="Oval 6"/>
        <dsp:cNvSpPr/>
      </dsp:nvSpPr>
      <dsp:spPr bwMode="white">
        <a:xfrm>
          <a:off x="3200373" y="556965"/>
          <a:ext cx="3000887" cy="3000887"/>
        </a:xfrm>
        <a:prstGeom prst="ellipse">
          <a:avLst/>
        </a:prstGeom>
      </dsp:spPr>
      <dsp:style>
        <a:lnRef idx="2">
          <a:schemeClr val="lt1"/>
        </a:lnRef>
        <a:fillRef idx="1">
          <a:schemeClr val="accent5">
            <a:hueOff val="-9900000"/>
            <a:satOff val="40000"/>
            <a:lumOff val="8627"/>
            <a:alpha val="100000"/>
          </a:schemeClr>
        </a:fillRef>
        <a:effectRef idx="0">
          <a:scrgbClr r="0" g="0" b="0"/>
        </a:effectRef>
        <a:fontRef idx="minor">
          <a:schemeClr val="lt1"/>
        </a:fontRef>
      </dsp:style>
      <dsp:txBody>
        <a:bodyPr lIns="50800" tIns="50800" rIns="50800" bIns="508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id-ID" sz="4000" b="1" dirty="0" smtClean="0">
              <a:solidFill>
                <a:schemeClr val="tx1"/>
              </a:solidFill>
            </a:rPr>
            <a:t>Simpulan </a:t>
          </a:r>
          <a:endParaRPr lang="id-ID" sz="4000" b="1" dirty="0">
            <a:solidFill>
              <a:schemeClr val="tx1"/>
            </a:solidFill>
          </a:endParaRPr>
        </a:p>
      </dsp:txBody>
      <dsp:txXfrm>
        <a:off x="3200373" y="556965"/>
        <a:ext cx="3000887" cy="3000887"/>
      </dsp:txXfrm>
    </dsp:sp>
  </dsp:spTree>
</dsp:drawing>
</file>

<file path=ppt/diagrams/drawing2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6096000" cy="4064000"/>
        <a:chOff x="0" y="0"/>
        <a:chExt cx="6096000" cy="4064000"/>
      </a:xfrm>
    </dsp:grpSpPr>
    <dsp:sp modelId="{144BBD7F-C837-4240-AC84-03E55679C368}">
      <dsp:nvSpPr>
        <dsp:cNvPr id="3" name="Up Arrow 2"/>
        <dsp:cNvSpPr/>
      </dsp:nvSpPr>
      <dsp:spPr bwMode="white">
        <a:xfrm rot="16200000">
          <a:off x="0" y="580571"/>
          <a:ext cx="2902857" cy="2902857"/>
        </a:xfrm>
        <a:prstGeom prst="upArrow">
          <a:avLst>
            <a:gd name="adj1" fmla="val 50000"/>
            <a:gd name="adj2" fmla="val 35000"/>
          </a:avLst>
        </a:prstGeom>
        <a:sp3d contourW="19050" prstMaterial="metal">
          <a:bevelT w="88900" h="203200"/>
          <a:bevelB w="165100" h="254000"/>
        </a:sp3d>
      </dsp:spPr>
      <dsp:style>
        <a:lnRef idx="0">
          <a:schemeClr val="lt1"/>
        </a:lnRef>
        <a:fillRef idx="1">
          <a:schemeClr val="accent3">
            <a:hueOff val="0"/>
            <a:satOff val="0"/>
            <a:lumOff val="0"/>
            <a:alpha val="100000"/>
          </a:schemeClr>
        </a:fillRef>
        <a:effectRef idx="2">
          <a:scrgbClr r="0" g="0" b="0"/>
        </a:effectRef>
        <a:fontRef idx="minor">
          <a:schemeClr val="lt1"/>
        </a:fontRef>
      </dsp:style>
      <dsp:txBody>
        <a:bodyPr rot="5400000"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id-ID" dirty="0"/>
        </a:p>
      </dsp:txBody>
      <dsp:txXfrm rot="16200000">
        <a:off x="0" y="580571"/>
        <a:ext cx="2902857" cy="2902857"/>
      </dsp:txXfrm>
    </dsp:sp>
    <dsp:sp modelId="{AAEC07E7-8985-444B-BB02-297028E62497}">
      <dsp:nvSpPr>
        <dsp:cNvPr id="4" name="Up Arrow 3"/>
        <dsp:cNvSpPr/>
      </dsp:nvSpPr>
      <dsp:spPr bwMode="white">
        <a:xfrm rot="27000000">
          <a:off x="3193143" y="580571"/>
          <a:ext cx="2902857" cy="2902857"/>
        </a:xfrm>
        <a:prstGeom prst="upArrow">
          <a:avLst>
            <a:gd name="adj1" fmla="val 50000"/>
            <a:gd name="adj2" fmla="val 35000"/>
          </a:avLst>
        </a:prstGeom>
        <a:sp3d contourW="19050" prstMaterial="metal">
          <a:bevelT w="88900" h="203200"/>
          <a:bevelB w="165100" h="254000"/>
        </a:sp3d>
      </dsp:spPr>
      <dsp:style>
        <a:lnRef idx="0">
          <a:schemeClr val="lt1"/>
        </a:lnRef>
        <a:fillRef idx="1">
          <a:schemeClr val="accent3">
            <a:hueOff val="11280000"/>
            <a:satOff val="-16862"/>
            <a:lumOff val="-2744"/>
            <a:alpha val="100000"/>
          </a:schemeClr>
        </a:fillRef>
        <a:effectRef idx="2">
          <a:scrgbClr r="0" g="0" b="0"/>
        </a:effectRef>
        <a:fontRef idx="minor">
          <a:schemeClr val="lt1"/>
        </a:fontRef>
      </dsp:style>
      <dsp:txBody>
        <a:bodyPr rot="-5400000"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id-ID" dirty="0"/>
        </a:p>
      </dsp:txBody>
      <dsp:txXfrm rot="27000000">
        <a:off x="3193143" y="580571"/>
        <a:ext cx="2902857" cy="2902857"/>
      </dsp:txXfrm>
    </dsp:sp>
  </dsp:spTree>
</dsp:drawing>
</file>

<file path=ppt/diagrams/drawing2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5000660" cy="3175008"/>
        <a:chOff x="0" y="0"/>
        <a:chExt cx="5000660" cy="3175008"/>
      </a:xfrm>
    </dsp:grpSpPr>
    <dsp:sp modelId="{22B23182-63AA-4C1C-8717-4CE56BE6D2E0}">
      <dsp:nvSpPr>
        <dsp:cNvPr id="3" name="Rounded Rectangle 2"/>
        <dsp:cNvSpPr/>
      </dsp:nvSpPr>
      <dsp:spPr bwMode="white">
        <a:xfrm>
          <a:off x="0" y="0"/>
          <a:ext cx="4000528" cy="698502"/>
        </a:xfrm>
        <a:prstGeom prst="roundRect">
          <a:avLst>
            <a:gd name="adj" fmla="val 10000"/>
          </a:avLst>
        </a:prstGeom>
      </dsp:spPr>
      <dsp:style>
        <a:lnRef idx="1">
          <a:schemeClr val="accent2"/>
        </a:lnRef>
        <a:fillRef idx="2">
          <a:schemeClr val="accent2"/>
        </a:fillRef>
        <a:effectRef idx="1">
          <a:schemeClr val="accent2"/>
        </a:effectRef>
        <a:fontRef idx="minor">
          <a:schemeClr val="dk1"/>
        </a:fontRef>
      </dsp:style>
      <dsp:txXfrm>
        <a:off x="0" y="0"/>
        <a:ext cx="4000528" cy="698502"/>
      </dsp:txXfrm>
    </dsp:sp>
    <dsp:sp modelId="{860AD9D8-A172-4879-A78B-31124E467F3F}">
      <dsp:nvSpPr>
        <dsp:cNvPr id="4" name="Rounded Rectangle 3"/>
        <dsp:cNvSpPr/>
      </dsp:nvSpPr>
      <dsp:spPr bwMode="white">
        <a:xfrm>
          <a:off x="335044" y="825502"/>
          <a:ext cx="4000528" cy="698502"/>
        </a:xfrm>
        <a:prstGeom prst="roundRect">
          <a:avLst>
            <a:gd name="adj" fmla="val 10000"/>
          </a:avLst>
        </a:prstGeom>
      </dsp:spPr>
      <dsp:style>
        <a:lnRef idx="1">
          <a:schemeClr val="accent1"/>
        </a:lnRef>
        <a:fillRef idx="2">
          <a:schemeClr val="accent1"/>
        </a:fillRef>
        <a:effectRef idx="1">
          <a:schemeClr val="accent1"/>
        </a:effectRef>
        <a:fontRef idx="minor">
          <a:schemeClr val="dk1"/>
        </a:fontRef>
      </dsp:style>
      <dsp:txXfrm>
        <a:off x="335044" y="825502"/>
        <a:ext cx="4000528" cy="698502"/>
      </dsp:txXfrm>
    </dsp:sp>
    <dsp:sp modelId="{AF7C8631-3A71-4B2C-B6DF-EB52CE45EAC4}">
      <dsp:nvSpPr>
        <dsp:cNvPr id="5" name="Rounded Rectangle 4"/>
        <dsp:cNvSpPr/>
      </dsp:nvSpPr>
      <dsp:spPr bwMode="white">
        <a:xfrm>
          <a:off x="665088" y="1651004"/>
          <a:ext cx="4000528" cy="698502"/>
        </a:xfrm>
        <a:prstGeom prst="roundRect">
          <a:avLst>
            <a:gd name="adj" fmla="val 10000"/>
          </a:avLst>
        </a:prstGeom>
      </dsp:spPr>
      <dsp:style>
        <a:lnRef idx="1">
          <a:schemeClr val="dk1"/>
        </a:lnRef>
        <a:fillRef idx="2">
          <a:schemeClr val="dk1"/>
        </a:fillRef>
        <a:effectRef idx="1">
          <a:schemeClr val="dk1"/>
        </a:effectRef>
        <a:fontRef idx="minor">
          <a:schemeClr val="dk1"/>
        </a:fontRef>
      </dsp:style>
      <dsp:txXfrm>
        <a:off x="665088" y="1651004"/>
        <a:ext cx="4000528" cy="698502"/>
      </dsp:txXfrm>
    </dsp:sp>
    <dsp:sp modelId="{5C631931-1441-4DFA-91B1-C52EBE28A88E}">
      <dsp:nvSpPr>
        <dsp:cNvPr id="6" name="Rounded Rectangle 5"/>
        <dsp:cNvSpPr/>
      </dsp:nvSpPr>
      <dsp:spPr bwMode="white">
        <a:xfrm>
          <a:off x="1000132" y="2476506"/>
          <a:ext cx="4000528" cy="698502"/>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Xfrm>
        <a:off x="1000132" y="2476506"/>
        <a:ext cx="4000528" cy="698502"/>
      </dsp:txXfrm>
    </dsp:sp>
    <dsp:sp modelId="{D27C28AD-6CF9-41CE-B4D5-04D5798E01CB}">
      <dsp:nvSpPr>
        <dsp:cNvPr id="7" name="Down Arrow 6"/>
        <dsp:cNvSpPr/>
      </dsp:nvSpPr>
      <dsp:spPr bwMode="white">
        <a:xfrm>
          <a:off x="3546502" y="534989"/>
          <a:ext cx="454026" cy="454026"/>
        </a:xfrm>
        <a:prstGeom prst="downArrow">
          <a:avLst>
            <a:gd name="adj1" fmla="val 55000"/>
            <a:gd name="adj2" fmla="val 45000"/>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lIns="82550" tIns="82550" rIns="82550" bIns="8255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endParaRPr lang="id-ID">
            <a:solidFill>
              <a:schemeClr val="dk1"/>
            </a:solidFill>
          </a:endParaRPr>
        </a:p>
      </dsp:txBody>
      <dsp:txXfrm>
        <a:off x="3546502" y="534989"/>
        <a:ext cx="454026" cy="454026"/>
      </dsp:txXfrm>
    </dsp:sp>
    <dsp:sp modelId="{8524DAE3-B8C8-42AC-88C7-28EC1D36CF42}">
      <dsp:nvSpPr>
        <dsp:cNvPr id="8" name="Down Arrow 7"/>
        <dsp:cNvSpPr/>
      </dsp:nvSpPr>
      <dsp:spPr bwMode="white">
        <a:xfrm>
          <a:off x="3881546" y="1360491"/>
          <a:ext cx="454026" cy="454026"/>
        </a:xfrm>
        <a:prstGeom prst="downArrow">
          <a:avLst>
            <a:gd name="adj1" fmla="val 55000"/>
            <a:gd name="adj2" fmla="val 45000"/>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lIns="82550" tIns="82550" rIns="82550" bIns="8255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endParaRPr lang="id-ID">
            <a:solidFill>
              <a:schemeClr val="dk1"/>
            </a:solidFill>
          </a:endParaRPr>
        </a:p>
      </dsp:txBody>
      <dsp:txXfrm>
        <a:off x="3881546" y="1360491"/>
        <a:ext cx="454026" cy="454026"/>
      </dsp:txXfrm>
    </dsp:sp>
    <dsp:sp modelId="{204398F7-6824-4A42-A92F-A47B291BF697}">
      <dsp:nvSpPr>
        <dsp:cNvPr id="9" name="Down Arrow 8"/>
        <dsp:cNvSpPr/>
      </dsp:nvSpPr>
      <dsp:spPr bwMode="white">
        <a:xfrm>
          <a:off x="4211590" y="2185993"/>
          <a:ext cx="454026" cy="454026"/>
        </a:xfrm>
        <a:prstGeom prst="downArrow">
          <a:avLst>
            <a:gd name="adj1" fmla="val 55000"/>
            <a:gd name="adj2" fmla="val 45000"/>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lIns="82550" tIns="82550" rIns="82550" bIns="8255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endParaRPr lang="id-ID">
            <a:solidFill>
              <a:schemeClr val="dk1"/>
            </a:solidFill>
          </a:endParaRPr>
        </a:p>
      </dsp:txBody>
      <dsp:txXfrm>
        <a:off x="4211590" y="2185993"/>
        <a:ext cx="454026" cy="454026"/>
      </dsp:txXfrm>
    </dsp:sp>
    <dsp:sp modelId="{D0125089-6E1D-4912-8DD4-1D3568C2FD44}">
      <dsp:nvSpPr>
        <dsp:cNvPr id="10" name="Rounded Rectangle 9"/>
        <dsp:cNvSpPr/>
      </dsp:nvSpPr>
      <dsp:spPr bwMode="white">
        <a:xfrm>
          <a:off x="0" y="0"/>
          <a:ext cx="4000528" cy="698502"/>
        </a:xfrm>
        <a:prstGeom prst="roundRect">
          <a:avLst>
            <a:gd name="adj" fmla="val 10000"/>
          </a:avLst>
        </a:prstGeom>
        <a:noFill/>
        <a:ln>
          <a:noFill/>
        </a:ln>
      </dsp:spPr>
      <dsp:style>
        <a:lnRef idx="1">
          <a:schemeClr val="accent2"/>
        </a:lnRef>
        <a:fillRef idx="2">
          <a:schemeClr val="accent2"/>
        </a:fillRef>
        <a:effectRef idx="1">
          <a:schemeClr val="accent2"/>
        </a:effectRef>
        <a:fontRef idx="minor">
          <a:schemeClr val="dk1"/>
        </a:fontRef>
      </dsp:style>
      <dsp:txBody>
        <a:bodyPr lIns="106680" tIns="106680" rIns="106680" bIns="106680" anchor="ctr"/>
        <a:lstStyle>
          <a:lvl1pPr algn="l">
            <a:defRPr sz="28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0">
            <a:lnSpc>
              <a:spcPct val="100000"/>
            </a:lnSpc>
            <a:spcBef>
              <a:spcPct val="0"/>
            </a:spcBef>
            <a:spcAft>
              <a:spcPct val="35000"/>
            </a:spcAft>
          </a:pPr>
          <a:r>
            <a:rPr lang="id-ID" b="1" dirty="0" smtClean="0"/>
            <a:t>Tujuan (</a:t>
          </a:r>
          <a:r>
            <a:rPr lang="id-ID" b="1" i="1" dirty="0" smtClean="0"/>
            <a:t>goal</a:t>
          </a:r>
          <a:r>
            <a:rPr lang="id-ID" b="1" dirty="0" smtClean="0"/>
            <a:t>)</a:t>
          </a:r>
        </a:p>
      </dsp:txBody>
      <dsp:txXfrm>
        <a:off x="0" y="0"/>
        <a:ext cx="4000528" cy="698502"/>
      </dsp:txXfrm>
    </dsp:sp>
    <dsp:sp modelId="{A1F0CF92-B6A5-4D8C-A5FE-1698E9D1B85B}">
      <dsp:nvSpPr>
        <dsp:cNvPr id="11" name="Rounded Rectangle 10"/>
        <dsp:cNvSpPr/>
      </dsp:nvSpPr>
      <dsp:spPr bwMode="white">
        <a:xfrm>
          <a:off x="335044" y="825502"/>
          <a:ext cx="4000528" cy="698502"/>
        </a:xfrm>
        <a:prstGeom prst="roundRect">
          <a:avLst>
            <a:gd name="adj" fmla="val 10000"/>
          </a:avLst>
        </a:prstGeom>
        <a:noFill/>
        <a:ln>
          <a:noFill/>
        </a:ln>
      </dsp:spPr>
      <dsp:style>
        <a:lnRef idx="1">
          <a:schemeClr val="accent1"/>
        </a:lnRef>
        <a:fillRef idx="2">
          <a:schemeClr val="accent1"/>
        </a:fillRef>
        <a:effectRef idx="1">
          <a:schemeClr val="accent1"/>
        </a:effectRef>
        <a:fontRef idx="minor">
          <a:schemeClr val="dk1"/>
        </a:fontRef>
      </dsp:style>
      <dsp:txBody>
        <a:bodyPr lIns="64769" tIns="64769" rIns="64769" bIns="64769" anchor="ctr"/>
        <a:lstStyle>
          <a:lvl1pPr algn="l">
            <a:defRPr sz="1700"/>
          </a:lvl1pPr>
          <a:lvl2pPr marL="114300" indent="-114300" algn="l">
            <a:defRPr sz="1300"/>
          </a:lvl2pPr>
          <a:lvl3pPr marL="228600" indent="-114300" algn="l">
            <a:defRPr sz="1300"/>
          </a:lvl3pPr>
          <a:lvl4pPr marL="342900" indent="-114300" algn="l">
            <a:defRPr sz="1300"/>
          </a:lvl4pPr>
          <a:lvl5pPr marL="457200" indent="-114300" algn="l">
            <a:defRPr sz="1300"/>
          </a:lvl5pPr>
          <a:lvl6pPr marL="571500" indent="-114300" algn="l">
            <a:defRPr sz="1300"/>
          </a:lvl6pPr>
          <a:lvl7pPr marL="685800" indent="-114300" algn="l">
            <a:defRPr sz="1300"/>
          </a:lvl7pPr>
          <a:lvl8pPr marL="800100" indent="-114300" algn="l">
            <a:defRPr sz="1300"/>
          </a:lvl8pPr>
          <a:lvl9pPr marL="914400" indent="-114300" algn="l">
            <a:defRPr sz="1300"/>
          </a:lvl9pPr>
        </a:lstStyle>
        <a:p>
          <a:pPr lvl="0">
            <a:lnSpc>
              <a:spcPct val="100000"/>
            </a:lnSpc>
            <a:spcBef>
              <a:spcPct val="0"/>
            </a:spcBef>
            <a:spcAft>
              <a:spcPct val="35000"/>
            </a:spcAft>
          </a:pPr>
          <a:r>
            <a:rPr lang="id-ID" b="1" dirty="0" smtClean="0"/>
            <a:t>Bahan-bahan atau perlengkapan (</a:t>
          </a:r>
          <a:r>
            <a:rPr lang="id-ID" b="1" i="1" dirty="0" smtClean="0"/>
            <a:t>materials</a:t>
          </a:r>
          <a:r>
            <a:rPr lang="id-ID" b="1" dirty="0" smtClean="0"/>
            <a:t>)</a:t>
          </a:r>
          <a:endParaRPr lang="id-ID" b="1" dirty="0"/>
        </a:p>
      </dsp:txBody>
      <dsp:txXfrm>
        <a:off x="335044" y="825502"/>
        <a:ext cx="4000528" cy="698502"/>
      </dsp:txXfrm>
    </dsp:sp>
    <dsp:sp modelId="{BAD5DD7E-D553-4960-BA05-F22C521C2B5D}">
      <dsp:nvSpPr>
        <dsp:cNvPr id="12" name="Rounded Rectangle 11"/>
        <dsp:cNvSpPr/>
      </dsp:nvSpPr>
      <dsp:spPr bwMode="white">
        <a:xfrm>
          <a:off x="665088" y="1651004"/>
          <a:ext cx="4000528" cy="698502"/>
        </a:xfrm>
        <a:prstGeom prst="roundRect">
          <a:avLst>
            <a:gd name="adj" fmla="val 10000"/>
          </a:avLst>
        </a:prstGeom>
        <a:noFill/>
        <a:ln>
          <a:noFill/>
        </a:ln>
      </dsp:spPr>
      <dsp:style>
        <a:lnRef idx="1">
          <a:schemeClr val="dk1"/>
        </a:lnRef>
        <a:fillRef idx="2">
          <a:schemeClr val="dk1"/>
        </a:fillRef>
        <a:effectRef idx="1">
          <a:schemeClr val="dk1"/>
        </a:effectRef>
        <a:fontRef idx="minor">
          <a:schemeClr val="dk1"/>
        </a:fontRef>
      </dsp:style>
      <dsp:txBody>
        <a:bodyPr lIns="106680" tIns="106680" rIns="106680" bIns="106680" anchor="ctr"/>
        <a:lstStyle>
          <a:lvl1pPr algn="l">
            <a:defRPr sz="28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0">
            <a:lnSpc>
              <a:spcPct val="100000"/>
            </a:lnSpc>
            <a:spcBef>
              <a:spcPct val="0"/>
            </a:spcBef>
            <a:spcAft>
              <a:spcPct val="35000"/>
            </a:spcAft>
          </a:pPr>
          <a:r>
            <a:rPr lang="id-ID" b="1" dirty="0" smtClean="0"/>
            <a:t>Langkah-langkah (</a:t>
          </a:r>
          <a:r>
            <a:rPr lang="id-ID" b="1" i="1" dirty="0" smtClean="0"/>
            <a:t>step</a:t>
          </a:r>
          <a:r>
            <a:rPr lang="id-ID" b="1" dirty="0" smtClean="0"/>
            <a:t>)</a:t>
          </a:r>
          <a:endParaRPr lang="id-ID" b="1" dirty="0"/>
        </a:p>
      </dsp:txBody>
      <dsp:txXfrm>
        <a:off x="665088" y="1651004"/>
        <a:ext cx="4000528" cy="698502"/>
      </dsp:txXfrm>
    </dsp:sp>
    <dsp:sp modelId="{1E3C1184-37DD-4C99-93E7-346E0B165BF8}">
      <dsp:nvSpPr>
        <dsp:cNvPr id="13" name="Rounded Rectangle 12"/>
        <dsp:cNvSpPr/>
      </dsp:nvSpPr>
      <dsp:spPr bwMode="white">
        <a:xfrm>
          <a:off x="1000132" y="2476506"/>
          <a:ext cx="4000528" cy="698502"/>
        </a:xfrm>
        <a:prstGeom prst="roundRect">
          <a:avLst>
            <a:gd name="adj" fmla="val 10000"/>
          </a:avLst>
        </a:prstGeom>
        <a:noFill/>
        <a:ln>
          <a:noFill/>
        </a:ln>
      </dsp:spPr>
      <dsp:style>
        <a:lnRef idx="2">
          <a:schemeClr val="lt1"/>
        </a:lnRef>
        <a:fillRef idx="1">
          <a:schemeClr val="accent1"/>
        </a:fillRef>
        <a:effectRef idx="0">
          <a:scrgbClr r="0" g="0" b="0"/>
        </a:effectRef>
        <a:fontRef idx="minor">
          <a:schemeClr val="lt1"/>
        </a:fontRef>
      </dsp:style>
      <dsp:txBody>
        <a:bodyPr lIns="99060" tIns="99060" rIns="99060" bIns="99060" anchor="ctr"/>
        <a:lstStyle>
          <a:lvl1pPr algn="l">
            <a:defRPr sz="2600"/>
          </a:lvl1pPr>
          <a:lvl2pPr marL="228600" indent="-228600" algn="l">
            <a:defRPr sz="2000"/>
          </a:lvl2pPr>
          <a:lvl3pPr marL="457200" indent="-228600" algn="l">
            <a:defRPr sz="2000"/>
          </a:lvl3pPr>
          <a:lvl4pPr marL="685800" indent="-228600" algn="l">
            <a:defRPr sz="2000"/>
          </a:lvl4pPr>
          <a:lvl5pPr marL="914400" indent="-228600" algn="l">
            <a:defRPr sz="2000"/>
          </a:lvl5pPr>
          <a:lvl6pPr marL="1143000" indent="-228600" algn="l">
            <a:defRPr sz="2000"/>
          </a:lvl6pPr>
          <a:lvl7pPr marL="1371600" indent="-228600" algn="l">
            <a:defRPr sz="2000"/>
          </a:lvl7pPr>
          <a:lvl8pPr marL="1600200" indent="-228600" algn="l">
            <a:defRPr sz="2000"/>
          </a:lvl8pPr>
          <a:lvl9pPr marL="1828800" indent="-228600" algn="l">
            <a:defRPr sz="2000"/>
          </a:lvl9pPr>
        </a:lstStyle>
        <a:p>
          <a:pPr lvl="0">
            <a:lnSpc>
              <a:spcPct val="100000"/>
            </a:lnSpc>
            <a:spcBef>
              <a:spcPct val="0"/>
            </a:spcBef>
            <a:spcAft>
              <a:spcPct val="35000"/>
            </a:spcAft>
          </a:pPr>
          <a:r>
            <a:rPr lang="id-ID" b="1" dirty="0" smtClean="0">
              <a:solidFill>
                <a:schemeClr val="tx1"/>
              </a:solidFill>
            </a:rPr>
            <a:t>Penutup (bersifat opsional)</a:t>
          </a:r>
          <a:endParaRPr lang="id-ID" b="1" dirty="0">
            <a:solidFill>
              <a:schemeClr val="tx1"/>
            </a:solidFill>
          </a:endParaRPr>
        </a:p>
      </dsp:txBody>
      <dsp:txXfrm>
        <a:off x="1000132" y="2476506"/>
        <a:ext cx="4000528" cy="698502"/>
      </dsp:txXfrm>
    </dsp:sp>
  </dsp:spTree>
</dsp:drawing>
</file>

<file path=ppt/diagrams/drawing27.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6096000" cy="3603636"/>
        <a:chOff x="0" y="0"/>
        <a:chExt cx="6096000" cy="3603636"/>
      </a:xfrm>
    </dsp:grpSpPr>
    <dsp:sp modelId="{B0901E95-F3C9-4DA8-AF23-B5BF9EA54EF5}">
      <dsp:nvSpPr>
        <dsp:cNvPr id="3" name="Rounded Rectangle 2"/>
        <dsp:cNvSpPr/>
      </dsp:nvSpPr>
      <dsp:spPr bwMode="white">
        <a:xfrm>
          <a:off x="0" y="0"/>
          <a:ext cx="6096000" cy="667340"/>
        </a:xfrm>
        <a:prstGeom prst="roundRect">
          <a:avLst>
            <a:gd name="adj" fmla="val 10000"/>
          </a:avLst>
        </a:prstGeom>
      </dsp:spPr>
      <dsp:style>
        <a:lnRef idx="1">
          <a:schemeClr val="accent6"/>
        </a:lnRef>
        <a:fillRef idx="2">
          <a:schemeClr val="accent6"/>
        </a:fillRef>
        <a:effectRef idx="1">
          <a:schemeClr val="accent6"/>
        </a:effectRef>
        <a:fontRef idx="minor">
          <a:schemeClr val="dk1"/>
        </a:fontRef>
      </dsp:style>
      <dsp:txXfrm>
        <a:off x="0" y="0"/>
        <a:ext cx="6096000" cy="667340"/>
      </dsp:txXfrm>
    </dsp:sp>
    <dsp:sp modelId="{CA0E1E37-3D28-42D5-AC1B-090D2051C069}">
      <dsp:nvSpPr>
        <dsp:cNvPr id="4" name="Rounded Rectangle 3"/>
        <dsp:cNvSpPr/>
      </dsp:nvSpPr>
      <dsp:spPr bwMode="white">
        <a:xfrm>
          <a:off x="66734" y="66734"/>
          <a:ext cx="1219200" cy="533872"/>
        </a:xfrm>
        <a:prstGeom prst="roundRect">
          <a:avLst>
            <a:gd name="adj" fmla="val 10000"/>
          </a:avLst>
        </a:prstGeom>
        <a:blipFill rotWithShape="0">
          <a:blip r:embed="rId1"/>
          <a:stretch>
            <a:fillRect/>
          </a:stretch>
        </a:blipFill>
      </dsp:spPr>
      <dsp:style>
        <a:lnRef idx="2">
          <a:schemeClr val="lt1"/>
        </a:lnRef>
        <a:fillRef idx="1">
          <a:schemeClr val="accent1">
            <a:tint val="50000"/>
          </a:schemeClr>
        </a:fillRef>
        <a:effectRef idx="0">
          <a:scrgbClr r="0" g="0" b="0"/>
        </a:effectRef>
        <a:fontRef idx="minor"/>
      </dsp:style>
      <dsp:txXfrm>
        <a:off x="66734" y="66734"/>
        <a:ext cx="1219200" cy="533872"/>
      </dsp:txXfrm>
    </dsp:sp>
    <dsp:sp modelId="{BB78680E-E595-4FEE-AE73-EF8719C8FFCE}">
      <dsp:nvSpPr>
        <dsp:cNvPr id="6" name="Rounded Rectangle 5"/>
        <dsp:cNvSpPr/>
      </dsp:nvSpPr>
      <dsp:spPr bwMode="white">
        <a:xfrm>
          <a:off x="0" y="734074"/>
          <a:ext cx="6096000" cy="667340"/>
        </a:xfrm>
        <a:prstGeom prst="roundRect">
          <a:avLst>
            <a:gd name="adj" fmla="val 10000"/>
          </a:avLst>
        </a:prstGeom>
      </dsp:spPr>
      <dsp:style>
        <a:lnRef idx="1">
          <a:schemeClr val="accent5"/>
        </a:lnRef>
        <a:fillRef idx="2">
          <a:schemeClr val="accent5"/>
        </a:fillRef>
        <a:effectRef idx="1">
          <a:schemeClr val="accent5"/>
        </a:effectRef>
        <a:fontRef idx="minor">
          <a:schemeClr val="dk1"/>
        </a:fontRef>
      </dsp:style>
      <dsp:txXfrm>
        <a:off x="0" y="734074"/>
        <a:ext cx="6096000" cy="667340"/>
      </dsp:txXfrm>
    </dsp:sp>
    <dsp:sp modelId="{5E06FF41-4F46-48E8-9102-471078BA02D1}">
      <dsp:nvSpPr>
        <dsp:cNvPr id="7" name="Rounded Rectangle 6"/>
        <dsp:cNvSpPr/>
      </dsp:nvSpPr>
      <dsp:spPr bwMode="white">
        <a:xfrm>
          <a:off x="66734" y="800808"/>
          <a:ext cx="1219200" cy="533872"/>
        </a:xfrm>
        <a:prstGeom prst="roundRect">
          <a:avLst>
            <a:gd name="adj" fmla="val 10000"/>
          </a:avLst>
        </a:prstGeom>
        <a:blipFill rotWithShape="0">
          <a:blip r:embed="rId1"/>
          <a:stretch>
            <a:fillRect/>
          </a:stretch>
        </a:blipFill>
      </dsp:spPr>
      <dsp:style>
        <a:lnRef idx="2">
          <a:schemeClr val="lt1"/>
        </a:lnRef>
        <a:fillRef idx="1">
          <a:schemeClr val="accent1">
            <a:tint val="50000"/>
          </a:schemeClr>
        </a:fillRef>
        <a:effectRef idx="0">
          <a:scrgbClr r="0" g="0" b="0"/>
        </a:effectRef>
        <a:fontRef idx="minor"/>
      </dsp:style>
      <dsp:txXfrm>
        <a:off x="66734" y="800808"/>
        <a:ext cx="1219200" cy="533872"/>
      </dsp:txXfrm>
    </dsp:sp>
    <dsp:sp modelId="{D726389E-BB6F-4730-B182-64637E1D7BD5}">
      <dsp:nvSpPr>
        <dsp:cNvPr id="9" name="Rounded Rectangle 8"/>
        <dsp:cNvSpPr/>
      </dsp:nvSpPr>
      <dsp:spPr bwMode="white">
        <a:xfrm>
          <a:off x="0" y="1468148"/>
          <a:ext cx="6096000" cy="667340"/>
        </a:xfrm>
        <a:prstGeom prst="roundRect">
          <a:avLst>
            <a:gd name="adj" fmla="val 10000"/>
          </a:avLst>
        </a:prstGeom>
      </dsp:spPr>
      <dsp:style>
        <a:lnRef idx="1">
          <a:schemeClr val="accent4"/>
        </a:lnRef>
        <a:fillRef idx="2">
          <a:schemeClr val="accent4"/>
        </a:fillRef>
        <a:effectRef idx="1">
          <a:schemeClr val="accent4"/>
        </a:effectRef>
        <a:fontRef idx="minor">
          <a:schemeClr val="dk1"/>
        </a:fontRef>
      </dsp:style>
      <dsp:txXfrm>
        <a:off x="0" y="1468148"/>
        <a:ext cx="6096000" cy="667340"/>
      </dsp:txXfrm>
    </dsp:sp>
    <dsp:sp modelId="{349CB260-1255-454A-935B-BCF057737517}">
      <dsp:nvSpPr>
        <dsp:cNvPr id="10" name="Rounded Rectangle 9"/>
        <dsp:cNvSpPr/>
      </dsp:nvSpPr>
      <dsp:spPr bwMode="white">
        <a:xfrm>
          <a:off x="66734" y="1534882"/>
          <a:ext cx="1219200" cy="533872"/>
        </a:xfrm>
        <a:prstGeom prst="roundRect">
          <a:avLst>
            <a:gd name="adj" fmla="val 10000"/>
          </a:avLst>
        </a:prstGeom>
        <a:blipFill rotWithShape="0">
          <a:blip r:embed="rId1"/>
          <a:stretch>
            <a:fillRect/>
          </a:stretch>
        </a:blipFill>
      </dsp:spPr>
      <dsp:style>
        <a:lnRef idx="2">
          <a:schemeClr val="lt1"/>
        </a:lnRef>
        <a:fillRef idx="1">
          <a:schemeClr val="accent1">
            <a:tint val="50000"/>
          </a:schemeClr>
        </a:fillRef>
        <a:effectRef idx="0">
          <a:scrgbClr r="0" g="0" b="0"/>
        </a:effectRef>
        <a:fontRef idx="minor"/>
      </dsp:style>
      <dsp:txXfrm>
        <a:off x="66734" y="1534882"/>
        <a:ext cx="1219200" cy="533872"/>
      </dsp:txXfrm>
    </dsp:sp>
    <dsp:sp modelId="{41FE2BCE-1E76-4EC9-B675-BF6CEE6371CB}">
      <dsp:nvSpPr>
        <dsp:cNvPr id="12" name="Rounded Rectangle 11"/>
        <dsp:cNvSpPr/>
      </dsp:nvSpPr>
      <dsp:spPr bwMode="white">
        <a:xfrm>
          <a:off x="0" y="2202222"/>
          <a:ext cx="6096000" cy="667340"/>
        </a:xfrm>
        <a:prstGeom prst="roundRect">
          <a:avLst>
            <a:gd name="adj" fmla="val 10000"/>
          </a:avLst>
        </a:prstGeom>
      </dsp:spPr>
      <dsp:style>
        <a:lnRef idx="1">
          <a:schemeClr val="accent3"/>
        </a:lnRef>
        <a:fillRef idx="2">
          <a:schemeClr val="accent3"/>
        </a:fillRef>
        <a:effectRef idx="1">
          <a:schemeClr val="accent3"/>
        </a:effectRef>
        <a:fontRef idx="minor">
          <a:schemeClr val="dk1"/>
        </a:fontRef>
      </dsp:style>
      <dsp:txXfrm>
        <a:off x="0" y="2202222"/>
        <a:ext cx="6096000" cy="667340"/>
      </dsp:txXfrm>
    </dsp:sp>
    <dsp:sp modelId="{9AD275E1-B346-4D9D-B4AF-1A3CB7A9A1E2}">
      <dsp:nvSpPr>
        <dsp:cNvPr id="13" name="Rounded Rectangle 12"/>
        <dsp:cNvSpPr/>
      </dsp:nvSpPr>
      <dsp:spPr bwMode="white">
        <a:xfrm>
          <a:off x="66734" y="2268956"/>
          <a:ext cx="1219200" cy="533872"/>
        </a:xfrm>
        <a:prstGeom prst="roundRect">
          <a:avLst>
            <a:gd name="adj" fmla="val 10000"/>
          </a:avLst>
        </a:prstGeom>
        <a:blipFill rotWithShape="0">
          <a:blip r:embed="rId1"/>
          <a:stretch>
            <a:fillRect/>
          </a:stretch>
        </a:blipFill>
      </dsp:spPr>
      <dsp:style>
        <a:lnRef idx="2">
          <a:schemeClr val="lt1"/>
        </a:lnRef>
        <a:fillRef idx="1">
          <a:schemeClr val="accent1">
            <a:tint val="50000"/>
          </a:schemeClr>
        </a:fillRef>
        <a:effectRef idx="0">
          <a:scrgbClr r="0" g="0" b="0"/>
        </a:effectRef>
        <a:fontRef idx="minor"/>
      </dsp:style>
      <dsp:txXfrm>
        <a:off x="66734" y="2268956"/>
        <a:ext cx="1219200" cy="533872"/>
      </dsp:txXfrm>
    </dsp:sp>
    <dsp:sp modelId="{D07FCE5D-5FF4-4FA2-9765-708AF51DF5F7}">
      <dsp:nvSpPr>
        <dsp:cNvPr id="15" name="Rounded Rectangle 14"/>
        <dsp:cNvSpPr/>
      </dsp:nvSpPr>
      <dsp:spPr bwMode="white">
        <a:xfrm>
          <a:off x="0" y="2936296"/>
          <a:ext cx="6096000" cy="667340"/>
        </a:xfrm>
        <a:prstGeom prst="roundRect">
          <a:avLst>
            <a:gd name="adj" fmla="val 10000"/>
          </a:avLst>
        </a:prstGeom>
      </dsp:spPr>
      <dsp:style>
        <a:lnRef idx="1">
          <a:schemeClr val="accent2"/>
        </a:lnRef>
        <a:fillRef idx="2">
          <a:schemeClr val="accent2"/>
        </a:fillRef>
        <a:effectRef idx="1">
          <a:schemeClr val="accent2"/>
        </a:effectRef>
        <a:fontRef idx="minor">
          <a:schemeClr val="dk1"/>
        </a:fontRef>
      </dsp:style>
      <dsp:txXfrm>
        <a:off x="0" y="2936296"/>
        <a:ext cx="6096000" cy="667340"/>
      </dsp:txXfrm>
    </dsp:sp>
    <dsp:sp modelId="{8D1C3F86-6E48-45D8-9DDB-37E13EC09CAA}">
      <dsp:nvSpPr>
        <dsp:cNvPr id="16" name="Rounded Rectangle 15"/>
        <dsp:cNvSpPr/>
      </dsp:nvSpPr>
      <dsp:spPr bwMode="white">
        <a:xfrm>
          <a:off x="66734" y="3003030"/>
          <a:ext cx="1219200" cy="533872"/>
        </a:xfrm>
        <a:prstGeom prst="roundRect">
          <a:avLst>
            <a:gd name="adj" fmla="val 10000"/>
          </a:avLst>
        </a:prstGeom>
        <a:blipFill rotWithShape="0">
          <a:blip r:embed="rId1"/>
          <a:stretch>
            <a:fillRect/>
          </a:stretch>
        </a:blipFill>
      </dsp:spPr>
      <dsp:style>
        <a:lnRef idx="2">
          <a:schemeClr val="lt1"/>
        </a:lnRef>
        <a:fillRef idx="1">
          <a:schemeClr val="accent1">
            <a:tint val="50000"/>
          </a:schemeClr>
        </a:fillRef>
        <a:effectRef idx="0">
          <a:scrgbClr r="0" g="0" b="0"/>
        </a:effectRef>
        <a:fontRef idx="minor"/>
      </dsp:style>
      <dsp:txXfrm>
        <a:off x="66734" y="3003030"/>
        <a:ext cx="1219200" cy="533872"/>
      </dsp:txXfrm>
    </dsp:sp>
    <dsp:sp modelId="{E1A55F0C-D122-4D22-BEDC-B8E695067639}">
      <dsp:nvSpPr>
        <dsp:cNvPr id="5" name="Rectangle 4"/>
        <dsp:cNvSpPr/>
      </dsp:nvSpPr>
      <dsp:spPr bwMode="white">
        <a:xfrm>
          <a:off x="1285934" y="0"/>
          <a:ext cx="4810066" cy="667340"/>
        </a:xfrm>
        <a:prstGeom prst="rect">
          <a:avLst/>
        </a:prstGeom>
        <a:noFill/>
        <a:ln>
          <a:noFill/>
        </a:ln>
      </dsp:spPr>
      <dsp:style>
        <a:lnRef idx="1">
          <a:schemeClr val="accent6"/>
        </a:lnRef>
        <a:fillRef idx="2">
          <a:schemeClr val="accent6"/>
        </a:fillRef>
        <a:effectRef idx="1">
          <a:schemeClr val="accent6"/>
        </a:effectRef>
        <a:fontRef idx="minor">
          <a:schemeClr val="dk1"/>
        </a:fontRef>
      </dsp:style>
      <dsp:txBody>
        <a:bodyPr lIns="64769" tIns="64769" rIns="64769" bIns="64769" anchor="ctr"/>
        <a:lstStyle>
          <a:lvl1pPr algn="l">
            <a:defRPr sz="1700"/>
          </a:lvl1pPr>
          <a:lvl2pPr marL="114300" indent="-114300" algn="l">
            <a:defRPr sz="1300"/>
          </a:lvl2pPr>
          <a:lvl3pPr marL="228600" indent="-114300" algn="l">
            <a:defRPr sz="1300"/>
          </a:lvl3pPr>
          <a:lvl4pPr marL="342900" indent="-114300" algn="l">
            <a:defRPr sz="1300"/>
          </a:lvl4pPr>
          <a:lvl5pPr marL="457200" indent="-114300" algn="l">
            <a:defRPr sz="1300"/>
          </a:lvl5pPr>
          <a:lvl6pPr marL="571500" indent="-114300" algn="l">
            <a:defRPr sz="1300"/>
          </a:lvl6pPr>
          <a:lvl7pPr marL="685800" indent="-114300" algn="l">
            <a:defRPr sz="1300"/>
          </a:lvl7pPr>
          <a:lvl8pPr marL="800100" indent="-114300" algn="l">
            <a:defRPr sz="1300"/>
          </a:lvl8pPr>
          <a:lvl9pPr marL="914400" indent="-114300" algn="l">
            <a:defRPr sz="1300"/>
          </a:lvl9pPr>
        </a:lstStyle>
        <a:p>
          <a:pPr lvl="0">
            <a:lnSpc>
              <a:spcPct val="100000"/>
            </a:lnSpc>
            <a:spcBef>
              <a:spcPct val="0"/>
            </a:spcBef>
            <a:spcAft>
              <a:spcPct val="35000"/>
            </a:spcAft>
          </a:pPr>
          <a:r>
            <a:rPr lang="id-ID" b="1" dirty="0" smtClean="0"/>
            <a:t>Menggunakan penomoran yang menunjukkan urutan atau tahapan</a:t>
          </a:r>
          <a:r>
            <a:rPr lang="id-ID" dirty="0" smtClean="0"/>
            <a:t>.</a:t>
          </a:r>
          <a:endParaRPr lang="id-ID" dirty="0"/>
        </a:p>
      </dsp:txBody>
      <dsp:txXfrm>
        <a:off x="1285934" y="0"/>
        <a:ext cx="4810066" cy="667340"/>
      </dsp:txXfrm>
    </dsp:sp>
    <dsp:sp modelId="{DAB4FBA1-348E-4C7D-A41A-21FA5EC97F83}">
      <dsp:nvSpPr>
        <dsp:cNvPr id="8" name="Rectangle 7"/>
        <dsp:cNvSpPr/>
      </dsp:nvSpPr>
      <dsp:spPr bwMode="white">
        <a:xfrm>
          <a:off x="1285934" y="734074"/>
          <a:ext cx="4810066" cy="667340"/>
        </a:xfrm>
        <a:prstGeom prst="rect">
          <a:avLst/>
        </a:prstGeom>
        <a:noFill/>
        <a:ln>
          <a:noFill/>
        </a:ln>
      </dsp:spPr>
      <dsp:style>
        <a:lnRef idx="1">
          <a:schemeClr val="accent5"/>
        </a:lnRef>
        <a:fillRef idx="2">
          <a:schemeClr val="accent5"/>
        </a:fillRef>
        <a:effectRef idx="1">
          <a:schemeClr val="accent5"/>
        </a:effectRef>
        <a:fontRef idx="minor">
          <a:schemeClr val="dk1"/>
        </a:fontRef>
      </dsp:style>
      <dsp:txBody>
        <a:bodyPr lIns="64769" tIns="64769" rIns="64769" bIns="64769" anchor="ctr"/>
        <a:lstStyle>
          <a:lvl1pPr algn="l">
            <a:defRPr sz="1700"/>
          </a:lvl1pPr>
          <a:lvl2pPr marL="114300" indent="-114300" algn="l">
            <a:defRPr sz="1300"/>
          </a:lvl2pPr>
          <a:lvl3pPr marL="228600" indent="-114300" algn="l">
            <a:defRPr sz="1300"/>
          </a:lvl3pPr>
          <a:lvl4pPr marL="342900" indent="-114300" algn="l">
            <a:defRPr sz="1300"/>
          </a:lvl4pPr>
          <a:lvl5pPr marL="457200" indent="-114300" algn="l">
            <a:defRPr sz="1300"/>
          </a:lvl5pPr>
          <a:lvl6pPr marL="571500" indent="-114300" algn="l">
            <a:defRPr sz="1300"/>
          </a:lvl6pPr>
          <a:lvl7pPr marL="685800" indent="-114300" algn="l">
            <a:defRPr sz="1300"/>
          </a:lvl7pPr>
          <a:lvl8pPr marL="800100" indent="-114300" algn="l">
            <a:defRPr sz="1300"/>
          </a:lvl8pPr>
          <a:lvl9pPr marL="914400" indent="-114300" algn="l">
            <a:defRPr sz="1300"/>
          </a:lvl9pPr>
        </a:lstStyle>
        <a:p>
          <a:pPr lvl="0">
            <a:lnSpc>
              <a:spcPct val="100000"/>
            </a:lnSpc>
            <a:spcBef>
              <a:spcPct val="0"/>
            </a:spcBef>
            <a:spcAft>
              <a:spcPct val="35000"/>
            </a:spcAft>
          </a:pPr>
          <a:r>
            <a:rPr lang="id-ID" b="1" dirty="0" smtClean="0"/>
            <a:t>Menggunakan  kata yang menunjukkan perintah (imperatif).</a:t>
          </a:r>
          <a:endParaRPr lang="id-ID" b="1" dirty="0"/>
        </a:p>
      </dsp:txBody>
      <dsp:txXfrm>
        <a:off x="1285934" y="734074"/>
        <a:ext cx="4810066" cy="667340"/>
      </dsp:txXfrm>
    </dsp:sp>
    <dsp:sp modelId="{F13FFBB5-8263-45CA-9537-5081A2FFB76C}">
      <dsp:nvSpPr>
        <dsp:cNvPr id="11" name="Rectangle 10"/>
        <dsp:cNvSpPr/>
      </dsp:nvSpPr>
      <dsp:spPr bwMode="white">
        <a:xfrm>
          <a:off x="1285934" y="1468148"/>
          <a:ext cx="4810066" cy="667340"/>
        </a:xfrm>
        <a:prstGeom prst="rect">
          <a:avLst/>
        </a:prstGeom>
        <a:noFill/>
        <a:ln>
          <a:noFill/>
        </a:ln>
      </dsp:spPr>
      <dsp:style>
        <a:lnRef idx="1">
          <a:schemeClr val="accent4"/>
        </a:lnRef>
        <a:fillRef idx="2">
          <a:schemeClr val="accent4"/>
        </a:fillRef>
        <a:effectRef idx="1">
          <a:schemeClr val="accent4"/>
        </a:effectRef>
        <a:fontRef idx="minor">
          <a:schemeClr val="dk1"/>
        </a:fontRef>
      </dsp:style>
      <dsp:txBody>
        <a:bodyPr lIns="64769" tIns="64769" rIns="64769" bIns="64769" anchor="ctr"/>
        <a:lstStyle>
          <a:lvl1pPr algn="l">
            <a:defRPr sz="1700"/>
          </a:lvl1pPr>
          <a:lvl2pPr marL="114300" indent="-114300" algn="l">
            <a:defRPr sz="1300"/>
          </a:lvl2pPr>
          <a:lvl3pPr marL="228600" indent="-114300" algn="l">
            <a:defRPr sz="1300"/>
          </a:lvl3pPr>
          <a:lvl4pPr marL="342900" indent="-114300" algn="l">
            <a:defRPr sz="1300"/>
          </a:lvl4pPr>
          <a:lvl5pPr marL="457200" indent="-114300" algn="l">
            <a:defRPr sz="1300"/>
          </a:lvl5pPr>
          <a:lvl6pPr marL="571500" indent="-114300" algn="l">
            <a:defRPr sz="1300"/>
          </a:lvl6pPr>
          <a:lvl7pPr marL="685800" indent="-114300" algn="l">
            <a:defRPr sz="1300"/>
          </a:lvl7pPr>
          <a:lvl8pPr marL="800100" indent="-114300" algn="l">
            <a:defRPr sz="1300"/>
          </a:lvl8pPr>
          <a:lvl9pPr marL="914400" indent="-114300" algn="l">
            <a:defRPr sz="1300"/>
          </a:lvl9pPr>
        </a:lstStyle>
        <a:p>
          <a:pPr lvl="0">
            <a:lnSpc>
              <a:spcPct val="100000"/>
            </a:lnSpc>
            <a:spcBef>
              <a:spcPct val="0"/>
            </a:spcBef>
            <a:spcAft>
              <a:spcPct val="35000"/>
            </a:spcAft>
          </a:pPr>
          <a:r>
            <a:rPr lang="id-ID" b="1" dirty="0" smtClean="0"/>
            <a:t>Menggunakan kata ganti orang kedua.</a:t>
          </a:r>
          <a:endParaRPr lang="id-ID" b="1" dirty="0"/>
        </a:p>
      </dsp:txBody>
      <dsp:txXfrm>
        <a:off x="1285934" y="1468148"/>
        <a:ext cx="4810066" cy="667340"/>
      </dsp:txXfrm>
    </dsp:sp>
    <dsp:sp modelId="{E5094B66-9D5A-4332-8C0D-F4298D95EEAA}">
      <dsp:nvSpPr>
        <dsp:cNvPr id="14" name="Rectangle 13"/>
        <dsp:cNvSpPr/>
      </dsp:nvSpPr>
      <dsp:spPr bwMode="white">
        <a:xfrm>
          <a:off x="1285934" y="2202222"/>
          <a:ext cx="4810066" cy="667340"/>
        </a:xfrm>
        <a:prstGeom prst="rect">
          <a:avLst/>
        </a:prstGeom>
        <a:noFill/>
        <a:ln>
          <a:noFill/>
        </a:ln>
      </dsp:spPr>
      <dsp:style>
        <a:lnRef idx="1">
          <a:schemeClr val="accent3"/>
        </a:lnRef>
        <a:fillRef idx="2">
          <a:schemeClr val="accent3"/>
        </a:fillRef>
        <a:effectRef idx="1">
          <a:schemeClr val="accent3"/>
        </a:effectRef>
        <a:fontRef idx="minor">
          <a:schemeClr val="dk1"/>
        </a:fontRef>
      </dsp:style>
      <dsp:txBody>
        <a:bodyPr lIns="64769" tIns="64769" rIns="64769" bIns="64769" anchor="ctr"/>
        <a:lstStyle>
          <a:lvl1pPr algn="l">
            <a:defRPr sz="1700"/>
          </a:lvl1pPr>
          <a:lvl2pPr marL="114300" indent="-114300" algn="l">
            <a:defRPr sz="1300"/>
          </a:lvl2pPr>
          <a:lvl3pPr marL="228600" indent="-114300" algn="l">
            <a:defRPr sz="1300"/>
          </a:lvl3pPr>
          <a:lvl4pPr marL="342900" indent="-114300" algn="l">
            <a:defRPr sz="1300"/>
          </a:lvl4pPr>
          <a:lvl5pPr marL="457200" indent="-114300" algn="l">
            <a:defRPr sz="1300"/>
          </a:lvl5pPr>
          <a:lvl6pPr marL="571500" indent="-114300" algn="l">
            <a:defRPr sz="1300"/>
          </a:lvl6pPr>
          <a:lvl7pPr marL="685800" indent="-114300" algn="l">
            <a:defRPr sz="1300"/>
          </a:lvl7pPr>
          <a:lvl8pPr marL="800100" indent="-114300" algn="l">
            <a:defRPr sz="1300"/>
          </a:lvl8pPr>
          <a:lvl9pPr marL="914400" indent="-114300" algn="l">
            <a:defRPr sz="1300"/>
          </a:lvl9pPr>
        </a:lstStyle>
        <a:p>
          <a:pPr lvl="0">
            <a:lnSpc>
              <a:spcPct val="100000"/>
            </a:lnSpc>
            <a:spcBef>
              <a:spcPct val="0"/>
            </a:spcBef>
            <a:spcAft>
              <a:spcPct val="35000"/>
            </a:spcAft>
          </a:pPr>
          <a:r>
            <a:rPr lang="id-ID" b="1" dirty="0" smtClean="0"/>
            <a:t>Penggunaan konjungsi  yang  menunjukkan  urutan.</a:t>
          </a:r>
          <a:endParaRPr lang="id-ID" b="1" dirty="0"/>
        </a:p>
      </dsp:txBody>
      <dsp:txXfrm>
        <a:off x="1285934" y="2202222"/>
        <a:ext cx="4810066" cy="667340"/>
      </dsp:txXfrm>
    </dsp:sp>
    <dsp:sp modelId="{5D0D088E-16F0-4BCD-B0F9-4FD1A52A6CC4}">
      <dsp:nvSpPr>
        <dsp:cNvPr id="17" name="Rectangle 16"/>
        <dsp:cNvSpPr/>
      </dsp:nvSpPr>
      <dsp:spPr bwMode="white">
        <a:xfrm>
          <a:off x="1285934" y="2936296"/>
          <a:ext cx="4810066" cy="667340"/>
        </a:xfrm>
        <a:prstGeom prst="rect">
          <a:avLst/>
        </a:prstGeom>
        <a:noFill/>
        <a:ln>
          <a:noFill/>
        </a:ln>
      </dsp:spPr>
      <dsp:style>
        <a:lnRef idx="1">
          <a:schemeClr val="accent2"/>
        </a:lnRef>
        <a:fillRef idx="2">
          <a:schemeClr val="accent2"/>
        </a:fillRef>
        <a:effectRef idx="1">
          <a:schemeClr val="accent2"/>
        </a:effectRef>
        <a:fontRef idx="minor">
          <a:schemeClr val="dk1"/>
        </a:fontRef>
      </dsp:style>
      <dsp:txBody>
        <a:bodyPr lIns="64769" tIns="64769" rIns="64769" bIns="64769" anchor="ctr"/>
        <a:lstStyle>
          <a:lvl1pPr algn="l">
            <a:defRPr sz="1700"/>
          </a:lvl1pPr>
          <a:lvl2pPr marL="114300" indent="-114300" algn="l">
            <a:defRPr sz="1300"/>
          </a:lvl2pPr>
          <a:lvl3pPr marL="228600" indent="-114300" algn="l">
            <a:defRPr sz="1300"/>
          </a:lvl3pPr>
          <a:lvl4pPr marL="342900" indent="-114300" algn="l">
            <a:defRPr sz="1300"/>
          </a:lvl4pPr>
          <a:lvl5pPr marL="457200" indent="-114300" algn="l">
            <a:defRPr sz="1300"/>
          </a:lvl5pPr>
          <a:lvl6pPr marL="571500" indent="-114300" algn="l">
            <a:defRPr sz="1300"/>
          </a:lvl6pPr>
          <a:lvl7pPr marL="685800" indent="-114300" algn="l">
            <a:defRPr sz="1300"/>
          </a:lvl7pPr>
          <a:lvl8pPr marL="800100" indent="-114300" algn="l">
            <a:defRPr sz="1300"/>
          </a:lvl8pPr>
          <a:lvl9pPr marL="914400" indent="-114300" algn="l">
            <a:defRPr sz="1300"/>
          </a:lvl9pPr>
        </a:lstStyle>
        <a:p>
          <a:pPr lvl="0">
            <a:lnSpc>
              <a:spcPct val="100000"/>
            </a:lnSpc>
            <a:spcBef>
              <a:spcPct val="0"/>
            </a:spcBef>
            <a:spcAft>
              <a:spcPct val="35000"/>
            </a:spcAft>
          </a:pPr>
          <a:r>
            <a:rPr lang="id-ID" b="1" dirty="0" smtClean="0"/>
            <a:t>Menggunakan kata keterangan.</a:t>
          </a:r>
          <a:endParaRPr lang="id-ID" b="1" dirty="0"/>
        </a:p>
      </dsp:txBody>
      <dsp:txXfrm>
        <a:off x="1285934" y="2936296"/>
        <a:ext cx="4810066" cy="667340"/>
      </dsp:txXfrm>
    </dsp:sp>
  </dsp:spTree>
</dsp:drawing>
</file>

<file path=ppt/diagrams/drawing28.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8229600" cy="4525963"/>
        <a:chOff x="0" y="0"/>
        <a:chExt cx="8229600" cy="4525963"/>
      </a:xfrm>
    </dsp:grpSpPr>
    <dsp:sp modelId="{B7999A3A-E1CC-45E0-BA46-49F7D89B9876}">
      <dsp:nvSpPr>
        <dsp:cNvPr id="4" name="Pentagon 3"/>
        <dsp:cNvSpPr/>
      </dsp:nvSpPr>
      <dsp:spPr bwMode="white">
        <a:xfrm rot="10800000">
          <a:off x="1511575" y="0"/>
          <a:ext cx="5472684" cy="532466"/>
        </a:xfrm>
        <a:prstGeom prst="homePlate">
          <a:avLst/>
        </a:prstGeom>
      </dsp:spPr>
      <dsp:style>
        <a:lnRef idx="3">
          <a:schemeClr val="lt1"/>
        </a:lnRef>
        <a:fillRef idx="1">
          <a:schemeClr val="accent3"/>
        </a:fillRef>
        <a:effectRef idx="1">
          <a:schemeClr val="accent3"/>
        </a:effectRef>
        <a:fontRef idx="minor">
          <a:schemeClr val="lt1"/>
        </a:fontRef>
      </dsp:style>
      <dsp:txBody>
        <a:bodyPr rot="10800000" lIns="234802" tIns="49530" rIns="92456" bIns="49530" anchor="ctr"/>
        <a:lstStyle>
          <a:lvl1pPr algn="ctr">
            <a:defRPr sz="1300"/>
          </a:lvl1pPr>
          <a:lvl2pPr marL="57150" indent="-57150" algn="ctr">
            <a:defRPr sz="1000"/>
          </a:lvl2pPr>
          <a:lvl3pPr marL="114300" indent="-57150" algn="ctr">
            <a:defRPr sz="1000"/>
          </a:lvl3pPr>
          <a:lvl4pPr marL="171450" indent="-57150" algn="ctr">
            <a:defRPr sz="1000"/>
          </a:lvl4pPr>
          <a:lvl5pPr marL="228600" indent="-57150" algn="ctr">
            <a:defRPr sz="1000"/>
          </a:lvl5pPr>
          <a:lvl6pPr marL="285750" indent="-57150" algn="ctr">
            <a:defRPr sz="1000"/>
          </a:lvl6pPr>
          <a:lvl7pPr marL="342900" indent="-57150" algn="ctr">
            <a:defRPr sz="1000"/>
          </a:lvl7pPr>
          <a:lvl8pPr marL="400050" indent="-57150" algn="ctr">
            <a:defRPr sz="1000"/>
          </a:lvl8pPr>
          <a:lvl9pPr marL="457200" indent="-57150" algn="ctr">
            <a:defRPr sz="1000"/>
          </a:lvl9pPr>
        </a:lstStyle>
        <a:p>
          <a:pPr lvl="0">
            <a:lnSpc>
              <a:spcPct val="100000"/>
            </a:lnSpc>
            <a:spcBef>
              <a:spcPct val="0"/>
            </a:spcBef>
            <a:spcAft>
              <a:spcPct val="35000"/>
            </a:spcAft>
          </a:pPr>
          <a:r>
            <a:rPr lang="id-ID" b="1" dirty="0" smtClean="0">
              <a:solidFill>
                <a:schemeClr val="tx1"/>
              </a:solidFill>
            </a:rPr>
            <a:t>Menentukan topik yang akan dituliskan dalam teks prosedur.</a:t>
          </a:r>
          <a:endParaRPr lang="id-ID" b="1" dirty="0">
            <a:solidFill>
              <a:schemeClr val="tx1"/>
            </a:solidFill>
          </a:endParaRPr>
        </a:p>
      </dsp:txBody>
      <dsp:txXfrm rot="10800000">
        <a:off x="1511575" y="0"/>
        <a:ext cx="5472684" cy="532466"/>
      </dsp:txXfrm>
    </dsp:sp>
    <dsp:sp modelId="{79CF7025-39C0-478F-B8A5-A32C272B6F49}">
      <dsp:nvSpPr>
        <dsp:cNvPr id="3" name="Oval 2"/>
        <dsp:cNvSpPr/>
      </dsp:nvSpPr>
      <dsp:spPr bwMode="white">
        <a:xfrm>
          <a:off x="1245341" y="0"/>
          <a:ext cx="532466" cy="532466"/>
        </a:xfrm>
        <a:prstGeom prst="ellipse">
          <a:avLst/>
        </a:prstGeom>
        <a:blipFill rotWithShape="0">
          <a:blip r:embed="rId1"/>
          <a:stretch>
            <a:fillRect/>
          </a:stretch>
        </a:blipFill>
      </dsp:spPr>
      <dsp:style>
        <a:lnRef idx="2">
          <a:schemeClr val="lt1"/>
        </a:lnRef>
        <a:fillRef idx="1">
          <a:schemeClr val="accent1">
            <a:tint val="50000"/>
          </a:schemeClr>
        </a:fillRef>
        <a:effectRef idx="0">
          <a:scrgbClr r="0" g="0" b="0"/>
        </a:effectRef>
        <a:fontRef idx="minor"/>
      </dsp:style>
      <dsp:txXfrm>
        <a:off x="1245341" y="0"/>
        <a:ext cx="532466" cy="532466"/>
      </dsp:txXfrm>
    </dsp:sp>
    <dsp:sp modelId="{E77568B1-A70C-47F8-A60B-7E71DAAAF34F}">
      <dsp:nvSpPr>
        <dsp:cNvPr id="6" name="Pentagon 5"/>
        <dsp:cNvSpPr/>
      </dsp:nvSpPr>
      <dsp:spPr bwMode="white">
        <a:xfrm rot="10800000">
          <a:off x="1511575" y="665583"/>
          <a:ext cx="5472684" cy="532466"/>
        </a:xfrm>
        <a:prstGeom prst="homePlate">
          <a:avLst/>
        </a:prstGeom>
        <a:solidFill>
          <a:schemeClr val="accent6">
            <a:lumMod val="75000"/>
          </a:schemeClr>
        </a:solidFill>
      </dsp:spPr>
      <dsp:style>
        <a:lnRef idx="2">
          <a:schemeClr val="lt1"/>
        </a:lnRef>
        <a:fillRef idx="1">
          <a:schemeClr val="accent1"/>
        </a:fillRef>
        <a:effectRef idx="0">
          <a:scrgbClr r="0" g="0" b="0"/>
        </a:effectRef>
        <a:fontRef idx="minor">
          <a:schemeClr val="lt1"/>
        </a:fontRef>
      </dsp:style>
      <dsp:txBody>
        <a:bodyPr rot="10800000" lIns="234802" tIns="49530" rIns="92456" bIns="49530" anchor="ctr"/>
        <a:lstStyle>
          <a:lvl1pPr algn="ctr">
            <a:defRPr sz="1300"/>
          </a:lvl1pPr>
          <a:lvl2pPr marL="57150" indent="-57150" algn="ctr">
            <a:defRPr sz="1000"/>
          </a:lvl2pPr>
          <a:lvl3pPr marL="114300" indent="-57150" algn="ctr">
            <a:defRPr sz="1000"/>
          </a:lvl3pPr>
          <a:lvl4pPr marL="171450" indent="-57150" algn="ctr">
            <a:defRPr sz="1000"/>
          </a:lvl4pPr>
          <a:lvl5pPr marL="228600" indent="-57150" algn="ctr">
            <a:defRPr sz="1000"/>
          </a:lvl5pPr>
          <a:lvl6pPr marL="285750" indent="-57150" algn="ctr">
            <a:defRPr sz="1000"/>
          </a:lvl6pPr>
          <a:lvl7pPr marL="342900" indent="-57150" algn="ctr">
            <a:defRPr sz="1000"/>
          </a:lvl7pPr>
          <a:lvl8pPr marL="400050" indent="-57150" algn="ctr">
            <a:defRPr sz="1000"/>
          </a:lvl8pPr>
          <a:lvl9pPr marL="457200" indent="-57150" algn="ctr">
            <a:defRPr sz="1000"/>
          </a:lvl9pPr>
        </a:lstStyle>
        <a:p>
          <a:pPr lvl="0">
            <a:lnSpc>
              <a:spcPct val="100000"/>
            </a:lnSpc>
            <a:spcBef>
              <a:spcPct val="0"/>
            </a:spcBef>
            <a:spcAft>
              <a:spcPct val="35000"/>
            </a:spcAft>
          </a:pPr>
          <a:r>
            <a:rPr lang="id-ID" b="1" dirty="0" smtClean="0">
              <a:solidFill>
                <a:schemeClr val="tx1"/>
              </a:solidFill>
            </a:rPr>
            <a:t>Mengamati cara membuat, melakukan, atau memainkan sesuatu yang telah dipilih.</a:t>
          </a:r>
          <a:endParaRPr lang="id-ID" b="1" dirty="0">
            <a:solidFill>
              <a:schemeClr val="tx1"/>
            </a:solidFill>
          </a:endParaRPr>
        </a:p>
      </dsp:txBody>
      <dsp:txXfrm rot="10800000">
        <a:off x="1511575" y="665583"/>
        <a:ext cx="5472684" cy="532466"/>
      </dsp:txXfrm>
    </dsp:sp>
    <dsp:sp modelId="{A1BD5460-825A-4A14-A89E-794086E25BFF}">
      <dsp:nvSpPr>
        <dsp:cNvPr id="5" name="Oval 4"/>
        <dsp:cNvSpPr/>
      </dsp:nvSpPr>
      <dsp:spPr bwMode="white">
        <a:xfrm>
          <a:off x="1245341" y="665583"/>
          <a:ext cx="532466" cy="532466"/>
        </a:xfrm>
        <a:prstGeom prst="ellipse">
          <a:avLst/>
        </a:prstGeom>
        <a:blipFill rotWithShape="0">
          <a:blip r:embed="rId1"/>
          <a:stretch>
            <a:fillRect/>
          </a:stretch>
        </a:blipFill>
      </dsp:spPr>
      <dsp:style>
        <a:lnRef idx="2">
          <a:schemeClr val="lt1"/>
        </a:lnRef>
        <a:fillRef idx="1">
          <a:schemeClr val="accent1">
            <a:tint val="50000"/>
          </a:schemeClr>
        </a:fillRef>
        <a:effectRef idx="0">
          <a:scrgbClr r="0" g="0" b="0"/>
        </a:effectRef>
        <a:fontRef idx="minor"/>
      </dsp:style>
      <dsp:txXfrm>
        <a:off x="1245341" y="665583"/>
        <a:ext cx="532466" cy="532466"/>
      </dsp:txXfrm>
    </dsp:sp>
    <dsp:sp modelId="{C50919B9-3138-43DB-87CB-C611AC5E92C4}">
      <dsp:nvSpPr>
        <dsp:cNvPr id="8" name="Pentagon 7"/>
        <dsp:cNvSpPr/>
      </dsp:nvSpPr>
      <dsp:spPr bwMode="white">
        <a:xfrm rot="10800000">
          <a:off x="1511575" y="1331166"/>
          <a:ext cx="5472684" cy="532466"/>
        </a:xfrm>
        <a:prstGeom prst="homePlate">
          <a:avLst/>
        </a:prstGeom>
        <a:solidFill>
          <a:schemeClr val="tx2">
            <a:lumMod val="40000"/>
            <a:lumOff val="60000"/>
          </a:schemeClr>
        </a:solidFill>
      </dsp:spPr>
      <dsp:style>
        <a:lnRef idx="2">
          <a:schemeClr val="lt1"/>
        </a:lnRef>
        <a:fillRef idx="1">
          <a:schemeClr val="accent1"/>
        </a:fillRef>
        <a:effectRef idx="0">
          <a:scrgbClr r="0" g="0" b="0"/>
        </a:effectRef>
        <a:fontRef idx="minor">
          <a:schemeClr val="lt1"/>
        </a:fontRef>
      </dsp:style>
      <dsp:txBody>
        <a:bodyPr rot="10800000" lIns="234802" tIns="49530" rIns="92456" bIns="49530" anchor="ctr"/>
        <a:lstStyle>
          <a:lvl1pPr algn="ctr">
            <a:defRPr sz="1300"/>
          </a:lvl1pPr>
          <a:lvl2pPr marL="57150" indent="-57150" algn="ctr">
            <a:defRPr sz="1000"/>
          </a:lvl2pPr>
          <a:lvl3pPr marL="114300" indent="-57150" algn="ctr">
            <a:defRPr sz="1000"/>
          </a:lvl3pPr>
          <a:lvl4pPr marL="171450" indent="-57150" algn="ctr">
            <a:defRPr sz="1000"/>
          </a:lvl4pPr>
          <a:lvl5pPr marL="228600" indent="-57150" algn="ctr">
            <a:defRPr sz="1000"/>
          </a:lvl5pPr>
          <a:lvl6pPr marL="285750" indent="-57150" algn="ctr">
            <a:defRPr sz="1000"/>
          </a:lvl6pPr>
          <a:lvl7pPr marL="342900" indent="-57150" algn="ctr">
            <a:defRPr sz="1000"/>
          </a:lvl7pPr>
          <a:lvl8pPr marL="400050" indent="-57150" algn="ctr">
            <a:defRPr sz="1000"/>
          </a:lvl8pPr>
          <a:lvl9pPr marL="457200" indent="-57150" algn="ctr">
            <a:defRPr sz="1000"/>
          </a:lvl9pPr>
        </a:lstStyle>
        <a:p>
          <a:pPr lvl="0">
            <a:lnSpc>
              <a:spcPct val="100000"/>
            </a:lnSpc>
            <a:spcBef>
              <a:spcPct val="0"/>
            </a:spcBef>
            <a:spcAft>
              <a:spcPct val="35000"/>
            </a:spcAft>
          </a:pPr>
          <a:r>
            <a:rPr lang="id-ID" b="1" dirty="0" smtClean="0">
              <a:solidFill>
                <a:schemeClr val="tx1"/>
              </a:solidFill>
            </a:rPr>
            <a:t>Menuliskan tujuan teks prosedur yang akan ditulis.</a:t>
          </a:r>
          <a:endParaRPr lang="id-ID" b="1" dirty="0">
            <a:solidFill>
              <a:schemeClr val="tx1"/>
            </a:solidFill>
          </a:endParaRPr>
        </a:p>
      </dsp:txBody>
      <dsp:txXfrm rot="10800000">
        <a:off x="1511575" y="1331166"/>
        <a:ext cx="5472684" cy="532466"/>
      </dsp:txXfrm>
    </dsp:sp>
    <dsp:sp modelId="{1A2DFEC3-0853-4A7A-A517-95328E4C41CD}">
      <dsp:nvSpPr>
        <dsp:cNvPr id="7" name="Oval 6"/>
        <dsp:cNvSpPr/>
      </dsp:nvSpPr>
      <dsp:spPr bwMode="white">
        <a:xfrm>
          <a:off x="1245341" y="1331166"/>
          <a:ext cx="532466" cy="532466"/>
        </a:xfrm>
        <a:prstGeom prst="ellipse">
          <a:avLst/>
        </a:prstGeom>
        <a:blipFill rotWithShape="0">
          <a:blip r:embed="rId1"/>
          <a:stretch>
            <a:fillRect/>
          </a:stretch>
        </a:blipFill>
      </dsp:spPr>
      <dsp:style>
        <a:lnRef idx="2">
          <a:schemeClr val="lt1"/>
        </a:lnRef>
        <a:fillRef idx="1">
          <a:schemeClr val="accent1">
            <a:tint val="50000"/>
          </a:schemeClr>
        </a:fillRef>
        <a:effectRef idx="0">
          <a:scrgbClr r="0" g="0" b="0"/>
        </a:effectRef>
        <a:fontRef idx="minor"/>
      </dsp:style>
      <dsp:txXfrm>
        <a:off x="1245341" y="1331166"/>
        <a:ext cx="532466" cy="532466"/>
      </dsp:txXfrm>
    </dsp:sp>
    <dsp:sp modelId="{8F5F539C-03A8-4C5F-8DEC-A6B4B9E31B87}">
      <dsp:nvSpPr>
        <dsp:cNvPr id="10" name="Pentagon 9"/>
        <dsp:cNvSpPr/>
      </dsp:nvSpPr>
      <dsp:spPr bwMode="white">
        <a:xfrm rot="10800000">
          <a:off x="1511575" y="1996748"/>
          <a:ext cx="5472684" cy="532466"/>
        </a:xfrm>
        <a:prstGeom prst="homePlate">
          <a:avLst/>
        </a:prstGeom>
        <a:solidFill>
          <a:srgbClr val="00FF00"/>
        </a:solidFill>
      </dsp:spPr>
      <dsp:style>
        <a:lnRef idx="3">
          <a:schemeClr val="lt1"/>
        </a:lnRef>
        <a:fillRef idx="1">
          <a:schemeClr val="accent3"/>
        </a:fillRef>
        <a:effectRef idx="1">
          <a:schemeClr val="accent3"/>
        </a:effectRef>
        <a:fontRef idx="minor">
          <a:schemeClr val="lt1"/>
        </a:fontRef>
      </dsp:style>
      <dsp:txBody>
        <a:bodyPr rot="10800000" lIns="234802" tIns="49530" rIns="92456" bIns="49530" anchor="ctr"/>
        <a:lstStyle>
          <a:lvl1pPr algn="ctr">
            <a:defRPr sz="1300"/>
          </a:lvl1pPr>
          <a:lvl2pPr marL="57150" indent="-57150" algn="ctr">
            <a:defRPr sz="1000"/>
          </a:lvl2pPr>
          <a:lvl3pPr marL="114300" indent="-57150" algn="ctr">
            <a:defRPr sz="1000"/>
          </a:lvl3pPr>
          <a:lvl4pPr marL="171450" indent="-57150" algn="ctr">
            <a:defRPr sz="1000"/>
          </a:lvl4pPr>
          <a:lvl5pPr marL="228600" indent="-57150" algn="ctr">
            <a:defRPr sz="1000"/>
          </a:lvl5pPr>
          <a:lvl6pPr marL="285750" indent="-57150" algn="ctr">
            <a:defRPr sz="1000"/>
          </a:lvl6pPr>
          <a:lvl7pPr marL="342900" indent="-57150" algn="ctr">
            <a:defRPr sz="1000"/>
          </a:lvl7pPr>
          <a:lvl8pPr marL="400050" indent="-57150" algn="ctr">
            <a:defRPr sz="1000"/>
          </a:lvl8pPr>
          <a:lvl9pPr marL="457200" indent="-57150" algn="ctr">
            <a:defRPr sz="1000"/>
          </a:lvl9pPr>
        </a:lstStyle>
        <a:p>
          <a:pPr lvl="0">
            <a:lnSpc>
              <a:spcPct val="100000"/>
            </a:lnSpc>
            <a:spcBef>
              <a:spcPct val="0"/>
            </a:spcBef>
            <a:spcAft>
              <a:spcPct val="35000"/>
            </a:spcAft>
          </a:pPr>
          <a:r>
            <a:rPr lang="id-ID" b="1" dirty="0" smtClean="0">
              <a:solidFill>
                <a:schemeClr val="tx1"/>
              </a:solidFill>
            </a:rPr>
            <a:t>Mencari data tentang topik yang akan ditulis.</a:t>
          </a:r>
          <a:endParaRPr lang="id-ID" b="1" dirty="0">
            <a:solidFill>
              <a:schemeClr val="tx1"/>
            </a:solidFill>
          </a:endParaRPr>
        </a:p>
      </dsp:txBody>
      <dsp:txXfrm rot="10800000">
        <a:off x="1511575" y="1996748"/>
        <a:ext cx="5472684" cy="532466"/>
      </dsp:txXfrm>
    </dsp:sp>
    <dsp:sp modelId="{737BD66C-7F57-44F7-899D-C58228856C76}">
      <dsp:nvSpPr>
        <dsp:cNvPr id="9" name="Oval 8"/>
        <dsp:cNvSpPr/>
      </dsp:nvSpPr>
      <dsp:spPr bwMode="white">
        <a:xfrm>
          <a:off x="1245341" y="1996748"/>
          <a:ext cx="532466" cy="532466"/>
        </a:xfrm>
        <a:prstGeom prst="ellipse">
          <a:avLst/>
        </a:prstGeom>
        <a:blipFill rotWithShape="0">
          <a:blip r:embed="rId1"/>
          <a:stretch>
            <a:fillRect/>
          </a:stretch>
        </a:blipFill>
      </dsp:spPr>
      <dsp:style>
        <a:lnRef idx="2">
          <a:schemeClr val="lt1"/>
        </a:lnRef>
        <a:fillRef idx="1">
          <a:schemeClr val="accent1">
            <a:tint val="50000"/>
          </a:schemeClr>
        </a:fillRef>
        <a:effectRef idx="0">
          <a:scrgbClr r="0" g="0" b="0"/>
        </a:effectRef>
        <a:fontRef idx="minor"/>
      </dsp:style>
      <dsp:txXfrm>
        <a:off x="1245341" y="1996748"/>
        <a:ext cx="532466" cy="532466"/>
      </dsp:txXfrm>
    </dsp:sp>
    <dsp:sp modelId="{115FEDE8-5DED-475D-B253-36A3A057BF62}">
      <dsp:nvSpPr>
        <dsp:cNvPr id="12" name="Pentagon 11"/>
        <dsp:cNvSpPr/>
      </dsp:nvSpPr>
      <dsp:spPr bwMode="white">
        <a:xfrm rot="10800000">
          <a:off x="1511575" y="2662331"/>
          <a:ext cx="5472684" cy="532466"/>
        </a:xfrm>
        <a:prstGeom prst="homePlate">
          <a:avLst/>
        </a:prstGeom>
      </dsp:spPr>
      <dsp:style>
        <a:lnRef idx="1">
          <a:schemeClr val="accent2"/>
        </a:lnRef>
        <a:fillRef idx="2">
          <a:schemeClr val="accent2"/>
        </a:fillRef>
        <a:effectRef idx="1">
          <a:schemeClr val="accent2"/>
        </a:effectRef>
        <a:fontRef idx="minor">
          <a:schemeClr val="dk1"/>
        </a:fontRef>
      </dsp:style>
      <dsp:txBody>
        <a:bodyPr rot="10800000" lIns="234802" tIns="49530" rIns="92456" bIns="49530" anchor="ctr"/>
        <a:lstStyle>
          <a:lvl1pPr algn="ctr">
            <a:defRPr sz="1300"/>
          </a:lvl1pPr>
          <a:lvl2pPr marL="57150" indent="-57150" algn="ctr">
            <a:defRPr sz="1000"/>
          </a:lvl2pPr>
          <a:lvl3pPr marL="114300" indent="-57150" algn="ctr">
            <a:defRPr sz="1000"/>
          </a:lvl3pPr>
          <a:lvl4pPr marL="171450" indent="-57150" algn="ctr">
            <a:defRPr sz="1000"/>
          </a:lvl4pPr>
          <a:lvl5pPr marL="228600" indent="-57150" algn="ctr">
            <a:defRPr sz="1000"/>
          </a:lvl5pPr>
          <a:lvl6pPr marL="285750" indent="-57150" algn="ctr">
            <a:defRPr sz="1000"/>
          </a:lvl6pPr>
          <a:lvl7pPr marL="342900" indent="-57150" algn="ctr">
            <a:defRPr sz="1000"/>
          </a:lvl7pPr>
          <a:lvl8pPr marL="400050" indent="-57150" algn="ctr">
            <a:defRPr sz="1000"/>
          </a:lvl8pPr>
          <a:lvl9pPr marL="457200" indent="-57150" algn="ctr">
            <a:defRPr sz="1000"/>
          </a:lvl9pPr>
        </a:lstStyle>
        <a:p>
          <a:pPr lvl="0">
            <a:lnSpc>
              <a:spcPct val="100000"/>
            </a:lnSpc>
            <a:spcBef>
              <a:spcPct val="0"/>
            </a:spcBef>
            <a:spcAft>
              <a:spcPct val="35000"/>
            </a:spcAft>
          </a:pPr>
          <a:r>
            <a:rPr lang="id-ID" b="1" dirty="0" smtClean="0">
              <a:solidFill>
                <a:schemeClr val="tx1"/>
              </a:solidFill>
            </a:rPr>
            <a:t>Mencatat alat dan bahan yang digunakan</a:t>
          </a:r>
          <a:r>
            <a:rPr lang="id-ID" dirty="0" smtClean="0"/>
            <a:t>.</a:t>
          </a:r>
          <a:endParaRPr lang="id-ID" dirty="0"/>
        </a:p>
      </dsp:txBody>
      <dsp:txXfrm rot="10800000">
        <a:off x="1511575" y="2662331"/>
        <a:ext cx="5472684" cy="532466"/>
      </dsp:txXfrm>
    </dsp:sp>
    <dsp:sp modelId="{87ACFEC5-BE0B-49D0-A0FC-151D8F5795C9}">
      <dsp:nvSpPr>
        <dsp:cNvPr id="11" name="Oval 10"/>
        <dsp:cNvSpPr/>
      </dsp:nvSpPr>
      <dsp:spPr bwMode="white">
        <a:xfrm>
          <a:off x="1245341" y="2662331"/>
          <a:ext cx="532466" cy="532466"/>
        </a:xfrm>
        <a:prstGeom prst="ellipse">
          <a:avLst/>
        </a:prstGeom>
        <a:blipFill rotWithShape="0">
          <a:blip r:embed="rId1"/>
          <a:stretch>
            <a:fillRect/>
          </a:stretch>
        </a:blipFill>
      </dsp:spPr>
      <dsp:style>
        <a:lnRef idx="2">
          <a:schemeClr val="lt1"/>
        </a:lnRef>
        <a:fillRef idx="1">
          <a:schemeClr val="accent1">
            <a:tint val="50000"/>
          </a:schemeClr>
        </a:fillRef>
        <a:effectRef idx="0">
          <a:scrgbClr r="0" g="0" b="0"/>
        </a:effectRef>
        <a:fontRef idx="minor"/>
      </dsp:style>
      <dsp:txXfrm>
        <a:off x="1245341" y="2662331"/>
        <a:ext cx="532466" cy="532466"/>
      </dsp:txXfrm>
    </dsp:sp>
    <dsp:sp modelId="{C74536E1-AED3-4FD3-8245-2372A3F196C5}">
      <dsp:nvSpPr>
        <dsp:cNvPr id="14" name="Pentagon 13"/>
        <dsp:cNvSpPr/>
      </dsp:nvSpPr>
      <dsp:spPr bwMode="white">
        <a:xfrm rot="10800000">
          <a:off x="1511575" y="3327914"/>
          <a:ext cx="5472684" cy="532466"/>
        </a:xfrm>
        <a:prstGeom prst="homePlate">
          <a:avLst/>
        </a:prstGeom>
        <a:solidFill>
          <a:srgbClr val="0070C0"/>
        </a:solidFill>
      </dsp:spPr>
      <dsp:style>
        <a:lnRef idx="2">
          <a:schemeClr val="lt1"/>
        </a:lnRef>
        <a:fillRef idx="1">
          <a:schemeClr val="accent1"/>
        </a:fillRef>
        <a:effectRef idx="0">
          <a:scrgbClr r="0" g="0" b="0"/>
        </a:effectRef>
        <a:fontRef idx="minor">
          <a:schemeClr val="lt1"/>
        </a:fontRef>
      </dsp:style>
      <dsp:txBody>
        <a:bodyPr rot="10800000" lIns="234802" tIns="49530" rIns="92456" bIns="49530" anchor="ctr"/>
        <a:lstStyle>
          <a:lvl1pPr algn="ctr">
            <a:defRPr sz="1300"/>
          </a:lvl1pPr>
          <a:lvl2pPr marL="57150" indent="-57150" algn="ctr">
            <a:defRPr sz="1000"/>
          </a:lvl2pPr>
          <a:lvl3pPr marL="114300" indent="-57150" algn="ctr">
            <a:defRPr sz="1000"/>
          </a:lvl3pPr>
          <a:lvl4pPr marL="171450" indent="-57150" algn="ctr">
            <a:defRPr sz="1000"/>
          </a:lvl4pPr>
          <a:lvl5pPr marL="228600" indent="-57150" algn="ctr">
            <a:defRPr sz="1000"/>
          </a:lvl5pPr>
          <a:lvl6pPr marL="285750" indent="-57150" algn="ctr">
            <a:defRPr sz="1000"/>
          </a:lvl6pPr>
          <a:lvl7pPr marL="342900" indent="-57150" algn="ctr">
            <a:defRPr sz="1000"/>
          </a:lvl7pPr>
          <a:lvl8pPr marL="400050" indent="-57150" algn="ctr">
            <a:defRPr sz="1000"/>
          </a:lvl8pPr>
          <a:lvl9pPr marL="457200" indent="-57150" algn="ctr">
            <a:defRPr sz="1000"/>
          </a:lvl9pPr>
        </a:lstStyle>
        <a:p>
          <a:pPr lvl="0">
            <a:lnSpc>
              <a:spcPct val="100000"/>
            </a:lnSpc>
            <a:spcBef>
              <a:spcPct val="0"/>
            </a:spcBef>
            <a:spcAft>
              <a:spcPct val="35000"/>
            </a:spcAft>
          </a:pPr>
          <a:r>
            <a:rPr lang="id-ID" b="1" dirty="0" smtClean="0">
              <a:solidFill>
                <a:schemeClr val="tx1"/>
              </a:solidFill>
            </a:rPr>
            <a:t>Menuliskan menjadi teks prosedur padu.</a:t>
          </a:r>
          <a:endParaRPr lang="id-ID" b="1" dirty="0">
            <a:solidFill>
              <a:schemeClr val="tx1"/>
            </a:solidFill>
          </a:endParaRPr>
        </a:p>
      </dsp:txBody>
      <dsp:txXfrm rot="10800000">
        <a:off x="1511575" y="3327914"/>
        <a:ext cx="5472684" cy="532466"/>
      </dsp:txXfrm>
    </dsp:sp>
    <dsp:sp modelId="{33CBB398-FFF0-4B04-9EB9-548E7FDB6D9C}">
      <dsp:nvSpPr>
        <dsp:cNvPr id="13" name="Oval 12"/>
        <dsp:cNvSpPr/>
      </dsp:nvSpPr>
      <dsp:spPr bwMode="white">
        <a:xfrm>
          <a:off x="1245341" y="3327914"/>
          <a:ext cx="532466" cy="532466"/>
        </a:xfrm>
        <a:prstGeom prst="ellipse">
          <a:avLst/>
        </a:prstGeom>
        <a:blipFill rotWithShape="0">
          <a:blip r:embed="rId1"/>
          <a:stretch>
            <a:fillRect/>
          </a:stretch>
        </a:blipFill>
      </dsp:spPr>
      <dsp:style>
        <a:lnRef idx="2">
          <a:schemeClr val="lt1"/>
        </a:lnRef>
        <a:fillRef idx="1">
          <a:schemeClr val="accent1">
            <a:tint val="50000"/>
          </a:schemeClr>
        </a:fillRef>
        <a:effectRef idx="0">
          <a:scrgbClr r="0" g="0" b="0"/>
        </a:effectRef>
        <a:fontRef idx="minor"/>
      </dsp:style>
      <dsp:txXfrm>
        <a:off x="1245341" y="3327914"/>
        <a:ext cx="532466" cy="532466"/>
      </dsp:txXfrm>
    </dsp:sp>
    <dsp:sp modelId="{3DBA01CE-C9EB-43D5-A20D-883755D85867}">
      <dsp:nvSpPr>
        <dsp:cNvPr id="16" name="Pentagon 15"/>
        <dsp:cNvSpPr/>
      </dsp:nvSpPr>
      <dsp:spPr bwMode="white">
        <a:xfrm rot="10800000">
          <a:off x="1511575" y="3993497"/>
          <a:ext cx="5472684" cy="532466"/>
        </a:xfrm>
        <a:prstGeom prst="homePlate">
          <a:avLst/>
        </a:prstGeom>
        <a:solidFill>
          <a:srgbClr val="FFC000"/>
        </a:solidFill>
      </dsp:spPr>
      <dsp:style>
        <a:lnRef idx="2">
          <a:schemeClr val="lt1"/>
        </a:lnRef>
        <a:fillRef idx="1">
          <a:schemeClr val="accent1"/>
        </a:fillRef>
        <a:effectRef idx="0">
          <a:scrgbClr r="0" g="0" b="0"/>
        </a:effectRef>
        <a:fontRef idx="minor">
          <a:schemeClr val="lt1"/>
        </a:fontRef>
      </dsp:style>
      <dsp:txBody>
        <a:bodyPr rot="10800000" lIns="234802" tIns="49530" rIns="92456" bIns="49530" anchor="ctr"/>
        <a:lstStyle>
          <a:lvl1pPr algn="ctr">
            <a:defRPr sz="1300"/>
          </a:lvl1pPr>
          <a:lvl2pPr marL="57150" indent="-57150" algn="ctr">
            <a:defRPr sz="1000"/>
          </a:lvl2pPr>
          <a:lvl3pPr marL="114300" indent="-57150" algn="ctr">
            <a:defRPr sz="1000"/>
          </a:lvl3pPr>
          <a:lvl4pPr marL="171450" indent="-57150" algn="ctr">
            <a:defRPr sz="1000"/>
          </a:lvl4pPr>
          <a:lvl5pPr marL="228600" indent="-57150" algn="ctr">
            <a:defRPr sz="1000"/>
          </a:lvl5pPr>
          <a:lvl6pPr marL="285750" indent="-57150" algn="ctr">
            <a:defRPr sz="1000"/>
          </a:lvl6pPr>
          <a:lvl7pPr marL="342900" indent="-57150" algn="ctr">
            <a:defRPr sz="1000"/>
          </a:lvl7pPr>
          <a:lvl8pPr marL="400050" indent="-57150" algn="ctr">
            <a:defRPr sz="1000"/>
          </a:lvl8pPr>
          <a:lvl9pPr marL="457200" indent="-57150" algn="ctr">
            <a:defRPr sz="1000"/>
          </a:lvl9pPr>
        </a:lstStyle>
        <a:p>
          <a:pPr lvl="0">
            <a:lnSpc>
              <a:spcPct val="100000"/>
            </a:lnSpc>
            <a:spcBef>
              <a:spcPct val="0"/>
            </a:spcBef>
            <a:spcAft>
              <a:spcPct val="35000"/>
            </a:spcAft>
          </a:pPr>
          <a:r>
            <a:rPr lang="id-ID" b="1" dirty="0" smtClean="0">
              <a:solidFill>
                <a:schemeClr val="tx1"/>
              </a:solidFill>
            </a:rPr>
            <a:t>Mencatat langkah-langkah secara sistematis</a:t>
          </a:r>
          <a:r>
            <a:rPr lang="id-ID" dirty="0" smtClean="0"/>
            <a:t>.</a:t>
          </a:r>
          <a:endParaRPr lang="id-ID" dirty="0"/>
        </a:p>
      </dsp:txBody>
      <dsp:txXfrm rot="10800000">
        <a:off x="1511575" y="3993497"/>
        <a:ext cx="5472684" cy="532466"/>
      </dsp:txXfrm>
    </dsp:sp>
    <dsp:sp modelId="{5B7AA37B-DAB1-48A1-8C13-9282B170E4C6}">
      <dsp:nvSpPr>
        <dsp:cNvPr id="15" name="Oval 14"/>
        <dsp:cNvSpPr/>
      </dsp:nvSpPr>
      <dsp:spPr bwMode="white">
        <a:xfrm>
          <a:off x="1245341" y="3993497"/>
          <a:ext cx="532466" cy="532466"/>
        </a:xfrm>
        <a:prstGeom prst="ellipse">
          <a:avLst/>
        </a:prstGeom>
        <a:blipFill rotWithShape="0">
          <a:blip r:embed="rId1"/>
          <a:stretch>
            <a:fillRect/>
          </a:stretch>
        </a:blipFill>
      </dsp:spPr>
      <dsp:style>
        <a:lnRef idx="2">
          <a:schemeClr val="lt1"/>
        </a:lnRef>
        <a:fillRef idx="1">
          <a:schemeClr val="accent1">
            <a:tint val="50000"/>
          </a:schemeClr>
        </a:fillRef>
        <a:effectRef idx="0">
          <a:scrgbClr r="0" g="0" b="0"/>
        </a:effectRef>
        <a:fontRef idx="minor"/>
      </dsp:style>
      <dsp:txXfrm>
        <a:off x="1245341" y="3993497"/>
        <a:ext cx="532466" cy="532466"/>
      </dsp:txXfrm>
    </dsp:sp>
  </dsp:spTree>
</dsp:drawing>
</file>

<file path=ppt/diagrams/drawing29.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7643866" cy="4064000"/>
        <a:chOff x="0" y="0"/>
        <a:chExt cx="7643866" cy="4064000"/>
      </a:xfrm>
    </dsp:grpSpPr>
    <dsp:sp modelId="{3C48054D-10BE-433A-89AE-087002678663}">
      <dsp:nvSpPr>
        <dsp:cNvPr id="3" name="Rounded Rectangle 2"/>
        <dsp:cNvSpPr/>
      </dsp:nvSpPr>
      <dsp:spPr bwMode="white">
        <a:xfrm>
          <a:off x="0" y="0"/>
          <a:ext cx="5885777" cy="731520"/>
        </a:xfrm>
        <a:prstGeom prst="roundRect">
          <a:avLst>
            <a:gd name="adj" fmla="val 10000"/>
          </a:avLst>
        </a:prstGeom>
      </dsp:spPr>
      <dsp:style>
        <a:lnRef idx="2">
          <a:schemeClr val="lt1"/>
        </a:lnRef>
        <a:fillRef idx="1">
          <a:schemeClr val="accent2">
            <a:hueOff val="0"/>
            <a:satOff val="0"/>
            <a:lumOff val="0"/>
            <a:alpha val="100000"/>
          </a:schemeClr>
        </a:fillRef>
        <a:effectRef idx="0">
          <a:scrgbClr r="0" g="0" b="0"/>
        </a:effectRef>
        <a:fontRef idx="minor">
          <a:schemeClr val="lt1"/>
        </a:fontRef>
      </dsp:style>
      <dsp:txXfrm>
        <a:off x="0" y="0"/>
        <a:ext cx="5885777" cy="731520"/>
      </dsp:txXfrm>
    </dsp:sp>
    <dsp:sp modelId="{0FC57513-4567-40C1-9BB3-3B0A06F2EA66}">
      <dsp:nvSpPr>
        <dsp:cNvPr id="4" name="Rounded Rectangle 3"/>
        <dsp:cNvSpPr/>
      </dsp:nvSpPr>
      <dsp:spPr bwMode="white">
        <a:xfrm>
          <a:off x="439522" y="833120"/>
          <a:ext cx="5885777" cy="731520"/>
        </a:xfrm>
        <a:prstGeom prst="roundRect">
          <a:avLst>
            <a:gd name="adj" fmla="val 10000"/>
          </a:avLst>
        </a:prstGeom>
      </dsp:spPr>
      <dsp:style>
        <a:lnRef idx="2">
          <a:schemeClr val="lt1"/>
        </a:lnRef>
        <a:fillRef idx="1">
          <a:schemeClr val="accent2">
            <a:hueOff val="1170000"/>
            <a:satOff val="-1470"/>
            <a:lumOff val="294"/>
            <a:alpha val="100000"/>
          </a:schemeClr>
        </a:fillRef>
        <a:effectRef idx="0">
          <a:scrgbClr r="0" g="0" b="0"/>
        </a:effectRef>
        <a:fontRef idx="minor">
          <a:schemeClr val="lt1"/>
        </a:fontRef>
      </dsp:style>
      <dsp:txXfrm>
        <a:off x="439522" y="833120"/>
        <a:ext cx="5885777" cy="731520"/>
      </dsp:txXfrm>
    </dsp:sp>
    <dsp:sp modelId="{4CA4A106-CB4C-4ADD-9F10-90A71A64F591}">
      <dsp:nvSpPr>
        <dsp:cNvPr id="5" name="Rounded Rectangle 4"/>
        <dsp:cNvSpPr/>
      </dsp:nvSpPr>
      <dsp:spPr bwMode="white">
        <a:xfrm>
          <a:off x="879045" y="1666240"/>
          <a:ext cx="5885777" cy="731520"/>
        </a:xfrm>
        <a:prstGeom prst="roundRect">
          <a:avLst>
            <a:gd name="adj" fmla="val 10000"/>
          </a:avLst>
        </a:prstGeom>
      </dsp:spPr>
      <dsp:style>
        <a:lnRef idx="2">
          <a:schemeClr val="lt1"/>
        </a:lnRef>
        <a:fillRef idx="1">
          <a:schemeClr val="accent2">
            <a:hueOff val="2340000"/>
            <a:satOff val="-2940"/>
            <a:lumOff val="588"/>
            <a:alpha val="100000"/>
          </a:schemeClr>
        </a:fillRef>
        <a:effectRef idx="0">
          <a:scrgbClr r="0" g="0" b="0"/>
        </a:effectRef>
        <a:fontRef idx="minor">
          <a:schemeClr val="lt1"/>
        </a:fontRef>
      </dsp:style>
      <dsp:txXfrm>
        <a:off x="879045" y="1666240"/>
        <a:ext cx="5885777" cy="731520"/>
      </dsp:txXfrm>
    </dsp:sp>
    <dsp:sp modelId="{87BBCBB9-4168-47A7-B9A4-E5D0E51D52C5}">
      <dsp:nvSpPr>
        <dsp:cNvPr id="6" name="Rounded Rectangle 5"/>
        <dsp:cNvSpPr/>
      </dsp:nvSpPr>
      <dsp:spPr bwMode="white">
        <a:xfrm>
          <a:off x="1318567" y="2499360"/>
          <a:ext cx="5885777" cy="731520"/>
        </a:xfrm>
        <a:prstGeom prst="roundRect">
          <a:avLst>
            <a:gd name="adj" fmla="val 10000"/>
          </a:avLst>
        </a:prstGeom>
      </dsp:spPr>
      <dsp:style>
        <a:lnRef idx="2">
          <a:schemeClr val="lt1"/>
        </a:lnRef>
        <a:fillRef idx="1">
          <a:schemeClr val="accent2">
            <a:hueOff val="3510000"/>
            <a:satOff val="-4411"/>
            <a:lumOff val="882"/>
            <a:alpha val="100000"/>
          </a:schemeClr>
        </a:fillRef>
        <a:effectRef idx="0">
          <a:scrgbClr r="0" g="0" b="0"/>
        </a:effectRef>
        <a:fontRef idx="minor">
          <a:schemeClr val="lt1"/>
        </a:fontRef>
      </dsp:style>
      <dsp:txXfrm>
        <a:off x="1318567" y="2499360"/>
        <a:ext cx="5885777" cy="731520"/>
      </dsp:txXfrm>
    </dsp:sp>
    <dsp:sp modelId="{43E72696-8F97-4AE7-A37B-DFE7FAF7DC15}">
      <dsp:nvSpPr>
        <dsp:cNvPr id="7" name="Rounded Rectangle 6"/>
        <dsp:cNvSpPr/>
      </dsp:nvSpPr>
      <dsp:spPr bwMode="white">
        <a:xfrm>
          <a:off x="1758089" y="3332480"/>
          <a:ext cx="5885777" cy="731520"/>
        </a:xfrm>
        <a:prstGeom prst="roundRect">
          <a:avLst>
            <a:gd name="adj" fmla="val 10000"/>
          </a:avLst>
        </a:prstGeom>
      </dsp:spPr>
      <dsp:style>
        <a:lnRef idx="2">
          <a:schemeClr val="lt1"/>
        </a:lnRef>
        <a:fillRef idx="1">
          <a:schemeClr val="accent2">
            <a:hueOff val="4680000"/>
            <a:satOff val="-5881"/>
            <a:lumOff val="1176"/>
            <a:alpha val="100000"/>
          </a:schemeClr>
        </a:fillRef>
        <a:effectRef idx="0">
          <a:scrgbClr r="0" g="0" b="0"/>
        </a:effectRef>
        <a:fontRef idx="minor">
          <a:schemeClr val="lt1"/>
        </a:fontRef>
      </dsp:style>
      <dsp:txXfrm>
        <a:off x="1758089" y="3332480"/>
        <a:ext cx="5885777" cy="731520"/>
      </dsp:txXfrm>
    </dsp:sp>
    <dsp:sp modelId="{A861E918-8606-4B3B-BC97-D9A5623D52AA}">
      <dsp:nvSpPr>
        <dsp:cNvPr id="8" name="Down Arrow 7"/>
        <dsp:cNvSpPr/>
      </dsp:nvSpPr>
      <dsp:spPr bwMode="white">
        <a:xfrm>
          <a:off x="5410289" y="534416"/>
          <a:ext cx="475488" cy="475488"/>
        </a:xfrm>
        <a:prstGeom prst="downArrow">
          <a:avLst>
            <a:gd name="adj1" fmla="val 55000"/>
            <a:gd name="adj2" fmla="val 45000"/>
          </a:avLst>
        </a:prstGeom>
      </dsp:spPr>
      <dsp:style>
        <a:lnRef idx="2">
          <a:schemeClr val="accent2">
            <a:tint val="40000"/>
            <a:alpha val="90000"/>
            <a:hueOff val="0"/>
            <a:satOff val="0"/>
            <a:lumOff val="0"/>
            <a:alpha val="90196"/>
          </a:schemeClr>
        </a:lnRef>
        <a:fillRef idx="1">
          <a:schemeClr val="accent2">
            <a:tint val="40000"/>
            <a:alpha val="90000"/>
            <a:hueOff val="0"/>
            <a:satOff val="0"/>
            <a:lumOff val="0"/>
            <a:alpha val="90196"/>
          </a:schemeClr>
        </a:fillRef>
        <a:effectRef idx="0">
          <a:scrgbClr r="0" g="0" b="0"/>
        </a:effectRef>
        <a:fontRef idx="minor"/>
      </dsp:style>
      <dsp:txBody>
        <a:bodyPr lIns="82550" tIns="82550" rIns="82550" bIns="8255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endParaRPr lang="id-ID">
            <a:solidFill>
              <a:schemeClr val="dk1"/>
            </a:solidFill>
          </a:endParaRPr>
        </a:p>
      </dsp:txBody>
      <dsp:txXfrm>
        <a:off x="5410289" y="534416"/>
        <a:ext cx="475488" cy="475488"/>
      </dsp:txXfrm>
    </dsp:sp>
    <dsp:sp modelId="{6144020F-B779-44D1-B545-D3E437832ED4}">
      <dsp:nvSpPr>
        <dsp:cNvPr id="9" name="Down Arrow 8"/>
        <dsp:cNvSpPr/>
      </dsp:nvSpPr>
      <dsp:spPr bwMode="white">
        <a:xfrm>
          <a:off x="5849811" y="1367536"/>
          <a:ext cx="475488" cy="475488"/>
        </a:xfrm>
        <a:prstGeom prst="downArrow">
          <a:avLst>
            <a:gd name="adj1" fmla="val 55000"/>
            <a:gd name="adj2" fmla="val 45000"/>
          </a:avLst>
        </a:prstGeom>
      </dsp:spPr>
      <dsp:style>
        <a:lnRef idx="2">
          <a:schemeClr val="accent2">
            <a:tint val="40000"/>
            <a:alpha val="90000"/>
            <a:hueOff val="1680000"/>
            <a:satOff val="-914"/>
            <a:lumOff val="0"/>
            <a:alpha val="90196"/>
          </a:schemeClr>
        </a:lnRef>
        <a:fillRef idx="1">
          <a:schemeClr val="accent2">
            <a:tint val="40000"/>
            <a:alpha val="90000"/>
            <a:hueOff val="1680000"/>
            <a:satOff val="-914"/>
            <a:lumOff val="0"/>
            <a:alpha val="90196"/>
          </a:schemeClr>
        </a:fillRef>
        <a:effectRef idx="0">
          <a:scrgbClr r="0" g="0" b="0"/>
        </a:effectRef>
        <a:fontRef idx="minor"/>
      </dsp:style>
      <dsp:txBody>
        <a:bodyPr lIns="82550" tIns="82550" rIns="82550" bIns="8255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endParaRPr lang="id-ID">
            <a:solidFill>
              <a:schemeClr val="dk1"/>
            </a:solidFill>
          </a:endParaRPr>
        </a:p>
      </dsp:txBody>
      <dsp:txXfrm>
        <a:off x="5849811" y="1367536"/>
        <a:ext cx="475488" cy="475488"/>
      </dsp:txXfrm>
    </dsp:sp>
    <dsp:sp modelId="{6900C935-A5BC-438A-AF55-520CD88FC139}">
      <dsp:nvSpPr>
        <dsp:cNvPr id="10" name="Down Arrow 9"/>
        <dsp:cNvSpPr/>
      </dsp:nvSpPr>
      <dsp:spPr bwMode="white">
        <a:xfrm>
          <a:off x="6289333" y="2188464"/>
          <a:ext cx="475488" cy="475488"/>
        </a:xfrm>
        <a:prstGeom prst="downArrow">
          <a:avLst>
            <a:gd name="adj1" fmla="val 55000"/>
            <a:gd name="adj2" fmla="val 45000"/>
          </a:avLst>
        </a:prstGeom>
      </dsp:spPr>
      <dsp:style>
        <a:lnRef idx="2">
          <a:schemeClr val="accent2">
            <a:tint val="40000"/>
            <a:alpha val="90000"/>
            <a:hueOff val="3360000"/>
            <a:satOff val="-1829"/>
            <a:lumOff val="0"/>
            <a:alpha val="90196"/>
          </a:schemeClr>
        </a:lnRef>
        <a:fillRef idx="1">
          <a:schemeClr val="accent2">
            <a:tint val="40000"/>
            <a:alpha val="90000"/>
            <a:hueOff val="3360000"/>
            <a:satOff val="-1829"/>
            <a:lumOff val="0"/>
            <a:alpha val="90196"/>
          </a:schemeClr>
        </a:fillRef>
        <a:effectRef idx="0">
          <a:scrgbClr r="0" g="0" b="0"/>
        </a:effectRef>
        <a:fontRef idx="minor"/>
      </dsp:style>
      <dsp:txBody>
        <a:bodyPr lIns="82550" tIns="82550" rIns="82550" bIns="8255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endParaRPr lang="id-ID">
            <a:solidFill>
              <a:schemeClr val="dk1"/>
            </a:solidFill>
          </a:endParaRPr>
        </a:p>
      </dsp:txBody>
      <dsp:txXfrm>
        <a:off x="6289333" y="2188464"/>
        <a:ext cx="475488" cy="475488"/>
      </dsp:txXfrm>
    </dsp:sp>
    <dsp:sp modelId="{6129595C-2CDB-4541-96B4-D99C7ADE466A}">
      <dsp:nvSpPr>
        <dsp:cNvPr id="11" name="Down Arrow 10"/>
        <dsp:cNvSpPr/>
      </dsp:nvSpPr>
      <dsp:spPr bwMode="white">
        <a:xfrm>
          <a:off x="6728856" y="3029712"/>
          <a:ext cx="475488" cy="475488"/>
        </a:xfrm>
        <a:prstGeom prst="downArrow">
          <a:avLst>
            <a:gd name="adj1" fmla="val 55000"/>
            <a:gd name="adj2" fmla="val 45000"/>
          </a:avLst>
        </a:prstGeom>
      </dsp:spPr>
      <dsp:style>
        <a:lnRef idx="2">
          <a:schemeClr val="accent2">
            <a:tint val="40000"/>
            <a:alpha val="90000"/>
            <a:hueOff val="5040000"/>
            <a:satOff val="-2744"/>
            <a:lumOff val="0"/>
            <a:alpha val="90196"/>
          </a:schemeClr>
        </a:lnRef>
        <a:fillRef idx="1">
          <a:schemeClr val="accent2">
            <a:tint val="40000"/>
            <a:alpha val="90000"/>
            <a:hueOff val="5040000"/>
            <a:satOff val="-2744"/>
            <a:lumOff val="0"/>
            <a:alpha val="90196"/>
          </a:schemeClr>
        </a:fillRef>
        <a:effectRef idx="0">
          <a:scrgbClr r="0" g="0" b="0"/>
        </a:effectRef>
        <a:fontRef idx="minor"/>
      </dsp:style>
      <dsp:txBody>
        <a:bodyPr lIns="82550" tIns="82550" rIns="82550" bIns="8255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endParaRPr lang="id-ID">
            <a:solidFill>
              <a:schemeClr val="dk1"/>
            </a:solidFill>
          </a:endParaRPr>
        </a:p>
      </dsp:txBody>
      <dsp:txXfrm>
        <a:off x="6728856" y="3029712"/>
        <a:ext cx="475488" cy="475488"/>
      </dsp:txXfrm>
    </dsp:sp>
    <dsp:sp modelId="{DB40CBF0-51AE-49E2-916E-9F51E6E07C40}">
      <dsp:nvSpPr>
        <dsp:cNvPr id="12" name="Rounded Rectangle 11"/>
        <dsp:cNvSpPr/>
      </dsp:nvSpPr>
      <dsp:spPr bwMode="white">
        <a:xfrm>
          <a:off x="0" y="0"/>
          <a:ext cx="5885777" cy="731520"/>
        </a:xfrm>
        <a:prstGeom prst="roundRect">
          <a:avLst>
            <a:gd name="adj" fmla="val 10000"/>
          </a:avLst>
        </a:prstGeom>
        <a:noFill/>
        <a:ln>
          <a:noFill/>
        </a:ln>
      </dsp:spPr>
      <dsp:style>
        <a:lnRef idx="2">
          <a:schemeClr val="lt1"/>
        </a:lnRef>
        <a:fillRef idx="1">
          <a:schemeClr val="accent2">
            <a:hueOff val="4680000"/>
            <a:satOff val="-5881"/>
            <a:lumOff val="1176"/>
            <a:alpha val="100000"/>
          </a:schemeClr>
        </a:fillRef>
        <a:effectRef idx="0">
          <a:scrgbClr r="0" g="0" b="0"/>
        </a:effectRef>
        <a:fontRef idx="minor">
          <a:schemeClr val="lt1"/>
        </a:fontRef>
      </dsp:style>
      <dsp:txBody>
        <a:bodyPr lIns="247650" tIns="247650" rIns="247650" bIns="24765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endParaRPr lang="id-ID" dirty="0"/>
        </a:p>
      </dsp:txBody>
      <dsp:txXfrm>
        <a:off x="0" y="0"/>
        <a:ext cx="5885777" cy="731520"/>
      </dsp:txXfrm>
    </dsp:sp>
    <dsp:sp modelId="{6BD356CD-3F40-474E-9E41-F1C28E6F33A2}">
      <dsp:nvSpPr>
        <dsp:cNvPr id="13" name="Rounded Rectangle 12"/>
        <dsp:cNvSpPr/>
      </dsp:nvSpPr>
      <dsp:spPr bwMode="white">
        <a:xfrm>
          <a:off x="439522" y="833120"/>
          <a:ext cx="5885777" cy="731520"/>
        </a:xfrm>
        <a:prstGeom prst="roundRect">
          <a:avLst>
            <a:gd name="adj" fmla="val 10000"/>
          </a:avLst>
        </a:prstGeom>
        <a:noFill/>
        <a:ln>
          <a:noFill/>
        </a:ln>
      </dsp:spPr>
      <dsp:style>
        <a:lnRef idx="2">
          <a:schemeClr val="lt1"/>
        </a:lnRef>
        <a:fillRef idx="1">
          <a:schemeClr val="accent2">
            <a:hueOff val="4680000"/>
            <a:satOff val="-5881"/>
            <a:lumOff val="1176"/>
            <a:alpha val="100000"/>
          </a:schemeClr>
        </a:fillRef>
        <a:effectRef idx="0">
          <a:scrgbClr r="0" g="0" b="0"/>
        </a:effectRef>
        <a:fontRef idx="minor">
          <a:schemeClr val="lt1"/>
        </a:fontRef>
      </dsp:style>
      <dsp:txBody>
        <a:bodyPr lIns="110489" tIns="110489" rIns="110489" bIns="110489" anchor="ctr"/>
        <a:lstStyle>
          <a:lvl1pPr algn="l">
            <a:defRPr sz="29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pPr lvl="0">
            <a:lnSpc>
              <a:spcPct val="100000"/>
            </a:lnSpc>
            <a:spcBef>
              <a:spcPct val="0"/>
            </a:spcBef>
            <a:spcAft>
              <a:spcPct val="35000"/>
            </a:spcAft>
          </a:pPr>
          <a:endParaRPr lang="id-ID" dirty="0"/>
        </a:p>
      </dsp:txBody>
      <dsp:txXfrm>
        <a:off x="439522" y="833120"/>
        <a:ext cx="5885777" cy="731520"/>
      </dsp:txXfrm>
    </dsp:sp>
    <dsp:sp modelId="{32831C18-785A-4BA0-B138-3C25227021F9}">
      <dsp:nvSpPr>
        <dsp:cNvPr id="14" name="Rounded Rectangle 13"/>
        <dsp:cNvSpPr/>
      </dsp:nvSpPr>
      <dsp:spPr bwMode="white">
        <a:xfrm>
          <a:off x="879045" y="1666240"/>
          <a:ext cx="5885777" cy="731520"/>
        </a:xfrm>
        <a:prstGeom prst="roundRect">
          <a:avLst>
            <a:gd name="adj" fmla="val 10000"/>
          </a:avLst>
        </a:prstGeom>
        <a:noFill/>
        <a:ln>
          <a:noFill/>
        </a:ln>
      </dsp:spPr>
      <dsp:style>
        <a:lnRef idx="2">
          <a:schemeClr val="lt1"/>
        </a:lnRef>
        <a:fillRef idx="1">
          <a:schemeClr val="accent2">
            <a:hueOff val="4680000"/>
            <a:satOff val="-5881"/>
            <a:lumOff val="1176"/>
            <a:alpha val="100000"/>
          </a:schemeClr>
        </a:fillRef>
        <a:effectRef idx="0">
          <a:scrgbClr r="0" g="0" b="0"/>
        </a:effectRef>
        <a:fontRef idx="minor">
          <a:schemeClr val="lt1"/>
        </a:fontRef>
      </dsp:style>
      <dsp:txBody>
        <a:bodyPr lIns="247650" tIns="247650" rIns="247650" bIns="24765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endParaRPr lang="id-ID" dirty="0"/>
        </a:p>
      </dsp:txBody>
      <dsp:txXfrm>
        <a:off x="879045" y="1666240"/>
        <a:ext cx="5885777" cy="731520"/>
      </dsp:txXfrm>
    </dsp:sp>
    <dsp:sp modelId="{79C9F6D4-FB33-4DBD-AD0D-5E8AE42D19B2}">
      <dsp:nvSpPr>
        <dsp:cNvPr id="15" name="Rounded Rectangle 14"/>
        <dsp:cNvSpPr/>
      </dsp:nvSpPr>
      <dsp:spPr bwMode="white">
        <a:xfrm>
          <a:off x="1318567" y="2499360"/>
          <a:ext cx="5885777" cy="731520"/>
        </a:xfrm>
        <a:prstGeom prst="roundRect">
          <a:avLst>
            <a:gd name="adj" fmla="val 10000"/>
          </a:avLst>
        </a:prstGeom>
        <a:noFill/>
        <a:ln>
          <a:noFill/>
        </a:ln>
      </dsp:spPr>
      <dsp:style>
        <a:lnRef idx="2">
          <a:schemeClr val="lt1"/>
        </a:lnRef>
        <a:fillRef idx="1">
          <a:schemeClr val="accent2">
            <a:hueOff val="4680000"/>
            <a:satOff val="-5881"/>
            <a:lumOff val="1176"/>
            <a:alpha val="100000"/>
          </a:schemeClr>
        </a:fillRef>
        <a:effectRef idx="0">
          <a:scrgbClr r="0" g="0" b="0"/>
        </a:effectRef>
        <a:fontRef idx="minor">
          <a:schemeClr val="lt1"/>
        </a:fontRef>
      </dsp:style>
      <dsp:txBody>
        <a:bodyPr lIns="247650" tIns="247650" rIns="247650" bIns="24765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endParaRPr lang="id-ID" dirty="0"/>
        </a:p>
      </dsp:txBody>
      <dsp:txXfrm>
        <a:off x="1318567" y="2499360"/>
        <a:ext cx="5885777" cy="731520"/>
      </dsp:txXfrm>
    </dsp:sp>
    <dsp:sp modelId="{E814C832-FAAD-48ED-860B-FF679CCB8FD2}">
      <dsp:nvSpPr>
        <dsp:cNvPr id="16" name="Rounded Rectangle 15"/>
        <dsp:cNvSpPr/>
      </dsp:nvSpPr>
      <dsp:spPr bwMode="white">
        <a:xfrm>
          <a:off x="1758089" y="3332480"/>
          <a:ext cx="5885777" cy="731520"/>
        </a:xfrm>
        <a:prstGeom prst="roundRect">
          <a:avLst>
            <a:gd name="adj" fmla="val 10000"/>
          </a:avLst>
        </a:prstGeom>
        <a:noFill/>
        <a:ln>
          <a:noFill/>
        </a:ln>
      </dsp:spPr>
      <dsp:style>
        <a:lnRef idx="2">
          <a:schemeClr val="lt1"/>
        </a:lnRef>
        <a:fillRef idx="1">
          <a:schemeClr val="accent2">
            <a:hueOff val="4680000"/>
            <a:satOff val="-5881"/>
            <a:lumOff val="1176"/>
            <a:alpha val="100000"/>
          </a:schemeClr>
        </a:fillRef>
        <a:effectRef idx="0">
          <a:scrgbClr r="0" g="0" b="0"/>
        </a:effectRef>
        <a:fontRef idx="minor">
          <a:schemeClr val="lt1"/>
        </a:fontRef>
      </dsp:style>
      <dsp:txBody>
        <a:bodyPr lIns="247650" tIns="247650" rIns="247650" bIns="24765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endParaRPr lang="id-ID" dirty="0"/>
        </a:p>
      </dsp:txBody>
      <dsp:txXfrm>
        <a:off x="1758089" y="3332480"/>
        <a:ext cx="5885777" cy="731520"/>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5111750" cy="5853113"/>
        <a:chOff x="0" y="0"/>
        <a:chExt cx="5111750" cy="5853113"/>
      </a:xfrm>
    </dsp:grpSpPr>
    <dsp:sp modelId="{3EBE5F35-3B2D-4FD8-BB74-F51146CAF271}">
      <dsp:nvSpPr>
        <dsp:cNvPr id="4" name="Right Arrow 3"/>
        <dsp:cNvSpPr/>
      </dsp:nvSpPr>
      <dsp:spPr bwMode="white">
        <a:xfrm>
          <a:off x="2044700" y="0"/>
          <a:ext cx="3067050" cy="2787197"/>
        </a:xfrm>
        <a:prstGeom prst="rightArrow">
          <a:avLst>
            <a:gd name="adj1" fmla="val 75000"/>
            <a:gd name="adj2" fmla="val 50000"/>
          </a:avLst>
        </a:prstGeom>
        <a:solidFill>
          <a:schemeClr val="accent6">
            <a:lumMod val="60000"/>
            <a:lumOff val="40000"/>
            <a:alpha val="90000"/>
          </a:schemeClr>
        </a:solidFill>
      </dsp:spPr>
      <dsp:style>
        <a:lnRef idx="2">
          <a:schemeClr val="accent1">
            <a:alpha val="90000"/>
            <a:tint val="40000"/>
          </a:schemeClr>
        </a:lnRef>
        <a:fillRef idx="1">
          <a:schemeClr val="accent1">
            <a:alpha val="90000"/>
            <a:tint val="40000"/>
          </a:schemeClr>
        </a:fillRef>
        <a:effectRef idx="0">
          <a:scrgbClr r="0" g="0" b="0"/>
        </a:effectRef>
        <a:fontRef idx="minor"/>
      </dsp:style>
      <dsp:txBody>
        <a:bodyPr lIns="12700" tIns="12700" rIns="12700" bIns="12700" anchor="t"/>
        <a:lstStyle>
          <a:lvl1pPr algn="l">
            <a:defRPr sz="2000"/>
          </a:lvl1pPr>
          <a:lvl2pPr marL="228600" indent="-228600" algn="l">
            <a:defRPr sz="2000"/>
          </a:lvl2pPr>
          <a:lvl3pPr marL="457200" indent="-228600" algn="l">
            <a:defRPr sz="2000"/>
          </a:lvl3pPr>
          <a:lvl4pPr marL="685800" indent="-228600" algn="l">
            <a:defRPr sz="2000"/>
          </a:lvl4pPr>
          <a:lvl5pPr marL="914400" indent="-228600" algn="l">
            <a:defRPr sz="2000"/>
          </a:lvl5pPr>
          <a:lvl6pPr marL="1143000" indent="-228600" algn="l">
            <a:defRPr sz="2000"/>
          </a:lvl6pPr>
          <a:lvl7pPr marL="1371600" indent="-228600" algn="l">
            <a:defRPr sz="2000"/>
          </a:lvl7pPr>
          <a:lvl8pPr marL="1600200" indent="-228600" algn="l">
            <a:defRPr sz="2000"/>
          </a:lvl8pPr>
          <a:lvl9pPr marL="1828800" indent="-228600" algn="l">
            <a:defRPr sz="2000"/>
          </a:lvl9pPr>
        </a:lstStyle>
        <a:p>
          <a:pPr lvl="1" algn="l">
            <a:lnSpc>
              <a:spcPct val="100000"/>
            </a:lnSpc>
            <a:spcBef>
              <a:spcPct val="0"/>
            </a:spcBef>
            <a:spcAft>
              <a:spcPct val="15000"/>
            </a:spcAft>
            <a:buChar char="•"/>
          </a:pPr>
          <a:endParaRPr lang="id-ID" dirty="0">
            <a:solidFill>
              <a:schemeClr val="dk1"/>
            </a:solidFill>
          </a:endParaRPr>
        </a:p>
        <a:p>
          <a:pPr lvl="1" algn="l">
            <a:lnSpc>
              <a:spcPct val="100000"/>
            </a:lnSpc>
            <a:spcBef>
              <a:spcPct val="0"/>
            </a:spcBef>
            <a:spcAft>
              <a:spcPct val="15000"/>
            </a:spcAft>
            <a:buChar char="•"/>
          </a:pPr>
          <a:r>
            <a:rPr lang="id-ID" b="1" dirty="0" smtClean="0">
              <a:solidFill>
                <a:schemeClr val="dk1"/>
              </a:solidFill>
            </a:rPr>
            <a:t>berdasarkan   fakta   yang dilihat langsung oleh penulis</a:t>
          </a:r>
          <a:endParaRPr lang="id-ID" b="1" dirty="0">
            <a:solidFill>
              <a:schemeClr val="dk1"/>
            </a:solidFill>
          </a:endParaRPr>
        </a:p>
      </dsp:txBody>
      <dsp:txXfrm>
        <a:off x="2044700" y="0"/>
        <a:ext cx="3067050" cy="2787197"/>
      </dsp:txXfrm>
    </dsp:sp>
    <dsp:sp modelId="{F8B10FE1-151C-40D0-9F3C-576711D66BFB}">
      <dsp:nvSpPr>
        <dsp:cNvPr id="3" name="Rounded Rectangle 2"/>
        <dsp:cNvSpPr/>
      </dsp:nvSpPr>
      <dsp:spPr bwMode="white">
        <a:xfrm>
          <a:off x="0" y="0"/>
          <a:ext cx="2044700" cy="2787197"/>
        </a:xfrm>
        <a:prstGeom prst="roundRect">
          <a:avLst/>
        </a:prstGeom>
        <a:solidFill>
          <a:schemeClr val="accent6">
            <a:lumMod val="75000"/>
          </a:schemeClr>
        </a:solidFill>
      </dsp:spPr>
      <dsp:style>
        <a:lnRef idx="2">
          <a:schemeClr val="lt1"/>
        </a:lnRef>
        <a:fillRef idx="1">
          <a:schemeClr val="accent1"/>
        </a:fillRef>
        <a:effectRef idx="0">
          <a:scrgbClr r="0" g="0" b="0"/>
        </a:effectRef>
        <a:fontRef idx="minor">
          <a:schemeClr val="lt1"/>
        </a:fontRef>
      </dsp:style>
      <dsp:txBody>
        <a:bodyPr lIns="87630" tIns="43815" rIns="87630" bIns="43815"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id-ID" b="1" dirty="0" smtClean="0">
              <a:solidFill>
                <a:schemeClr val="tx1"/>
              </a:solidFill>
            </a:rPr>
            <a:t>Eksplanastori</a:t>
          </a:r>
          <a:endParaRPr lang="id-ID" b="1" dirty="0">
            <a:solidFill>
              <a:schemeClr val="tx1"/>
            </a:solidFill>
          </a:endParaRPr>
        </a:p>
      </dsp:txBody>
      <dsp:txXfrm>
        <a:off x="0" y="0"/>
        <a:ext cx="2044700" cy="2787197"/>
      </dsp:txXfrm>
    </dsp:sp>
    <dsp:sp modelId="{CEE7F2B5-25E0-4A2C-AABC-338BD75B3B48}">
      <dsp:nvSpPr>
        <dsp:cNvPr id="6" name="Right Arrow 5"/>
        <dsp:cNvSpPr/>
      </dsp:nvSpPr>
      <dsp:spPr bwMode="white">
        <a:xfrm>
          <a:off x="1882801" y="2569952"/>
          <a:ext cx="3067050" cy="2787197"/>
        </a:xfrm>
        <a:prstGeom prst="rightArrow">
          <a:avLst>
            <a:gd name="adj1" fmla="val 75000"/>
            <a:gd name="adj2" fmla="val 50000"/>
          </a:avLst>
        </a:prstGeom>
        <a:solidFill>
          <a:schemeClr val="accent4">
            <a:lumMod val="40000"/>
            <a:lumOff val="60000"/>
            <a:alpha val="90000"/>
          </a:schemeClr>
        </a:solidFill>
      </dsp:spPr>
      <dsp:style>
        <a:lnRef idx="2">
          <a:schemeClr val="accent1">
            <a:alpha val="90000"/>
            <a:tint val="40000"/>
          </a:schemeClr>
        </a:lnRef>
        <a:fillRef idx="1">
          <a:schemeClr val="accent1">
            <a:alpha val="90000"/>
            <a:tint val="40000"/>
          </a:schemeClr>
        </a:fillRef>
        <a:effectRef idx="0">
          <a:scrgbClr r="0" g="0" b="0"/>
        </a:effectRef>
        <a:fontRef idx="minor"/>
      </dsp:style>
      <dsp:txBody>
        <a:bodyPr lIns="12700" tIns="12700" rIns="12700" bIns="12700" anchor="t"/>
        <a:lstStyle>
          <a:lvl1pPr algn="l">
            <a:defRPr sz="2000"/>
          </a:lvl1pPr>
          <a:lvl2pPr marL="228600" indent="-228600" algn="l">
            <a:defRPr sz="2000"/>
          </a:lvl2pPr>
          <a:lvl3pPr marL="457200" indent="-228600" algn="l">
            <a:defRPr sz="2000"/>
          </a:lvl3pPr>
          <a:lvl4pPr marL="685800" indent="-228600" algn="l">
            <a:defRPr sz="2000"/>
          </a:lvl4pPr>
          <a:lvl5pPr marL="914400" indent="-228600" algn="l">
            <a:defRPr sz="2000"/>
          </a:lvl5pPr>
          <a:lvl6pPr marL="1143000" indent="-228600" algn="l">
            <a:defRPr sz="2000"/>
          </a:lvl6pPr>
          <a:lvl7pPr marL="1371600" indent="-228600" algn="l">
            <a:defRPr sz="2000"/>
          </a:lvl7pPr>
          <a:lvl8pPr marL="1600200" indent="-228600" algn="l">
            <a:defRPr sz="2000"/>
          </a:lvl8pPr>
          <a:lvl9pPr marL="1828800" indent="-228600" algn="l">
            <a:defRPr sz="2000"/>
          </a:lvl9pPr>
        </a:lstStyle>
        <a:p>
          <a:pPr lvl="1">
            <a:lnSpc>
              <a:spcPct val="100000"/>
            </a:lnSpc>
            <a:spcBef>
              <a:spcPct val="0"/>
            </a:spcBef>
            <a:spcAft>
              <a:spcPct val="15000"/>
            </a:spcAft>
            <a:buChar char="•"/>
          </a:pPr>
          <a:endParaRPr lang="id-ID" dirty="0">
            <a:solidFill>
              <a:schemeClr val="dk1"/>
            </a:solidFill>
          </a:endParaRPr>
        </a:p>
        <a:p>
          <a:pPr lvl="1">
            <a:lnSpc>
              <a:spcPct val="100000"/>
            </a:lnSpc>
            <a:spcBef>
              <a:spcPct val="0"/>
            </a:spcBef>
            <a:spcAft>
              <a:spcPct val="15000"/>
            </a:spcAft>
            <a:buChar char="•"/>
          </a:pPr>
          <a:r>
            <a:rPr lang="id-ID" b="1" dirty="0" smtClean="0">
              <a:solidFill>
                <a:schemeClr val="dk1"/>
              </a:solidFill>
            </a:rPr>
            <a:t>Tempat (Spasial)</a:t>
          </a:r>
          <a:endParaRPr lang="id-ID" dirty="0">
            <a:solidFill>
              <a:schemeClr val="dk1"/>
            </a:solidFill>
          </a:endParaRPr>
        </a:p>
        <a:p>
          <a:pPr lvl="1">
            <a:lnSpc>
              <a:spcPct val="100000"/>
            </a:lnSpc>
            <a:spcBef>
              <a:spcPct val="0"/>
            </a:spcBef>
            <a:spcAft>
              <a:spcPct val="15000"/>
            </a:spcAft>
            <a:buChar char="•"/>
          </a:pPr>
          <a:r>
            <a:rPr lang="id-ID" b="1" smtClean="0">
              <a:solidFill>
                <a:schemeClr val="dk1"/>
              </a:solidFill>
            </a:rPr>
            <a:t>Benda</a:t>
          </a:r>
          <a:endParaRPr lang="id-ID">
            <a:solidFill>
              <a:schemeClr val="dk1"/>
            </a:solidFill>
          </a:endParaRPr>
        </a:p>
        <a:p>
          <a:pPr lvl="1">
            <a:lnSpc>
              <a:spcPct val="100000"/>
            </a:lnSpc>
            <a:spcBef>
              <a:spcPct val="0"/>
            </a:spcBef>
            <a:spcAft>
              <a:spcPct val="15000"/>
            </a:spcAft>
            <a:buChar char="•"/>
          </a:pPr>
          <a:r>
            <a:rPr lang="id-ID" b="1" dirty="0" smtClean="0">
              <a:solidFill>
                <a:schemeClr val="dk1"/>
              </a:solidFill>
            </a:rPr>
            <a:t>Waktu</a:t>
          </a:r>
          <a:endParaRPr lang="id-ID" dirty="0">
            <a:solidFill>
              <a:schemeClr val="dk1"/>
            </a:solidFill>
          </a:endParaRPr>
        </a:p>
        <a:p>
          <a:pPr lvl="1">
            <a:lnSpc>
              <a:spcPct val="100000"/>
            </a:lnSpc>
            <a:spcBef>
              <a:spcPct val="0"/>
            </a:spcBef>
            <a:spcAft>
              <a:spcPct val="15000"/>
            </a:spcAft>
            <a:buChar char="•"/>
          </a:pPr>
          <a:r>
            <a:rPr lang="id-ID" b="1" dirty="0" smtClean="0">
              <a:solidFill>
                <a:schemeClr val="dk1"/>
              </a:solidFill>
            </a:rPr>
            <a:t>Orang</a:t>
          </a:r>
          <a:endParaRPr lang="id-ID" dirty="0">
            <a:solidFill>
              <a:schemeClr val="dk1"/>
            </a:solidFill>
          </a:endParaRPr>
        </a:p>
      </dsp:txBody>
      <dsp:txXfrm>
        <a:off x="1882801" y="2569952"/>
        <a:ext cx="3067050" cy="2787197"/>
      </dsp:txXfrm>
    </dsp:sp>
    <dsp:sp modelId="{C2E31D3F-349C-4F87-99FF-1032B5C6C600}">
      <dsp:nvSpPr>
        <dsp:cNvPr id="5" name="Rounded Rectangle 4"/>
        <dsp:cNvSpPr/>
      </dsp:nvSpPr>
      <dsp:spPr bwMode="white">
        <a:xfrm>
          <a:off x="0" y="2558324"/>
          <a:ext cx="2044700" cy="2787197"/>
        </a:xfrm>
        <a:prstGeom prst="roundRect">
          <a:avLst/>
        </a:prstGeom>
        <a:solidFill>
          <a:schemeClr val="accent4">
            <a:lumMod val="60000"/>
            <a:lumOff val="40000"/>
          </a:schemeClr>
        </a:solidFill>
      </dsp:spPr>
      <dsp:style>
        <a:lnRef idx="2">
          <a:schemeClr val="lt1"/>
        </a:lnRef>
        <a:fillRef idx="1">
          <a:schemeClr val="accent1"/>
        </a:fillRef>
        <a:effectRef idx="0">
          <a:scrgbClr r="0" g="0" b="0"/>
        </a:effectRef>
        <a:fontRef idx="minor">
          <a:schemeClr val="lt1"/>
        </a:fontRef>
      </dsp:style>
      <dsp:txBody>
        <a:bodyPr lIns="87630" tIns="43815" rIns="87630" bIns="43815"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id-ID" b="1" dirty="0" smtClean="0">
              <a:solidFill>
                <a:schemeClr val="tx1"/>
              </a:solidFill>
            </a:rPr>
            <a:t>Sugesti</a:t>
          </a:r>
          <a:endParaRPr lang="id-ID" b="1" dirty="0">
            <a:solidFill>
              <a:schemeClr val="tx1"/>
            </a:solidFill>
          </a:endParaRPr>
        </a:p>
      </dsp:txBody>
      <dsp:txXfrm>
        <a:off x="0" y="2558324"/>
        <a:ext cx="2044700" cy="2787197"/>
      </dsp:txXfrm>
    </dsp:sp>
  </dsp:spTree>
</dsp:drawing>
</file>

<file path=ppt/diagrams/drawing30.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7515860" cy="3867785"/>
        <a:chOff x="0" y="0"/>
        <a:chExt cx="7515860" cy="3867785"/>
      </a:xfrm>
    </dsp:grpSpPr>
    <dsp:sp modelId="{B52502C2-594A-4A13-A5FF-5CD5841BD847}">
      <dsp:nvSpPr>
        <dsp:cNvPr id="3" name="Oval 2"/>
        <dsp:cNvSpPr/>
      </dsp:nvSpPr>
      <dsp:spPr bwMode="white">
        <a:xfrm>
          <a:off x="2874821" y="2101567"/>
          <a:ext cx="1766218" cy="1766218"/>
        </a:xfrm>
        <a:prstGeom prst="ellipse">
          <a:avLst/>
        </a:prstGeom>
      </dsp:spPr>
      <dsp:style>
        <a:lnRef idx="2">
          <a:schemeClr val="accent2">
            <a:shade val="80000"/>
          </a:schemeClr>
        </a:lnRef>
        <a:fillRef idx="1">
          <a:schemeClr val="lt1"/>
        </a:fillRef>
        <a:effectRef idx="0">
          <a:scrgbClr r="0" g="0" b="0"/>
        </a:effectRef>
        <a:fontRef idx="minor">
          <a:schemeClr val="lt1"/>
        </a:fontRef>
      </dsp:style>
      <dsp:txBody>
        <a:bodyPr vert="horz" wrap="square" lIns="12700" tIns="12700" rIns="12700" bIns="12700" anchor="ctr"/>
        <a:lstStyle>
          <a:lvl1pPr algn="ctr">
            <a:defRPr sz="20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r>
            <a:rPr lang="id-ID" b="1" dirty="0" smtClean="0">
              <a:solidFill>
                <a:schemeClr val="dk1"/>
              </a:solidFill>
              <a:sym typeface="+mn-ea"/>
            </a:rPr>
            <a:t>Teks Laporan Hasil Observasi</a:t>
          </a:r>
          <a:r>
            <a:rPr lang="id-ID" altLang="en-US" b="1">
              <a:solidFill>
                <a:schemeClr val="dk1"/>
              </a:solidFill>
              <a:sym typeface="+mn-ea"/>
            </a:rPr>
            <a:t>  </a:t>
          </a:r>
          <a:endParaRPr lang="en-US">
            <a:solidFill>
              <a:schemeClr val="dk1"/>
            </a:solidFill>
          </a:endParaRPr>
        </a:p>
      </dsp:txBody>
      <dsp:txXfrm>
        <a:off x="2874821" y="2101567"/>
        <a:ext cx="1766218" cy="1766218"/>
      </dsp:txXfrm>
    </dsp:sp>
    <dsp:sp modelId="{B849A6F3-9933-4C36-AF65-6098308CBC3C}">
      <dsp:nvSpPr>
        <dsp:cNvPr id="4" name="Left Arrow 3"/>
        <dsp:cNvSpPr/>
      </dsp:nvSpPr>
      <dsp:spPr bwMode="white">
        <a:xfrm rot="12899999">
          <a:off x="1772805" y="1816236"/>
          <a:ext cx="1351731" cy="503372"/>
        </a:xfrm>
        <a:prstGeom prst="leftArrow">
          <a:avLst>
            <a:gd name="adj1" fmla="val 60000"/>
            <a:gd name="adj2" fmla="val 50000"/>
          </a:avLst>
        </a:prstGeom>
      </dsp:spPr>
      <dsp:style>
        <a:lnRef idx="0">
          <a:schemeClr val="accent2">
            <a:tint val="60000"/>
          </a:schemeClr>
        </a:lnRef>
        <a:fillRef idx="1">
          <a:schemeClr val="accent2">
            <a:tint val="60000"/>
          </a:schemeClr>
        </a:fillRef>
        <a:effectRef idx="0">
          <a:scrgbClr r="0" g="0" b="0"/>
        </a:effectRef>
        <a:fontRef idx="minor">
          <a:schemeClr val="lt1"/>
        </a:fontRef>
      </dsp:style>
      <dsp:txXfrm rot="12899999">
        <a:off x="1772805" y="1816236"/>
        <a:ext cx="1351731" cy="503372"/>
      </dsp:txXfrm>
    </dsp:sp>
    <dsp:sp modelId="{B1756079-1332-4090-9A47-D2C0EDB7FB22}">
      <dsp:nvSpPr>
        <dsp:cNvPr id="5" name="Rounded Rectangle 4"/>
        <dsp:cNvSpPr/>
      </dsp:nvSpPr>
      <dsp:spPr bwMode="white">
        <a:xfrm>
          <a:off x="1023858" y="986536"/>
          <a:ext cx="1677907" cy="1342326"/>
        </a:xfrm>
        <a:prstGeom prst="roundRect">
          <a:avLst>
            <a:gd name="adj" fmla="val 10000"/>
          </a:avLst>
        </a:prstGeom>
      </dsp:spPr>
      <dsp:style>
        <a:lnRef idx="2">
          <a:schemeClr val="accent2">
            <a:shade val="80000"/>
          </a:schemeClr>
        </a:lnRef>
        <a:fillRef idx="1">
          <a:schemeClr val="lt1"/>
        </a:fillRef>
        <a:effectRef idx="0">
          <a:scrgbClr r="0" g="0" b="0"/>
        </a:effectRef>
        <a:fontRef idx="minor">
          <a:schemeClr val="lt1"/>
        </a:fontRef>
      </dsp:style>
      <dsp:txBody>
        <a:bodyPr vert="horz" wrap="square" lIns="123825" tIns="123825" rIns="123825" bIns="123825"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endParaRPr lang="en-US">
            <a:solidFill>
              <a:schemeClr val="dk1"/>
            </a:solidFill>
          </a:endParaRPr>
        </a:p>
      </dsp:txBody>
      <dsp:txXfrm>
        <a:off x="1023858" y="986536"/>
        <a:ext cx="1677907" cy="1342326"/>
      </dsp:txXfrm>
    </dsp:sp>
    <dsp:sp modelId="{8A478794-BDE0-4AD6-9479-89CDBFC37EB7}">
      <dsp:nvSpPr>
        <dsp:cNvPr id="6" name="Left Arrow 5"/>
        <dsp:cNvSpPr/>
      </dsp:nvSpPr>
      <dsp:spPr bwMode="white">
        <a:xfrm rot="16199999">
          <a:off x="3082064" y="1134679"/>
          <a:ext cx="1351731" cy="503372"/>
        </a:xfrm>
        <a:prstGeom prst="leftArrow">
          <a:avLst>
            <a:gd name="adj1" fmla="val 60000"/>
            <a:gd name="adj2" fmla="val 50000"/>
          </a:avLst>
        </a:prstGeom>
      </dsp:spPr>
      <dsp:style>
        <a:lnRef idx="0">
          <a:schemeClr val="accent2">
            <a:tint val="60000"/>
          </a:schemeClr>
        </a:lnRef>
        <a:fillRef idx="1">
          <a:schemeClr val="accent2">
            <a:tint val="60000"/>
          </a:schemeClr>
        </a:fillRef>
        <a:effectRef idx="0">
          <a:scrgbClr r="0" g="0" b="0"/>
        </a:effectRef>
        <a:fontRef idx="minor">
          <a:schemeClr val="lt1"/>
        </a:fontRef>
      </dsp:style>
      <dsp:txXfrm rot="16199999">
        <a:off x="3082064" y="1134679"/>
        <a:ext cx="1351731" cy="503372"/>
      </dsp:txXfrm>
    </dsp:sp>
    <dsp:sp modelId="{3868CDED-247C-4EE9-95A2-ED400A267946}">
      <dsp:nvSpPr>
        <dsp:cNvPr id="7" name="Rounded Rectangle 6"/>
        <dsp:cNvSpPr/>
      </dsp:nvSpPr>
      <dsp:spPr bwMode="white">
        <a:xfrm>
          <a:off x="2918976" y="0"/>
          <a:ext cx="1677907" cy="1342326"/>
        </a:xfrm>
        <a:prstGeom prst="roundRect">
          <a:avLst>
            <a:gd name="adj" fmla="val 10000"/>
          </a:avLst>
        </a:prstGeom>
      </dsp:spPr>
      <dsp:style>
        <a:lnRef idx="2">
          <a:schemeClr val="accent2">
            <a:shade val="80000"/>
          </a:schemeClr>
        </a:lnRef>
        <a:fillRef idx="1">
          <a:schemeClr val="lt1"/>
        </a:fillRef>
        <a:effectRef idx="0">
          <a:scrgbClr r="0" g="0" b="0"/>
        </a:effectRef>
        <a:fontRef idx="minor">
          <a:schemeClr val="lt1"/>
        </a:fontRef>
      </dsp:style>
      <dsp:txBody>
        <a:bodyPr vert="horz" wrap="square" lIns="123825" tIns="123825" rIns="123825" bIns="123825"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endParaRPr lang="en-US">
            <a:solidFill>
              <a:schemeClr val="dk1"/>
            </a:solidFill>
          </a:endParaRPr>
        </a:p>
      </dsp:txBody>
      <dsp:txXfrm>
        <a:off x="2918976" y="0"/>
        <a:ext cx="1677907" cy="1342326"/>
      </dsp:txXfrm>
    </dsp:sp>
    <dsp:sp modelId="{D0718308-59AC-43E6-A882-4828EE4494C2}">
      <dsp:nvSpPr>
        <dsp:cNvPr id="8" name="Left Arrow 7"/>
        <dsp:cNvSpPr/>
      </dsp:nvSpPr>
      <dsp:spPr bwMode="white">
        <a:xfrm rot="-2099999">
          <a:off x="4391324" y="1816236"/>
          <a:ext cx="1351731" cy="503372"/>
        </a:xfrm>
        <a:prstGeom prst="leftArrow">
          <a:avLst>
            <a:gd name="adj1" fmla="val 60000"/>
            <a:gd name="adj2" fmla="val 50000"/>
          </a:avLst>
        </a:prstGeom>
      </dsp:spPr>
      <dsp:style>
        <a:lnRef idx="0">
          <a:schemeClr val="accent2">
            <a:tint val="60000"/>
          </a:schemeClr>
        </a:lnRef>
        <a:fillRef idx="1">
          <a:schemeClr val="accent2">
            <a:tint val="60000"/>
          </a:schemeClr>
        </a:fillRef>
        <a:effectRef idx="0">
          <a:scrgbClr r="0" g="0" b="0"/>
        </a:effectRef>
        <a:fontRef idx="minor">
          <a:schemeClr val="lt1"/>
        </a:fontRef>
      </dsp:style>
      <dsp:txXfrm rot="-2099999">
        <a:off x="4391324" y="1816236"/>
        <a:ext cx="1351731" cy="503372"/>
      </dsp:txXfrm>
    </dsp:sp>
    <dsp:sp modelId="{5E0D0BC9-3E91-4623-8C1A-C4A70EB3594B}">
      <dsp:nvSpPr>
        <dsp:cNvPr id="9" name="Rounded Rectangle 8"/>
        <dsp:cNvSpPr/>
      </dsp:nvSpPr>
      <dsp:spPr bwMode="white">
        <a:xfrm>
          <a:off x="4814095" y="986536"/>
          <a:ext cx="1677907" cy="1342326"/>
        </a:xfrm>
        <a:prstGeom prst="roundRect">
          <a:avLst>
            <a:gd name="adj" fmla="val 10000"/>
          </a:avLst>
        </a:prstGeom>
      </dsp:spPr>
      <dsp:style>
        <a:lnRef idx="2">
          <a:schemeClr val="accent2">
            <a:shade val="80000"/>
          </a:schemeClr>
        </a:lnRef>
        <a:fillRef idx="1">
          <a:schemeClr val="lt1"/>
        </a:fillRef>
        <a:effectRef idx="0">
          <a:scrgbClr r="0" g="0" b="0"/>
        </a:effectRef>
        <a:fontRef idx="minor">
          <a:schemeClr val="lt1"/>
        </a:fontRef>
      </dsp:style>
      <dsp:txBody>
        <a:bodyPr vert="horz" wrap="square" lIns="123825" tIns="123825" rIns="123825" bIns="123825"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endParaRPr lang="en-US">
            <a:solidFill>
              <a:schemeClr val="dk1"/>
            </a:solidFill>
          </a:endParaRPr>
        </a:p>
      </dsp:txBody>
      <dsp:txXfrm>
        <a:off x="4814095" y="986536"/>
        <a:ext cx="1677907" cy="1342326"/>
      </dsp:txXfrm>
    </dsp:sp>
  </dsp:spTree>
</dsp:drawing>
</file>

<file path=ppt/diagrams/drawing3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6096000" cy="5000660"/>
        <a:chOff x="0" y="0"/>
        <a:chExt cx="6096000" cy="5000660"/>
      </a:xfrm>
    </dsp:grpSpPr>
    <dsp:sp modelId="{5A0984BD-A63C-4960-97E6-F29E0EBF4125}">
      <dsp:nvSpPr>
        <dsp:cNvPr id="3" name="Rounded Rectangle 2"/>
        <dsp:cNvSpPr/>
      </dsp:nvSpPr>
      <dsp:spPr bwMode="white">
        <a:xfrm>
          <a:off x="0" y="0"/>
          <a:ext cx="6096000" cy="2046131"/>
        </a:xfrm>
        <a:prstGeom prst="roundRect">
          <a:avLst/>
        </a:prstGeom>
      </dsp:spPr>
      <dsp:style>
        <a:lnRef idx="2">
          <a:schemeClr val="lt1"/>
        </a:lnRef>
        <a:fillRef idx="1">
          <a:schemeClr val="accent2">
            <a:hueOff val="0"/>
            <a:satOff val="0"/>
            <a:lumOff val="0"/>
            <a:alpha val="100000"/>
          </a:schemeClr>
        </a:fillRef>
        <a:effectRef idx="0">
          <a:scrgbClr r="0" g="0" b="0"/>
        </a:effectRef>
        <a:fontRef idx="minor">
          <a:schemeClr val="lt1"/>
        </a:fontRef>
      </dsp:style>
      <dsp:txBody>
        <a:bodyPr lIns="57150" tIns="57150" rIns="57150" bIns="57150" anchor="ctr"/>
        <a:lstStyle>
          <a:lvl1pPr algn="l">
            <a:defRPr sz="1500"/>
          </a:lvl1pPr>
          <a:lvl2pPr marL="57150" indent="-57150" algn="l">
            <a:defRPr sz="1100"/>
          </a:lvl2pPr>
          <a:lvl3pPr marL="114300" indent="-57150" algn="l">
            <a:defRPr sz="1100"/>
          </a:lvl3pPr>
          <a:lvl4pPr marL="171450" indent="-57150" algn="l">
            <a:defRPr sz="1100"/>
          </a:lvl4pPr>
          <a:lvl5pPr marL="228600" indent="-57150" algn="l">
            <a:defRPr sz="1100"/>
          </a:lvl5pPr>
          <a:lvl6pPr marL="285750" indent="-57150" algn="l">
            <a:defRPr sz="1100"/>
          </a:lvl6pPr>
          <a:lvl7pPr marL="342900" indent="-57150" algn="l">
            <a:defRPr sz="1100"/>
          </a:lvl7pPr>
          <a:lvl8pPr marL="400050" indent="-57150" algn="l">
            <a:defRPr sz="1100"/>
          </a:lvl8pPr>
          <a:lvl9pPr marL="457200" indent="-57150" algn="l">
            <a:defRPr sz="1100"/>
          </a:lvl9pPr>
        </a:lstStyle>
        <a:p>
          <a:pPr lvl="0">
            <a:lnSpc>
              <a:spcPct val="100000"/>
            </a:lnSpc>
            <a:spcBef>
              <a:spcPct val="0"/>
            </a:spcBef>
            <a:spcAft>
              <a:spcPct val="35000"/>
            </a:spcAft>
          </a:pPr>
          <a:endParaRPr lang="id-ID" dirty="0"/>
        </a:p>
      </dsp:txBody>
      <dsp:txXfrm>
        <a:off x="0" y="0"/>
        <a:ext cx="6096000" cy="2046131"/>
      </dsp:txXfrm>
    </dsp:sp>
    <dsp:sp modelId="{8E6D1406-F33F-4789-BDC9-D10771224A19}">
      <dsp:nvSpPr>
        <dsp:cNvPr id="4" name="Rectangle 3"/>
        <dsp:cNvSpPr/>
      </dsp:nvSpPr>
      <dsp:spPr bwMode="white">
        <a:xfrm>
          <a:off x="0" y="2071246"/>
          <a:ext cx="6096000" cy="20764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193547" tIns="19050" rIns="106680" bIns="19050" anchor="t"/>
        <a:lstStyle>
          <a:lvl1pPr algn="l">
            <a:defRPr sz="1500"/>
          </a:lvl1pPr>
          <a:lvl2pPr marL="57150" indent="-57150" algn="l">
            <a:defRPr sz="1100"/>
          </a:lvl2pPr>
          <a:lvl3pPr marL="114300" indent="-57150" algn="l">
            <a:defRPr sz="1100"/>
          </a:lvl3pPr>
          <a:lvl4pPr marL="171450" indent="-57150" algn="l">
            <a:defRPr sz="1100"/>
          </a:lvl4pPr>
          <a:lvl5pPr marL="228600" indent="-57150" algn="l">
            <a:defRPr sz="1100"/>
          </a:lvl5pPr>
          <a:lvl6pPr marL="285750" indent="-57150" algn="l">
            <a:defRPr sz="1100"/>
          </a:lvl6pPr>
          <a:lvl7pPr marL="342900" indent="-57150" algn="l">
            <a:defRPr sz="1100"/>
          </a:lvl7pPr>
          <a:lvl8pPr marL="400050" indent="-57150" algn="l">
            <a:defRPr sz="1100"/>
          </a:lvl8pPr>
          <a:lvl9pPr marL="457200" indent="-57150" algn="l">
            <a:defRPr sz="1100"/>
          </a:lvl9pPr>
        </a:lstStyle>
        <a:p>
          <a:pPr lvl="1">
            <a:lnSpc>
              <a:spcPct val="100000"/>
            </a:lnSpc>
            <a:spcBef>
              <a:spcPct val="0"/>
            </a:spcBef>
            <a:spcAft>
              <a:spcPct val="20000"/>
            </a:spcAft>
            <a:buChar char="•"/>
          </a:pPr>
          <a:endParaRPr lang="id-ID" dirty="0">
            <a:solidFill>
              <a:schemeClr val="tx1"/>
            </a:solidFill>
          </a:endParaRPr>
        </a:p>
      </dsp:txBody>
      <dsp:txXfrm>
        <a:off x="0" y="2071246"/>
        <a:ext cx="6096000" cy="207645"/>
      </dsp:txXfrm>
    </dsp:sp>
    <dsp:sp modelId="{919E9748-6D76-4DEE-87E2-AA56EB82A522}">
      <dsp:nvSpPr>
        <dsp:cNvPr id="5" name="Rounded Rectangle 4"/>
        <dsp:cNvSpPr/>
      </dsp:nvSpPr>
      <dsp:spPr bwMode="white">
        <a:xfrm>
          <a:off x="0" y="2278891"/>
          <a:ext cx="6096000" cy="2448253"/>
        </a:xfrm>
        <a:prstGeom prst="roundRect">
          <a:avLst/>
        </a:prstGeom>
      </dsp:spPr>
      <dsp:style>
        <a:lnRef idx="2">
          <a:schemeClr val="lt1"/>
        </a:lnRef>
        <a:fillRef idx="1">
          <a:schemeClr val="accent2">
            <a:hueOff val="4680000"/>
            <a:satOff val="-5881"/>
            <a:lumOff val="1176"/>
            <a:alpha val="100000"/>
          </a:schemeClr>
        </a:fillRef>
        <a:effectRef idx="0">
          <a:scrgbClr r="0" g="0" b="0"/>
        </a:effectRef>
        <a:fontRef idx="minor">
          <a:schemeClr val="lt1"/>
        </a:fontRef>
      </dsp:style>
      <dsp:txBody>
        <a:bodyPr lIns="57150" tIns="57150" rIns="57150" bIns="57150" anchor="ctr"/>
        <a:lstStyle>
          <a:lvl1pPr algn="l">
            <a:defRPr sz="1500"/>
          </a:lvl1pPr>
          <a:lvl2pPr marL="57150" indent="-57150" algn="l">
            <a:defRPr sz="1100"/>
          </a:lvl2pPr>
          <a:lvl3pPr marL="114300" indent="-57150" algn="l">
            <a:defRPr sz="1100"/>
          </a:lvl3pPr>
          <a:lvl4pPr marL="171450" indent="-57150" algn="l">
            <a:defRPr sz="1100"/>
          </a:lvl4pPr>
          <a:lvl5pPr marL="228600" indent="-57150" algn="l">
            <a:defRPr sz="1100"/>
          </a:lvl5pPr>
          <a:lvl6pPr marL="285750" indent="-57150" algn="l">
            <a:defRPr sz="1100"/>
          </a:lvl6pPr>
          <a:lvl7pPr marL="342900" indent="-57150" algn="l">
            <a:defRPr sz="1100"/>
          </a:lvl7pPr>
          <a:lvl8pPr marL="400050" indent="-57150" algn="l">
            <a:defRPr sz="1100"/>
          </a:lvl8pPr>
          <a:lvl9pPr marL="457200" indent="-57150" algn="l">
            <a:defRPr sz="1100"/>
          </a:lvl9pPr>
        </a:lstStyle>
        <a:p>
          <a:pPr lvl="0">
            <a:lnSpc>
              <a:spcPct val="100000"/>
            </a:lnSpc>
            <a:spcBef>
              <a:spcPct val="0"/>
            </a:spcBef>
            <a:spcAft>
              <a:spcPct val="35000"/>
            </a:spcAft>
          </a:pPr>
          <a:endParaRPr lang="id-ID" dirty="0"/>
        </a:p>
      </dsp:txBody>
      <dsp:txXfrm>
        <a:off x="0" y="2278891"/>
        <a:ext cx="6096000" cy="2448253"/>
      </dsp:txXfrm>
    </dsp:sp>
    <dsp:sp modelId="{B2399904-B4A6-40F8-BF99-A19C39820945}">
      <dsp:nvSpPr>
        <dsp:cNvPr id="6" name="Rectangle 5"/>
        <dsp:cNvSpPr/>
      </dsp:nvSpPr>
      <dsp:spPr bwMode="white">
        <a:xfrm>
          <a:off x="0" y="4727144"/>
          <a:ext cx="6096000" cy="24840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193547" tIns="19050" rIns="106680" bIns="19050" anchor="t"/>
        <a:lstStyle>
          <a:lvl1pPr algn="l">
            <a:defRPr sz="1500"/>
          </a:lvl1pPr>
          <a:lvl2pPr marL="57150" indent="-57150" algn="l">
            <a:defRPr sz="1100"/>
          </a:lvl2pPr>
          <a:lvl3pPr marL="114300" indent="-57150" algn="l">
            <a:defRPr sz="1100"/>
          </a:lvl3pPr>
          <a:lvl4pPr marL="171450" indent="-57150" algn="l">
            <a:defRPr sz="1100"/>
          </a:lvl4pPr>
          <a:lvl5pPr marL="228600" indent="-57150" algn="l">
            <a:defRPr sz="1100"/>
          </a:lvl5pPr>
          <a:lvl6pPr marL="285750" indent="-57150" algn="l">
            <a:defRPr sz="1100"/>
          </a:lvl6pPr>
          <a:lvl7pPr marL="342900" indent="-57150" algn="l">
            <a:defRPr sz="1100"/>
          </a:lvl7pPr>
          <a:lvl8pPr marL="400050" indent="-57150" algn="l">
            <a:defRPr sz="1100"/>
          </a:lvl8pPr>
          <a:lvl9pPr marL="457200" indent="-57150" algn="l">
            <a:defRPr sz="1100"/>
          </a:lvl9pPr>
        </a:lstStyle>
        <a:p>
          <a:pPr lvl="1">
            <a:lnSpc>
              <a:spcPct val="100000"/>
            </a:lnSpc>
            <a:spcBef>
              <a:spcPct val="0"/>
            </a:spcBef>
            <a:spcAft>
              <a:spcPct val="20000"/>
            </a:spcAft>
            <a:buChar char="•"/>
          </a:pPr>
          <a:endParaRPr lang="id-ID">
            <a:solidFill>
              <a:schemeClr val="tx1"/>
            </a:solidFill>
          </a:endParaRPr>
        </a:p>
      </dsp:txBody>
      <dsp:txXfrm>
        <a:off x="0" y="4727144"/>
        <a:ext cx="6096000" cy="248400"/>
      </dsp:txXfrm>
    </dsp:sp>
  </dsp:spTree>
</dsp:drawing>
</file>

<file path=ppt/diagrams/drawing3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8215370" cy="4786346"/>
        <a:chOff x="0" y="0"/>
        <a:chExt cx="8215370" cy="4786346"/>
      </a:xfrm>
    </dsp:grpSpPr>
    <dsp:sp modelId="{A08B5449-76A3-4F5A-BDA0-344196A54A6E}">
      <dsp:nvSpPr>
        <dsp:cNvPr id="5" name="Rectangle 4"/>
        <dsp:cNvSpPr/>
      </dsp:nvSpPr>
      <dsp:spPr bwMode="white">
        <a:xfrm>
          <a:off x="0" y="273673"/>
          <a:ext cx="8215370" cy="378000"/>
        </a:xfrm>
        <a:prstGeom prst="rect">
          <a:avLst/>
        </a:prstGeom>
      </dsp:spPr>
      <dsp:style>
        <a:lnRef idx="2">
          <a:schemeClr val="accent2">
            <a:hueOff val="0"/>
            <a:satOff val="0"/>
            <a:lumOff val="0"/>
            <a:alpha val="100000"/>
          </a:schemeClr>
        </a:lnRef>
        <a:fillRef idx="1">
          <a:schemeClr val="lt1">
            <a:alpha val="90000"/>
          </a:schemeClr>
        </a:fillRef>
        <a:effectRef idx="0">
          <a:scrgbClr r="0" g="0" b="0"/>
        </a:effectRef>
        <a:fontRef idx="minor"/>
      </dsp:style>
      <dsp:txBody>
        <a:bodyPr lIns="637603" tIns="312420" rIns="637603" bIns="106680" anchor="t"/>
        <a:lstStyle>
          <a:lvl1pPr algn="l">
            <a:defRPr sz="1500"/>
          </a:lvl1pPr>
          <a:lvl2pPr marL="114300" indent="-114300" algn="l">
            <a:defRPr sz="1500"/>
          </a:lvl2pPr>
          <a:lvl3pPr marL="228600" indent="-114300" algn="l">
            <a:defRPr sz="1500"/>
          </a:lvl3pPr>
          <a:lvl4pPr marL="342900" indent="-114300" algn="l">
            <a:defRPr sz="1500"/>
          </a:lvl4pPr>
          <a:lvl5pPr marL="457200" indent="-114300" algn="l">
            <a:defRPr sz="1500"/>
          </a:lvl5pPr>
          <a:lvl6pPr marL="571500" indent="-114300" algn="l">
            <a:defRPr sz="1500"/>
          </a:lvl6pPr>
          <a:lvl7pPr marL="685800" indent="-114300" algn="l">
            <a:defRPr sz="1500"/>
          </a:lvl7pPr>
          <a:lvl8pPr marL="800100" indent="-114300" algn="l">
            <a:defRPr sz="1500"/>
          </a:lvl8pPr>
          <a:lvl9pPr marL="914400" indent="-114300" algn="l">
            <a:defRPr sz="1500"/>
          </a:lvl9pPr>
        </a:lstStyle>
        <a:p>
          <a:endParaRPr>
            <a:solidFill>
              <a:schemeClr val="dk1"/>
            </a:solidFill>
          </a:endParaRPr>
        </a:p>
      </dsp:txBody>
      <dsp:txXfrm>
        <a:off x="0" y="273673"/>
        <a:ext cx="8215370" cy="378000"/>
      </dsp:txXfrm>
    </dsp:sp>
    <dsp:sp modelId="{FB59FFBB-8546-4EAC-8613-CDA27436396A}">
      <dsp:nvSpPr>
        <dsp:cNvPr id="4" name="Rounded Rectangle 3"/>
        <dsp:cNvSpPr/>
      </dsp:nvSpPr>
      <dsp:spPr bwMode="white">
        <a:xfrm>
          <a:off x="410769" y="52273"/>
          <a:ext cx="5750759" cy="442800"/>
        </a:xfrm>
        <a:prstGeom prst="roundRect">
          <a:avLst/>
        </a:prstGeom>
      </dsp:spPr>
      <dsp:style>
        <a:lnRef idx="2">
          <a:schemeClr val="lt1"/>
        </a:lnRef>
        <a:fillRef idx="1">
          <a:schemeClr val="accent2">
            <a:hueOff val="0"/>
            <a:satOff val="0"/>
            <a:lumOff val="0"/>
            <a:alpha val="100000"/>
          </a:schemeClr>
        </a:fillRef>
        <a:effectRef idx="0">
          <a:scrgbClr r="0" g="0" b="0"/>
        </a:effectRef>
        <a:fontRef idx="minor">
          <a:schemeClr val="lt1"/>
        </a:fontRef>
      </dsp:style>
      <dsp:txBody>
        <a:bodyPr lIns="217364" tIns="0" rIns="217364" bIns="0" anchor="ctr"/>
        <a:lstStyle>
          <a:lvl1pPr algn="l">
            <a:defRPr sz="1500"/>
          </a:lvl1pPr>
          <a:lvl2pPr marL="57150" indent="-57150" algn="l">
            <a:defRPr sz="1100"/>
          </a:lvl2pPr>
          <a:lvl3pPr marL="114300" indent="-57150" algn="l">
            <a:defRPr sz="1100"/>
          </a:lvl3pPr>
          <a:lvl4pPr marL="171450" indent="-57150" algn="l">
            <a:defRPr sz="1100"/>
          </a:lvl4pPr>
          <a:lvl5pPr marL="228600" indent="-57150" algn="l">
            <a:defRPr sz="1100"/>
          </a:lvl5pPr>
          <a:lvl6pPr marL="285750" indent="-57150" algn="l">
            <a:defRPr sz="1100"/>
          </a:lvl6pPr>
          <a:lvl7pPr marL="342900" indent="-57150" algn="l">
            <a:defRPr sz="1100"/>
          </a:lvl7pPr>
          <a:lvl8pPr marL="400050" indent="-57150" algn="l">
            <a:defRPr sz="1100"/>
          </a:lvl8pPr>
          <a:lvl9pPr marL="457200" indent="-57150" algn="l">
            <a:defRPr sz="1100"/>
          </a:lvl9pPr>
        </a:lstStyle>
        <a:p>
          <a:pPr lvl="0">
            <a:lnSpc>
              <a:spcPct val="100000"/>
            </a:lnSpc>
            <a:spcBef>
              <a:spcPct val="0"/>
            </a:spcBef>
            <a:spcAft>
              <a:spcPct val="35000"/>
            </a:spcAft>
          </a:pPr>
          <a:endParaRPr lang="id-ID"/>
        </a:p>
      </dsp:txBody>
      <dsp:txXfrm>
        <a:off x="410769" y="52273"/>
        <a:ext cx="5750759" cy="442800"/>
      </dsp:txXfrm>
    </dsp:sp>
    <dsp:sp modelId="{D11C8089-C1C6-4965-A267-30EB89B7833E}">
      <dsp:nvSpPr>
        <dsp:cNvPr id="8" name="Rectangle 7"/>
        <dsp:cNvSpPr/>
      </dsp:nvSpPr>
      <dsp:spPr bwMode="white">
        <a:xfrm>
          <a:off x="0" y="954073"/>
          <a:ext cx="8215370" cy="378000"/>
        </a:xfrm>
        <a:prstGeom prst="rect">
          <a:avLst/>
        </a:prstGeom>
      </dsp:spPr>
      <dsp:style>
        <a:lnRef idx="2">
          <a:schemeClr val="accent2">
            <a:hueOff val="780000"/>
            <a:satOff val="-979"/>
            <a:lumOff val="196"/>
            <a:alpha val="100000"/>
          </a:schemeClr>
        </a:lnRef>
        <a:fillRef idx="1">
          <a:schemeClr val="lt1">
            <a:alpha val="90000"/>
          </a:schemeClr>
        </a:fillRef>
        <a:effectRef idx="0">
          <a:scrgbClr r="0" g="0" b="0"/>
        </a:effectRef>
        <a:fontRef idx="minor"/>
      </dsp:style>
      <dsp:txBody>
        <a:bodyPr lIns="637603" tIns="312420" rIns="637603" bIns="106680" anchor="t"/>
        <a:lstStyle>
          <a:lvl1pPr algn="l">
            <a:defRPr sz="1500"/>
          </a:lvl1pPr>
          <a:lvl2pPr marL="114300" indent="-114300" algn="l">
            <a:defRPr sz="1500"/>
          </a:lvl2pPr>
          <a:lvl3pPr marL="228600" indent="-114300" algn="l">
            <a:defRPr sz="1500"/>
          </a:lvl3pPr>
          <a:lvl4pPr marL="342900" indent="-114300" algn="l">
            <a:defRPr sz="1500"/>
          </a:lvl4pPr>
          <a:lvl5pPr marL="457200" indent="-114300" algn="l">
            <a:defRPr sz="1500"/>
          </a:lvl5pPr>
          <a:lvl6pPr marL="571500" indent="-114300" algn="l">
            <a:defRPr sz="1500"/>
          </a:lvl6pPr>
          <a:lvl7pPr marL="685800" indent="-114300" algn="l">
            <a:defRPr sz="1500"/>
          </a:lvl7pPr>
          <a:lvl8pPr marL="800100" indent="-114300" algn="l">
            <a:defRPr sz="1500"/>
          </a:lvl8pPr>
          <a:lvl9pPr marL="914400" indent="-114300" algn="l">
            <a:defRPr sz="1500"/>
          </a:lvl9pPr>
        </a:lstStyle>
        <a:p>
          <a:endParaRPr>
            <a:solidFill>
              <a:schemeClr val="dk1"/>
            </a:solidFill>
          </a:endParaRPr>
        </a:p>
      </dsp:txBody>
      <dsp:txXfrm>
        <a:off x="0" y="954073"/>
        <a:ext cx="8215370" cy="378000"/>
      </dsp:txXfrm>
    </dsp:sp>
    <dsp:sp modelId="{9D65387D-A624-44B4-AFD0-8987145DD231}">
      <dsp:nvSpPr>
        <dsp:cNvPr id="7" name="Rounded Rectangle 6"/>
        <dsp:cNvSpPr/>
      </dsp:nvSpPr>
      <dsp:spPr bwMode="white">
        <a:xfrm>
          <a:off x="410769" y="732673"/>
          <a:ext cx="5750759" cy="442800"/>
        </a:xfrm>
        <a:prstGeom prst="roundRect">
          <a:avLst/>
        </a:prstGeom>
      </dsp:spPr>
      <dsp:style>
        <a:lnRef idx="2">
          <a:schemeClr val="lt1"/>
        </a:lnRef>
        <a:fillRef idx="1">
          <a:schemeClr val="accent2">
            <a:hueOff val="780000"/>
            <a:satOff val="-979"/>
            <a:lumOff val="196"/>
            <a:alpha val="100000"/>
          </a:schemeClr>
        </a:fillRef>
        <a:effectRef idx="0">
          <a:scrgbClr r="0" g="0" b="0"/>
        </a:effectRef>
        <a:fontRef idx="minor">
          <a:schemeClr val="lt1"/>
        </a:fontRef>
      </dsp:style>
      <dsp:txBody>
        <a:bodyPr lIns="217364" tIns="0" rIns="217364" bIns="0" anchor="ctr"/>
        <a:lstStyle>
          <a:lvl1pPr algn="l">
            <a:defRPr sz="1500"/>
          </a:lvl1pPr>
          <a:lvl2pPr marL="57150" indent="-57150" algn="l">
            <a:defRPr sz="1100"/>
          </a:lvl2pPr>
          <a:lvl3pPr marL="114300" indent="-57150" algn="l">
            <a:defRPr sz="1100"/>
          </a:lvl3pPr>
          <a:lvl4pPr marL="171450" indent="-57150" algn="l">
            <a:defRPr sz="1100"/>
          </a:lvl4pPr>
          <a:lvl5pPr marL="228600" indent="-57150" algn="l">
            <a:defRPr sz="1100"/>
          </a:lvl5pPr>
          <a:lvl6pPr marL="285750" indent="-57150" algn="l">
            <a:defRPr sz="1100"/>
          </a:lvl6pPr>
          <a:lvl7pPr marL="342900" indent="-57150" algn="l">
            <a:defRPr sz="1100"/>
          </a:lvl7pPr>
          <a:lvl8pPr marL="400050" indent="-57150" algn="l">
            <a:defRPr sz="1100"/>
          </a:lvl8pPr>
          <a:lvl9pPr marL="457200" indent="-57150" algn="l">
            <a:defRPr sz="1100"/>
          </a:lvl9pPr>
        </a:lstStyle>
        <a:p>
          <a:pPr lvl="0">
            <a:lnSpc>
              <a:spcPct val="100000"/>
            </a:lnSpc>
            <a:spcBef>
              <a:spcPct val="0"/>
            </a:spcBef>
            <a:spcAft>
              <a:spcPct val="35000"/>
            </a:spcAft>
          </a:pPr>
          <a:endParaRPr lang="id-ID"/>
        </a:p>
      </dsp:txBody>
      <dsp:txXfrm>
        <a:off x="410769" y="732673"/>
        <a:ext cx="5750759" cy="442800"/>
      </dsp:txXfrm>
    </dsp:sp>
    <dsp:sp modelId="{86697FFB-A7A5-4F05-8806-73FCF2672FD4}">
      <dsp:nvSpPr>
        <dsp:cNvPr id="11" name="Rectangle 10"/>
        <dsp:cNvSpPr/>
      </dsp:nvSpPr>
      <dsp:spPr bwMode="white">
        <a:xfrm>
          <a:off x="0" y="1634473"/>
          <a:ext cx="8215370" cy="378000"/>
        </a:xfrm>
        <a:prstGeom prst="rect">
          <a:avLst/>
        </a:prstGeom>
      </dsp:spPr>
      <dsp:style>
        <a:lnRef idx="2">
          <a:schemeClr val="accent2">
            <a:hueOff val="1560000"/>
            <a:satOff val="-1960"/>
            <a:lumOff val="392"/>
            <a:alpha val="100000"/>
          </a:schemeClr>
        </a:lnRef>
        <a:fillRef idx="1">
          <a:schemeClr val="lt1">
            <a:alpha val="90000"/>
          </a:schemeClr>
        </a:fillRef>
        <a:effectRef idx="0">
          <a:scrgbClr r="0" g="0" b="0"/>
        </a:effectRef>
        <a:fontRef idx="minor"/>
      </dsp:style>
      <dsp:txBody>
        <a:bodyPr lIns="637603" tIns="312420" rIns="637603" bIns="106680" anchor="t"/>
        <a:lstStyle>
          <a:lvl1pPr algn="l">
            <a:defRPr sz="1500"/>
          </a:lvl1pPr>
          <a:lvl2pPr marL="114300" indent="-114300" algn="l">
            <a:defRPr sz="1500"/>
          </a:lvl2pPr>
          <a:lvl3pPr marL="228600" indent="-114300" algn="l">
            <a:defRPr sz="1500"/>
          </a:lvl3pPr>
          <a:lvl4pPr marL="342900" indent="-114300" algn="l">
            <a:defRPr sz="1500"/>
          </a:lvl4pPr>
          <a:lvl5pPr marL="457200" indent="-114300" algn="l">
            <a:defRPr sz="1500"/>
          </a:lvl5pPr>
          <a:lvl6pPr marL="571500" indent="-114300" algn="l">
            <a:defRPr sz="1500"/>
          </a:lvl6pPr>
          <a:lvl7pPr marL="685800" indent="-114300" algn="l">
            <a:defRPr sz="1500"/>
          </a:lvl7pPr>
          <a:lvl8pPr marL="800100" indent="-114300" algn="l">
            <a:defRPr sz="1500"/>
          </a:lvl8pPr>
          <a:lvl9pPr marL="914400" indent="-114300" algn="l">
            <a:defRPr sz="1500"/>
          </a:lvl9pPr>
        </a:lstStyle>
        <a:p>
          <a:endParaRPr>
            <a:solidFill>
              <a:schemeClr val="dk1"/>
            </a:solidFill>
          </a:endParaRPr>
        </a:p>
      </dsp:txBody>
      <dsp:txXfrm>
        <a:off x="0" y="1634473"/>
        <a:ext cx="8215370" cy="378000"/>
      </dsp:txXfrm>
    </dsp:sp>
    <dsp:sp modelId="{5894CAA8-4079-4481-88E8-BAFAC09B8177}">
      <dsp:nvSpPr>
        <dsp:cNvPr id="10" name="Rounded Rectangle 9"/>
        <dsp:cNvSpPr/>
      </dsp:nvSpPr>
      <dsp:spPr bwMode="white">
        <a:xfrm>
          <a:off x="410769" y="1413073"/>
          <a:ext cx="5750759" cy="442800"/>
        </a:xfrm>
        <a:prstGeom prst="roundRect">
          <a:avLst/>
        </a:prstGeom>
      </dsp:spPr>
      <dsp:style>
        <a:lnRef idx="2">
          <a:schemeClr val="lt1"/>
        </a:lnRef>
        <a:fillRef idx="1">
          <a:schemeClr val="accent2">
            <a:hueOff val="1560000"/>
            <a:satOff val="-1960"/>
            <a:lumOff val="392"/>
            <a:alpha val="100000"/>
          </a:schemeClr>
        </a:fillRef>
        <a:effectRef idx="0">
          <a:scrgbClr r="0" g="0" b="0"/>
        </a:effectRef>
        <a:fontRef idx="minor">
          <a:schemeClr val="lt1"/>
        </a:fontRef>
      </dsp:style>
      <dsp:txBody>
        <a:bodyPr lIns="217364" tIns="0" rIns="217364" bIns="0" anchor="ctr"/>
        <a:lstStyle>
          <a:lvl1pPr algn="l">
            <a:defRPr sz="1500"/>
          </a:lvl1pPr>
          <a:lvl2pPr marL="57150" indent="-57150" algn="l">
            <a:defRPr sz="1100"/>
          </a:lvl2pPr>
          <a:lvl3pPr marL="114300" indent="-57150" algn="l">
            <a:defRPr sz="1100"/>
          </a:lvl3pPr>
          <a:lvl4pPr marL="171450" indent="-57150" algn="l">
            <a:defRPr sz="1100"/>
          </a:lvl4pPr>
          <a:lvl5pPr marL="228600" indent="-57150" algn="l">
            <a:defRPr sz="1100"/>
          </a:lvl5pPr>
          <a:lvl6pPr marL="285750" indent="-57150" algn="l">
            <a:defRPr sz="1100"/>
          </a:lvl6pPr>
          <a:lvl7pPr marL="342900" indent="-57150" algn="l">
            <a:defRPr sz="1100"/>
          </a:lvl7pPr>
          <a:lvl8pPr marL="400050" indent="-57150" algn="l">
            <a:defRPr sz="1100"/>
          </a:lvl8pPr>
          <a:lvl9pPr marL="457200" indent="-57150" algn="l">
            <a:defRPr sz="1100"/>
          </a:lvl9pPr>
        </a:lstStyle>
        <a:p>
          <a:pPr lvl="0">
            <a:lnSpc>
              <a:spcPct val="100000"/>
            </a:lnSpc>
            <a:spcBef>
              <a:spcPct val="0"/>
            </a:spcBef>
            <a:spcAft>
              <a:spcPct val="35000"/>
            </a:spcAft>
          </a:pPr>
          <a:endParaRPr lang="id-ID" dirty="0"/>
        </a:p>
      </dsp:txBody>
      <dsp:txXfrm>
        <a:off x="410769" y="1413073"/>
        <a:ext cx="5750759" cy="442800"/>
      </dsp:txXfrm>
    </dsp:sp>
    <dsp:sp modelId="{55DE6F32-9CDE-4E74-BD85-471520F7F2BB}">
      <dsp:nvSpPr>
        <dsp:cNvPr id="14" name="Rectangle 13"/>
        <dsp:cNvSpPr/>
      </dsp:nvSpPr>
      <dsp:spPr bwMode="white">
        <a:xfrm>
          <a:off x="0" y="2314873"/>
          <a:ext cx="8215370" cy="378000"/>
        </a:xfrm>
        <a:prstGeom prst="rect">
          <a:avLst/>
        </a:prstGeom>
      </dsp:spPr>
      <dsp:style>
        <a:lnRef idx="2">
          <a:schemeClr val="accent2">
            <a:hueOff val="2340000"/>
            <a:satOff val="-2940"/>
            <a:lumOff val="588"/>
            <a:alpha val="100000"/>
          </a:schemeClr>
        </a:lnRef>
        <a:fillRef idx="1">
          <a:schemeClr val="lt1">
            <a:alpha val="90000"/>
          </a:schemeClr>
        </a:fillRef>
        <a:effectRef idx="0">
          <a:scrgbClr r="0" g="0" b="0"/>
        </a:effectRef>
        <a:fontRef idx="minor"/>
      </dsp:style>
      <dsp:txBody>
        <a:bodyPr lIns="637603" tIns="312420" rIns="637603" bIns="106680" anchor="t"/>
        <a:lstStyle>
          <a:lvl1pPr algn="l">
            <a:defRPr sz="1500"/>
          </a:lvl1pPr>
          <a:lvl2pPr marL="114300" indent="-114300" algn="l">
            <a:defRPr sz="1500"/>
          </a:lvl2pPr>
          <a:lvl3pPr marL="228600" indent="-114300" algn="l">
            <a:defRPr sz="1500"/>
          </a:lvl3pPr>
          <a:lvl4pPr marL="342900" indent="-114300" algn="l">
            <a:defRPr sz="1500"/>
          </a:lvl4pPr>
          <a:lvl5pPr marL="457200" indent="-114300" algn="l">
            <a:defRPr sz="1500"/>
          </a:lvl5pPr>
          <a:lvl6pPr marL="571500" indent="-114300" algn="l">
            <a:defRPr sz="1500"/>
          </a:lvl6pPr>
          <a:lvl7pPr marL="685800" indent="-114300" algn="l">
            <a:defRPr sz="1500"/>
          </a:lvl7pPr>
          <a:lvl8pPr marL="800100" indent="-114300" algn="l">
            <a:defRPr sz="1500"/>
          </a:lvl8pPr>
          <a:lvl9pPr marL="914400" indent="-114300" algn="l">
            <a:defRPr sz="1500"/>
          </a:lvl9pPr>
        </a:lstStyle>
        <a:p>
          <a:endParaRPr>
            <a:solidFill>
              <a:schemeClr val="dk1"/>
            </a:solidFill>
          </a:endParaRPr>
        </a:p>
      </dsp:txBody>
      <dsp:txXfrm>
        <a:off x="0" y="2314873"/>
        <a:ext cx="8215370" cy="378000"/>
      </dsp:txXfrm>
    </dsp:sp>
    <dsp:sp modelId="{7BE60F80-C281-4766-8A8E-135C241204EA}">
      <dsp:nvSpPr>
        <dsp:cNvPr id="13" name="Rounded Rectangle 12"/>
        <dsp:cNvSpPr/>
      </dsp:nvSpPr>
      <dsp:spPr bwMode="white">
        <a:xfrm>
          <a:off x="410769" y="2093473"/>
          <a:ext cx="5750759" cy="442800"/>
        </a:xfrm>
        <a:prstGeom prst="roundRect">
          <a:avLst/>
        </a:prstGeom>
      </dsp:spPr>
      <dsp:style>
        <a:lnRef idx="2">
          <a:schemeClr val="lt1"/>
        </a:lnRef>
        <a:fillRef idx="1">
          <a:schemeClr val="accent2">
            <a:hueOff val="2340000"/>
            <a:satOff val="-2940"/>
            <a:lumOff val="588"/>
            <a:alpha val="100000"/>
          </a:schemeClr>
        </a:fillRef>
        <a:effectRef idx="0">
          <a:scrgbClr r="0" g="0" b="0"/>
        </a:effectRef>
        <a:fontRef idx="minor">
          <a:schemeClr val="lt1"/>
        </a:fontRef>
      </dsp:style>
      <dsp:txBody>
        <a:bodyPr lIns="217364" tIns="0" rIns="217364" bIns="0" anchor="ctr"/>
        <a:lstStyle>
          <a:lvl1pPr algn="l">
            <a:defRPr sz="1500"/>
          </a:lvl1pPr>
          <a:lvl2pPr marL="57150" indent="-57150" algn="l">
            <a:defRPr sz="1100"/>
          </a:lvl2pPr>
          <a:lvl3pPr marL="114300" indent="-57150" algn="l">
            <a:defRPr sz="1100"/>
          </a:lvl3pPr>
          <a:lvl4pPr marL="171450" indent="-57150" algn="l">
            <a:defRPr sz="1100"/>
          </a:lvl4pPr>
          <a:lvl5pPr marL="228600" indent="-57150" algn="l">
            <a:defRPr sz="1100"/>
          </a:lvl5pPr>
          <a:lvl6pPr marL="285750" indent="-57150" algn="l">
            <a:defRPr sz="1100"/>
          </a:lvl6pPr>
          <a:lvl7pPr marL="342900" indent="-57150" algn="l">
            <a:defRPr sz="1100"/>
          </a:lvl7pPr>
          <a:lvl8pPr marL="400050" indent="-57150" algn="l">
            <a:defRPr sz="1100"/>
          </a:lvl8pPr>
          <a:lvl9pPr marL="457200" indent="-57150" algn="l">
            <a:defRPr sz="1100"/>
          </a:lvl9pPr>
        </a:lstStyle>
        <a:p>
          <a:pPr lvl="0">
            <a:lnSpc>
              <a:spcPct val="100000"/>
            </a:lnSpc>
            <a:spcBef>
              <a:spcPct val="0"/>
            </a:spcBef>
            <a:spcAft>
              <a:spcPct val="35000"/>
            </a:spcAft>
          </a:pPr>
          <a:endParaRPr lang="id-ID"/>
        </a:p>
      </dsp:txBody>
      <dsp:txXfrm>
        <a:off x="410769" y="2093473"/>
        <a:ext cx="5750759" cy="442800"/>
      </dsp:txXfrm>
    </dsp:sp>
    <dsp:sp modelId="{A89AA768-7433-4AE1-807C-08C933DDBA38}">
      <dsp:nvSpPr>
        <dsp:cNvPr id="17" name="Rectangle 16"/>
        <dsp:cNvSpPr/>
      </dsp:nvSpPr>
      <dsp:spPr bwMode="white">
        <a:xfrm>
          <a:off x="0" y="2995273"/>
          <a:ext cx="8215370" cy="378000"/>
        </a:xfrm>
        <a:prstGeom prst="rect">
          <a:avLst/>
        </a:prstGeom>
      </dsp:spPr>
      <dsp:style>
        <a:lnRef idx="2">
          <a:schemeClr val="accent2">
            <a:hueOff val="3120000"/>
            <a:satOff val="-3921"/>
            <a:lumOff val="784"/>
            <a:alpha val="100000"/>
          </a:schemeClr>
        </a:lnRef>
        <a:fillRef idx="1">
          <a:schemeClr val="lt1">
            <a:alpha val="90000"/>
          </a:schemeClr>
        </a:fillRef>
        <a:effectRef idx="0">
          <a:scrgbClr r="0" g="0" b="0"/>
        </a:effectRef>
        <a:fontRef idx="minor"/>
      </dsp:style>
      <dsp:txBody>
        <a:bodyPr lIns="637603" tIns="312420" rIns="637603" bIns="106680" anchor="t"/>
        <a:lstStyle>
          <a:lvl1pPr algn="l">
            <a:defRPr sz="1500"/>
          </a:lvl1pPr>
          <a:lvl2pPr marL="114300" indent="-114300" algn="l">
            <a:defRPr sz="1500"/>
          </a:lvl2pPr>
          <a:lvl3pPr marL="228600" indent="-114300" algn="l">
            <a:defRPr sz="1500"/>
          </a:lvl3pPr>
          <a:lvl4pPr marL="342900" indent="-114300" algn="l">
            <a:defRPr sz="1500"/>
          </a:lvl4pPr>
          <a:lvl5pPr marL="457200" indent="-114300" algn="l">
            <a:defRPr sz="1500"/>
          </a:lvl5pPr>
          <a:lvl6pPr marL="571500" indent="-114300" algn="l">
            <a:defRPr sz="1500"/>
          </a:lvl6pPr>
          <a:lvl7pPr marL="685800" indent="-114300" algn="l">
            <a:defRPr sz="1500"/>
          </a:lvl7pPr>
          <a:lvl8pPr marL="800100" indent="-114300" algn="l">
            <a:defRPr sz="1500"/>
          </a:lvl8pPr>
          <a:lvl9pPr marL="914400" indent="-114300" algn="l">
            <a:defRPr sz="1500"/>
          </a:lvl9pPr>
        </a:lstStyle>
        <a:p>
          <a:endParaRPr>
            <a:solidFill>
              <a:schemeClr val="dk1"/>
            </a:solidFill>
          </a:endParaRPr>
        </a:p>
      </dsp:txBody>
      <dsp:txXfrm>
        <a:off x="0" y="2995273"/>
        <a:ext cx="8215370" cy="378000"/>
      </dsp:txXfrm>
    </dsp:sp>
    <dsp:sp modelId="{3287411B-A5E5-4D23-AFFA-3616A6C43A21}">
      <dsp:nvSpPr>
        <dsp:cNvPr id="16" name="Rounded Rectangle 15"/>
        <dsp:cNvSpPr/>
      </dsp:nvSpPr>
      <dsp:spPr bwMode="white">
        <a:xfrm>
          <a:off x="410769" y="2773873"/>
          <a:ext cx="5750759" cy="442800"/>
        </a:xfrm>
        <a:prstGeom prst="roundRect">
          <a:avLst/>
        </a:prstGeom>
      </dsp:spPr>
      <dsp:style>
        <a:lnRef idx="2">
          <a:schemeClr val="lt1"/>
        </a:lnRef>
        <a:fillRef idx="1">
          <a:schemeClr val="accent2">
            <a:hueOff val="3120000"/>
            <a:satOff val="-3921"/>
            <a:lumOff val="784"/>
            <a:alpha val="100000"/>
          </a:schemeClr>
        </a:fillRef>
        <a:effectRef idx="0">
          <a:scrgbClr r="0" g="0" b="0"/>
        </a:effectRef>
        <a:fontRef idx="minor">
          <a:schemeClr val="lt1"/>
        </a:fontRef>
      </dsp:style>
      <dsp:txBody>
        <a:bodyPr lIns="217364" tIns="0" rIns="217364" bIns="0" anchor="ctr"/>
        <a:lstStyle>
          <a:lvl1pPr algn="l">
            <a:defRPr sz="1500"/>
          </a:lvl1pPr>
          <a:lvl2pPr marL="57150" indent="-57150" algn="l">
            <a:defRPr sz="1100"/>
          </a:lvl2pPr>
          <a:lvl3pPr marL="114300" indent="-57150" algn="l">
            <a:defRPr sz="1100"/>
          </a:lvl3pPr>
          <a:lvl4pPr marL="171450" indent="-57150" algn="l">
            <a:defRPr sz="1100"/>
          </a:lvl4pPr>
          <a:lvl5pPr marL="228600" indent="-57150" algn="l">
            <a:defRPr sz="1100"/>
          </a:lvl5pPr>
          <a:lvl6pPr marL="285750" indent="-57150" algn="l">
            <a:defRPr sz="1100"/>
          </a:lvl6pPr>
          <a:lvl7pPr marL="342900" indent="-57150" algn="l">
            <a:defRPr sz="1100"/>
          </a:lvl7pPr>
          <a:lvl8pPr marL="400050" indent="-57150" algn="l">
            <a:defRPr sz="1100"/>
          </a:lvl8pPr>
          <a:lvl9pPr marL="457200" indent="-57150" algn="l">
            <a:defRPr sz="1100"/>
          </a:lvl9pPr>
        </a:lstStyle>
        <a:p>
          <a:pPr lvl="0">
            <a:lnSpc>
              <a:spcPct val="100000"/>
            </a:lnSpc>
            <a:spcBef>
              <a:spcPct val="0"/>
            </a:spcBef>
            <a:spcAft>
              <a:spcPct val="35000"/>
            </a:spcAft>
          </a:pPr>
          <a:endParaRPr lang="id-ID"/>
        </a:p>
      </dsp:txBody>
      <dsp:txXfrm>
        <a:off x="410769" y="2773873"/>
        <a:ext cx="5750759" cy="442800"/>
      </dsp:txXfrm>
    </dsp:sp>
    <dsp:sp modelId="{D5863DC1-74A1-417A-9496-15F51C8D1DE1}">
      <dsp:nvSpPr>
        <dsp:cNvPr id="20" name="Rectangle 19"/>
        <dsp:cNvSpPr/>
      </dsp:nvSpPr>
      <dsp:spPr bwMode="white">
        <a:xfrm>
          <a:off x="0" y="3675673"/>
          <a:ext cx="8215370" cy="378000"/>
        </a:xfrm>
        <a:prstGeom prst="rect">
          <a:avLst/>
        </a:prstGeom>
      </dsp:spPr>
      <dsp:style>
        <a:lnRef idx="2">
          <a:schemeClr val="accent2">
            <a:hueOff val="3900000"/>
            <a:satOff val="-4901"/>
            <a:lumOff val="980"/>
            <a:alpha val="100000"/>
          </a:schemeClr>
        </a:lnRef>
        <a:fillRef idx="1">
          <a:schemeClr val="lt1">
            <a:alpha val="90000"/>
          </a:schemeClr>
        </a:fillRef>
        <a:effectRef idx="0">
          <a:scrgbClr r="0" g="0" b="0"/>
        </a:effectRef>
        <a:fontRef idx="minor"/>
      </dsp:style>
      <dsp:txBody>
        <a:bodyPr lIns="637603" tIns="312420" rIns="637603" bIns="106680" anchor="t"/>
        <a:lstStyle>
          <a:lvl1pPr algn="l">
            <a:defRPr sz="1500"/>
          </a:lvl1pPr>
          <a:lvl2pPr marL="114300" indent="-114300" algn="l">
            <a:defRPr sz="1500"/>
          </a:lvl2pPr>
          <a:lvl3pPr marL="228600" indent="-114300" algn="l">
            <a:defRPr sz="1500"/>
          </a:lvl3pPr>
          <a:lvl4pPr marL="342900" indent="-114300" algn="l">
            <a:defRPr sz="1500"/>
          </a:lvl4pPr>
          <a:lvl5pPr marL="457200" indent="-114300" algn="l">
            <a:defRPr sz="1500"/>
          </a:lvl5pPr>
          <a:lvl6pPr marL="571500" indent="-114300" algn="l">
            <a:defRPr sz="1500"/>
          </a:lvl6pPr>
          <a:lvl7pPr marL="685800" indent="-114300" algn="l">
            <a:defRPr sz="1500"/>
          </a:lvl7pPr>
          <a:lvl8pPr marL="800100" indent="-114300" algn="l">
            <a:defRPr sz="1500"/>
          </a:lvl8pPr>
          <a:lvl9pPr marL="914400" indent="-114300" algn="l">
            <a:defRPr sz="1500"/>
          </a:lvl9pPr>
        </a:lstStyle>
        <a:p>
          <a:endParaRPr>
            <a:solidFill>
              <a:schemeClr val="dk1"/>
            </a:solidFill>
          </a:endParaRPr>
        </a:p>
      </dsp:txBody>
      <dsp:txXfrm>
        <a:off x="0" y="3675673"/>
        <a:ext cx="8215370" cy="378000"/>
      </dsp:txXfrm>
    </dsp:sp>
    <dsp:sp modelId="{E506FD09-9929-4E6C-99D3-C9D1F6F1E372}">
      <dsp:nvSpPr>
        <dsp:cNvPr id="19" name="Rounded Rectangle 18"/>
        <dsp:cNvSpPr/>
      </dsp:nvSpPr>
      <dsp:spPr bwMode="white">
        <a:xfrm>
          <a:off x="410769" y="3454273"/>
          <a:ext cx="5750759" cy="442800"/>
        </a:xfrm>
        <a:prstGeom prst="roundRect">
          <a:avLst/>
        </a:prstGeom>
      </dsp:spPr>
      <dsp:style>
        <a:lnRef idx="2">
          <a:schemeClr val="lt1"/>
        </a:lnRef>
        <a:fillRef idx="1">
          <a:schemeClr val="accent2">
            <a:hueOff val="3900000"/>
            <a:satOff val="-4901"/>
            <a:lumOff val="980"/>
            <a:alpha val="100000"/>
          </a:schemeClr>
        </a:fillRef>
        <a:effectRef idx="0">
          <a:scrgbClr r="0" g="0" b="0"/>
        </a:effectRef>
        <a:fontRef idx="minor">
          <a:schemeClr val="lt1"/>
        </a:fontRef>
      </dsp:style>
      <dsp:txBody>
        <a:bodyPr lIns="217364" tIns="0" rIns="217364" bIns="0" anchor="ctr"/>
        <a:lstStyle>
          <a:lvl1pPr algn="l">
            <a:defRPr sz="1500"/>
          </a:lvl1pPr>
          <a:lvl2pPr marL="57150" indent="-57150" algn="l">
            <a:defRPr sz="1100"/>
          </a:lvl2pPr>
          <a:lvl3pPr marL="114300" indent="-57150" algn="l">
            <a:defRPr sz="1100"/>
          </a:lvl3pPr>
          <a:lvl4pPr marL="171450" indent="-57150" algn="l">
            <a:defRPr sz="1100"/>
          </a:lvl4pPr>
          <a:lvl5pPr marL="228600" indent="-57150" algn="l">
            <a:defRPr sz="1100"/>
          </a:lvl5pPr>
          <a:lvl6pPr marL="285750" indent="-57150" algn="l">
            <a:defRPr sz="1100"/>
          </a:lvl6pPr>
          <a:lvl7pPr marL="342900" indent="-57150" algn="l">
            <a:defRPr sz="1100"/>
          </a:lvl7pPr>
          <a:lvl8pPr marL="400050" indent="-57150" algn="l">
            <a:defRPr sz="1100"/>
          </a:lvl8pPr>
          <a:lvl9pPr marL="457200" indent="-57150" algn="l">
            <a:defRPr sz="1100"/>
          </a:lvl9pPr>
        </a:lstStyle>
        <a:p>
          <a:pPr lvl="0">
            <a:lnSpc>
              <a:spcPct val="100000"/>
            </a:lnSpc>
            <a:spcBef>
              <a:spcPct val="0"/>
            </a:spcBef>
            <a:spcAft>
              <a:spcPct val="35000"/>
            </a:spcAft>
          </a:pPr>
          <a:endParaRPr lang="id-ID"/>
        </a:p>
      </dsp:txBody>
      <dsp:txXfrm>
        <a:off x="410769" y="3454273"/>
        <a:ext cx="5750759" cy="442800"/>
      </dsp:txXfrm>
    </dsp:sp>
    <dsp:sp modelId="{98C4DDF2-D65E-4F4A-BE3C-BA4B57AF28DA}">
      <dsp:nvSpPr>
        <dsp:cNvPr id="23" name="Rectangle 22"/>
        <dsp:cNvSpPr/>
      </dsp:nvSpPr>
      <dsp:spPr bwMode="white">
        <a:xfrm>
          <a:off x="0" y="4356073"/>
          <a:ext cx="8215370" cy="378000"/>
        </a:xfrm>
        <a:prstGeom prst="rect">
          <a:avLst/>
        </a:prstGeom>
      </dsp:spPr>
      <dsp:style>
        <a:lnRef idx="2">
          <a:schemeClr val="accent2">
            <a:hueOff val="4680000"/>
            <a:satOff val="-5881"/>
            <a:lumOff val="1176"/>
            <a:alpha val="100000"/>
          </a:schemeClr>
        </a:lnRef>
        <a:fillRef idx="1">
          <a:schemeClr val="lt1">
            <a:alpha val="90000"/>
          </a:schemeClr>
        </a:fillRef>
        <a:effectRef idx="0">
          <a:scrgbClr r="0" g="0" b="0"/>
        </a:effectRef>
        <a:fontRef idx="minor"/>
      </dsp:style>
      <dsp:txBody>
        <a:bodyPr lIns="637603" tIns="312420" rIns="637603" bIns="106680" anchor="t"/>
        <a:lstStyle>
          <a:lvl1pPr algn="l">
            <a:defRPr sz="1500"/>
          </a:lvl1pPr>
          <a:lvl2pPr marL="114300" indent="-114300" algn="l">
            <a:defRPr sz="1500"/>
          </a:lvl2pPr>
          <a:lvl3pPr marL="228600" indent="-114300" algn="l">
            <a:defRPr sz="1500"/>
          </a:lvl3pPr>
          <a:lvl4pPr marL="342900" indent="-114300" algn="l">
            <a:defRPr sz="1500"/>
          </a:lvl4pPr>
          <a:lvl5pPr marL="457200" indent="-114300" algn="l">
            <a:defRPr sz="1500"/>
          </a:lvl5pPr>
          <a:lvl6pPr marL="571500" indent="-114300" algn="l">
            <a:defRPr sz="1500"/>
          </a:lvl6pPr>
          <a:lvl7pPr marL="685800" indent="-114300" algn="l">
            <a:defRPr sz="1500"/>
          </a:lvl7pPr>
          <a:lvl8pPr marL="800100" indent="-114300" algn="l">
            <a:defRPr sz="1500"/>
          </a:lvl8pPr>
          <a:lvl9pPr marL="914400" indent="-114300" algn="l">
            <a:defRPr sz="1500"/>
          </a:lvl9pPr>
        </a:lstStyle>
        <a:p>
          <a:endParaRPr>
            <a:solidFill>
              <a:schemeClr val="dk1"/>
            </a:solidFill>
          </a:endParaRPr>
        </a:p>
      </dsp:txBody>
      <dsp:txXfrm>
        <a:off x="0" y="4356073"/>
        <a:ext cx="8215370" cy="378000"/>
      </dsp:txXfrm>
    </dsp:sp>
    <dsp:sp modelId="{7CB9EFCC-5E83-4503-8B02-8E8982F8A83E}">
      <dsp:nvSpPr>
        <dsp:cNvPr id="22" name="Rounded Rectangle 21"/>
        <dsp:cNvSpPr/>
      </dsp:nvSpPr>
      <dsp:spPr bwMode="white">
        <a:xfrm>
          <a:off x="410769" y="4134673"/>
          <a:ext cx="5750759" cy="442800"/>
        </a:xfrm>
        <a:prstGeom prst="roundRect">
          <a:avLst/>
        </a:prstGeom>
      </dsp:spPr>
      <dsp:style>
        <a:lnRef idx="2">
          <a:schemeClr val="lt1"/>
        </a:lnRef>
        <a:fillRef idx="1">
          <a:schemeClr val="accent2">
            <a:hueOff val="4680000"/>
            <a:satOff val="-5881"/>
            <a:lumOff val="1176"/>
            <a:alpha val="100000"/>
          </a:schemeClr>
        </a:fillRef>
        <a:effectRef idx="0">
          <a:scrgbClr r="0" g="0" b="0"/>
        </a:effectRef>
        <a:fontRef idx="minor">
          <a:schemeClr val="lt1"/>
        </a:fontRef>
      </dsp:style>
      <dsp:txBody>
        <a:bodyPr lIns="217364" tIns="0" rIns="217364" bIns="0" anchor="ctr"/>
        <a:lstStyle>
          <a:lvl1pPr algn="l">
            <a:defRPr sz="1500"/>
          </a:lvl1pPr>
          <a:lvl2pPr marL="57150" indent="-57150" algn="l">
            <a:defRPr sz="1100"/>
          </a:lvl2pPr>
          <a:lvl3pPr marL="114300" indent="-57150" algn="l">
            <a:defRPr sz="1100"/>
          </a:lvl3pPr>
          <a:lvl4pPr marL="171450" indent="-57150" algn="l">
            <a:defRPr sz="1100"/>
          </a:lvl4pPr>
          <a:lvl5pPr marL="228600" indent="-57150" algn="l">
            <a:defRPr sz="1100"/>
          </a:lvl5pPr>
          <a:lvl6pPr marL="285750" indent="-57150" algn="l">
            <a:defRPr sz="1100"/>
          </a:lvl6pPr>
          <a:lvl7pPr marL="342900" indent="-57150" algn="l">
            <a:defRPr sz="1100"/>
          </a:lvl7pPr>
          <a:lvl8pPr marL="400050" indent="-57150" algn="l">
            <a:defRPr sz="1100"/>
          </a:lvl8pPr>
          <a:lvl9pPr marL="457200" indent="-57150" algn="l">
            <a:defRPr sz="1100"/>
          </a:lvl9pPr>
        </a:lstStyle>
        <a:p>
          <a:pPr lvl="0">
            <a:lnSpc>
              <a:spcPct val="100000"/>
            </a:lnSpc>
            <a:spcBef>
              <a:spcPct val="0"/>
            </a:spcBef>
            <a:spcAft>
              <a:spcPct val="35000"/>
            </a:spcAft>
          </a:pPr>
          <a:endParaRPr lang="id-ID"/>
        </a:p>
      </dsp:txBody>
      <dsp:txXfrm>
        <a:off x="410769" y="4134673"/>
        <a:ext cx="5750759" cy="442800"/>
      </dsp:txXfrm>
    </dsp:sp>
    <dsp:sp modelId="{12936F0B-C53E-415B-B0DB-9CB2F5951E85}">
      <dsp:nvSpPr>
        <dsp:cNvPr id="3" name="Rectangle 2" hidden="1"/>
        <dsp:cNvSpPr/>
      </dsp:nvSpPr>
      <dsp:spPr bwMode="white">
        <a:xfrm>
          <a:off x="0" y="273673"/>
          <a:ext cx="410769" cy="0"/>
        </a:xfrm>
        <a:prstGeom prst="rect">
          <a:avLst/>
        </a:prstGeom>
      </dsp:spPr>
      <dsp:style>
        <a:lnRef idx="2">
          <a:schemeClr val="lt1"/>
        </a:lnRef>
        <a:fillRef idx="1">
          <a:schemeClr val="accent2">
            <a:hueOff val="0"/>
            <a:satOff val="0"/>
            <a:lumOff val="0"/>
            <a:alpha val="100000"/>
          </a:schemeClr>
        </a:fillRef>
        <a:effectRef idx="0">
          <a:scrgbClr r="0" g="0" b="0"/>
        </a:effectRef>
        <a:fontRef idx="minor">
          <a:schemeClr val="lt1"/>
        </a:fontRef>
      </dsp:style>
      <dsp:txXfrm>
        <a:off x="0" y="273673"/>
        <a:ext cx="410769" cy="0"/>
      </dsp:txXfrm>
    </dsp:sp>
    <dsp:sp modelId="{246C0C31-DB80-4B83-8598-F398A1DE4450}">
      <dsp:nvSpPr>
        <dsp:cNvPr id="6" name="Rectangle 5" hidden="1"/>
        <dsp:cNvSpPr/>
      </dsp:nvSpPr>
      <dsp:spPr bwMode="white">
        <a:xfrm>
          <a:off x="0" y="954073"/>
          <a:ext cx="410769" cy="0"/>
        </a:xfrm>
        <a:prstGeom prst="rect">
          <a:avLst/>
        </a:prstGeom>
      </dsp:spPr>
      <dsp:style>
        <a:lnRef idx="2">
          <a:schemeClr val="lt1"/>
        </a:lnRef>
        <a:fillRef idx="1">
          <a:schemeClr val="accent2">
            <a:hueOff val="0"/>
            <a:satOff val="0"/>
            <a:lumOff val="0"/>
            <a:alpha val="100000"/>
          </a:schemeClr>
        </a:fillRef>
        <a:effectRef idx="0">
          <a:scrgbClr r="0" g="0" b="0"/>
        </a:effectRef>
        <a:fontRef idx="minor">
          <a:schemeClr val="lt1"/>
        </a:fontRef>
      </dsp:style>
      <dsp:txXfrm>
        <a:off x="0" y="954073"/>
        <a:ext cx="410769" cy="0"/>
      </dsp:txXfrm>
    </dsp:sp>
    <dsp:sp modelId="{67118E13-875D-488B-BE6C-65F4E9715223}">
      <dsp:nvSpPr>
        <dsp:cNvPr id="9" name="Rectangle 8" hidden="1"/>
        <dsp:cNvSpPr/>
      </dsp:nvSpPr>
      <dsp:spPr bwMode="white">
        <a:xfrm>
          <a:off x="0" y="1634473"/>
          <a:ext cx="410769" cy="0"/>
        </a:xfrm>
        <a:prstGeom prst="rect">
          <a:avLst/>
        </a:prstGeom>
      </dsp:spPr>
      <dsp:style>
        <a:lnRef idx="2">
          <a:schemeClr val="lt1"/>
        </a:lnRef>
        <a:fillRef idx="1">
          <a:schemeClr val="accent2">
            <a:hueOff val="780000"/>
            <a:satOff val="-979"/>
            <a:lumOff val="196"/>
            <a:alpha val="100000"/>
          </a:schemeClr>
        </a:fillRef>
        <a:effectRef idx="0">
          <a:scrgbClr r="0" g="0" b="0"/>
        </a:effectRef>
        <a:fontRef idx="minor">
          <a:schemeClr val="lt1"/>
        </a:fontRef>
      </dsp:style>
      <dsp:txXfrm>
        <a:off x="0" y="1634473"/>
        <a:ext cx="410769" cy="0"/>
      </dsp:txXfrm>
    </dsp:sp>
    <dsp:sp modelId="{5F80E9AD-03B2-4AB5-808E-D88AF2503360}">
      <dsp:nvSpPr>
        <dsp:cNvPr id="12" name="Rectangle 11" hidden="1"/>
        <dsp:cNvSpPr/>
      </dsp:nvSpPr>
      <dsp:spPr bwMode="white">
        <a:xfrm>
          <a:off x="0" y="2314873"/>
          <a:ext cx="410769" cy="0"/>
        </a:xfrm>
        <a:prstGeom prst="rect">
          <a:avLst/>
        </a:prstGeom>
      </dsp:spPr>
      <dsp:style>
        <a:lnRef idx="2">
          <a:schemeClr val="lt1"/>
        </a:lnRef>
        <a:fillRef idx="1">
          <a:schemeClr val="accent2">
            <a:hueOff val="1560000"/>
            <a:satOff val="-1960"/>
            <a:lumOff val="392"/>
            <a:alpha val="100000"/>
          </a:schemeClr>
        </a:fillRef>
        <a:effectRef idx="0">
          <a:scrgbClr r="0" g="0" b="0"/>
        </a:effectRef>
        <a:fontRef idx="minor">
          <a:schemeClr val="lt1"/>
        </a:fontRef>
      </dsp:style>
      <dsp:txXfrm>
        <a:off x="0" y="2314873"/>
        <a:ext cx="410769" cy="0"/>
      </dsp:txXfrm>
    </dsp:sp>
    <dsp:sp modelId="{CFB14910-4DCA-4F26-BB67-31001C9D997C}">
      <dsp:nvSpPr>
        <dsp:cNvPr id="15" name="Rectangle 14" hidden="1"/>
        <dsp:cNvSpPr/>
      </dsp:nvSpPr>
      <dsp:spPr bwMode="white">
        <a:xfrm>
          <a:off x="0" y="2995273"/>
          <a:ext cx="410769" cy="0"/>
        </a:xfrm>
        <a:prstGeom prst="rect">
          <a:avLst/>
        </a:prstGeom>
      </dsp:spPr>
      <dsp:style>
        <a:lnRef idx="2">
          <a:schemeClr val="lt1"/>
        </a:lnRef>
        <a:fillRef idx="1">
          <a:schemeClr val="accent2">
            <a:hueOff val="2340000"/>
            <a:satOff val="-2940"/>
            <a:lumOff val="588"/>
            <a:alpha val="100000"/>
          </a:schemeClr>
        </a:fillRef>
        <a:effectRef idx="0">
          <a:scrgbClr r="0" g="0" b="0"/>
        </a:effectRef>
        <a:fontRef idx="minor">
          <a:schemeClr val="lt1"/>
        </a:fontRef>
      </dsp:style>
      <dsp:txXfrm>
        <a:off x="0" y="2995273"/>
        <a:ext cx="410769" cy="0"/>
      </dsp:txXfrm>
    </dsp:sp>
    <dsp:sp modelId="{B299DA5B-55C1-4B1B-B9DC-04A344961382}">
      <dsp:nvSpPr>
        <dsp:cNvPr id="18" name="Rectangle 17" hidden="1"/>
        <dsp:cNvSpPr/>
      </dsp:nvSpPr>
      <dsp:spPr bwMode="white">
        <a:xfrm>
          <a:off x="0" y="3675673"/>
          <a:ext cx="410769" cy="0"/>
        </a:xfrm>
        <a:prstGeom prst="rect">
          <a:avLst/>
        </a:prstGeom>
      </dsp:spPr>
      <dsp:style>
        <a:lnRef idx="2">
          <a:schemeClr val="lt1"/>
        </a:lnRef>
        <a:fillRef idx="1">
          <a:schemeClr val="accent2">
            <a:hueOff val="3120000"/>
            <a:satOff val="-3921"/>
            <a:lumOff val="784"/>
            <a:alpha val="100000"/>
          </a:schemeClr>
        </a:fillRef>
        <a:effectRef idx="0">
          <a:scrgbClr r="0" g="0" b="0"/>
        </a:effectRef>
        <a:fontRef idx="minor">
          <a:schemeClr val="lt1"/>
        </a:fontRef>
      </dsp:style>
      <dsp:txXfrm>
        <a:off x="0" y="3675673"/>
        <a:ext cx="410769" cy="0"/>
      </dsp:txXfrm>
    </dsp:sp>
    <dsp:sp modelId="{04CB9E9B-6108-4363-BD57-322F46F93199}">
      <dsp:nvSpPr>
        <dsp:cNvPr id="21" name="Rectangle 20" hidden="1"/>
        <dsp:cNvSpPr/>
      </dsp:nvSpPr>
      <dsp:spPr bwMode="white">
        <a:xfrm>
          <a:off x="0" y="4356073"/>
          <a:ext cx="410769" cy="0"/>
        </a:xfrm>
        <a:prstGeom prst="rect">
          <a:avLst/>
        </a:prstGeom>
      </dsp:spPr>
      <dsp:style>
        <a:lnRef idx="2">
          <a:schemeClr val="lt1"/>
        </a:lnRef>
        <a:fillRef idx="1">
          <a:schemeClr val="accent2">
            <a:hueOff val="3900000"/>
            <a:satOff val="-4901"/>
            <a:lumOff val="980"/>
            <a:alpha val="100000"/>
          </a:schemeClr>
        </a:fillRef>
        <a:effectRef idx="0">
          <a:scrgbClr r="0" g="0" b="0"/>
        </a:effectRef>
        <a:fontRef idx="minor">
          <a:schemeClr val="lt1"/>
        </a:fontRef>
      </dsp:style>
      <dsp:txXfrm>
        <a:off x="0" y="4356073"/>
        <a:ext cx="410769" cy="0"/>
      </dsp:txXfrm>
    </dsp:sp>
  </dsp:spTree>
</dsp:drawing>
</file>

<file path=ppt/diagrams/drawing3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5143536" cy="5143536"/>
        <a:chOff x="0" y="0"/>
        <a:chExt cx="5143536" cy="5143536"/>
      </a:xfrm>
    </dsp:grpSpPr>
    <dsp:sp modelId="{C0F5E180-5145-4EA4-AEA8-05C7FF7D8514}">
      <dsp:nvSpPr>
        <dsp:cNvPr id="3" name="Pie 2"/>
        <dsp:cNvSpPr/>
      </dsp:nvSpPr>
      <dsp:spPr bwMode="white">
        <a:xfrm>
          <a:off x="1859845" y="320442"/>
          <a:ext cx="4320570" cy="4320570"/>
        </a:xfrm>
        <a:prstGeom prst="pie">
          <a:avLst>
            <a:gd name="adj1" fmla="val 16200000"/>
            <a:gd name="adj2" fmla="val 0"/>
          </a:avLst>
        </a:prstGeom>
      </dsp:spPr>
      <dsp:style>
        <a:lnRef idx="2">
          <a:schemeClr val="lt1"/>
        </a:lnRef>
        <a:fillRef idx="1">
          <a:schemeClr val="accent2">
            <a:hueOff val="0"/>
            <a:satOff val="0"/>
            <a:lumOff val="0"/>
            <a:alpha val="100000"/>
          </a:schemeClr>
        </a:fillRef>
        <a:effectRef idx="0">
          <a:scrgbClr r="0" g="0" b="0"/>
        </a:effectRef>
        <a:fontRef idx="minor">
          <a:schemeClr val="lt1"/>
        </a:fontRef>
      </dsp:style>
      <dsp:txXfrm>
        <a:off x="1859845" y="320442"/>
        <a:ext cx="4320570" cy="4320570"/>
      </dsp:txXfrm>
    </dsp:sp>
    <dsp:sp modelId="{B46E1222-563C-4773-8BD9-B98C9A123A7C}">
      <dsp:nvSpPr>
        <dsp:cNvPr id="5" name="Pie 4"/>
        <dsp:cNvSpPr/>
      </dsp:nvSpPr>
      <dsp:spPr bwMode="white">
        <a:xfrm>
          <a:off x="1677764" y="502523"/>
          <a:ext cx="4320570" cy="4320570"/>
        </a:xfrm>
        <a:prstGeom prst="pie">
          <a:avLst>
            <a:gd name="adj1" fmla="val 0"/>
            <a:gd name="adj2" fmla="val 5400000"/>
          </a:avLst>
        </a:prstGeom>
      </dsp:spPr>
      <dsp:style>
        <a:lnRef idx="2">
          <a:schemeClr val="lt1"/>
        </a:lnRef>
        <a:fillRef idx="1">
          <a:schemeClr val="accent2">
            <a:hueOff val="1560000"/>
            <a:satOff val="-1960"/>
            <a:lumOff val="392"/>
            <a:alpha val="100000"/>
          </a:schemeClr>
        </a:fillRef>
        <a:effectRef idx="0">
          <a:scrgbClr r="0" g="0" b="0"/>
        </a:effectRef>
        <a:fontRef idx="minor">
          <a:schemeClr val="lt1"/>
        </a:fontRef>
      </dsp:style>
      <dsp:txXfrm>
        <a:off x="1677764" y="502523"/>
        <a:ext cx="4320570" cy="4320570"/>
      </dsp:txXfrm>
    </dsp:sp>
    <dsp:sp modelId="{DF8CA72B-4A41-4657-A312-C72AC8B3FC60}">
      <dsp:nvSpPr>
        <dsp:cNvPr id="7" name="Pie 6"/>
        <dsp:cNvSpPr/>
      </dsp:nvSpPr>
      <dsp:spPr bwMode="white">
        <a:xfrm>
          <a:off x="1677764" y="502523"/>
          <a:ext cx="4320570" cy="4320570"/>
        </a:xfrm>
        <a:prstGeom prst="pie">
          <a:avLst>
            <a:gd name="adj1" fmla="val 5400000"/>
            <a:gd name="adj2" fmla="val 10800000"/>
          </a:avLst>
        </a:prstGeom>
      </dsp:spPr>
      <dsp:style>
        <a:lnRef idx="2">
          <a:schemeClr val="lt1"/>
        </a:lnRef>
        <a:fillRef idx="1">
          <a:schemeClr val="accent2">
            <a:hueOff val="3120000"/>
            <a:satOff val="-3921"/>
            <a:lumOff val="784"/>
            <a:alpha val="100000"/>
          </a:schemeClr>
        </a:fillRef>
        <a:effectRef idx="0">
          <a:scrgbClr r="0" g="0" b="0"/>
        </a:effectRef>
        <a:fontRef idx="minor">
          <a:schemeClr val="lt1"/>
        </a:fontRef>
      </dsp:style>
      <dsp:txXfrm>
        <a:off x="1677764" y="502523"/>
        <a:ext cx="4320570" cy="4320570"/>
      </dsp:txXfrm>
    </dsp:sp>
    <dsp:sp modelId="{A41C2123-758E-49FD-8423-04C4D08A1F05}">
      <dsp:nvSpPr>
        <dsp:cNvPr id="9" name="Pie 8"/>
        <dsp:cNvSpPr/>
      </dsp:nvSpPr>
      <dsp:spPr bwMode="white">
        <a:xfrm>
          <a:off x="1677764" y="502523"/>
          <a:ext cx="4320570" cy="4320570"/>
        </a:xfrm>
        <a:prstGeom prst="pie">
          <a:avLst>
            <a:gd name="adj1" fmla="val 10800000"/>
            <a:gd name="adj2" fmla="val 16200000"/>
          </a:avLst>
        </a:prstGeom>
      </dsp:spPr>
      <dsp:style>
        <a:lnRef idx="2">
          <a:schemeClr val="lt1"/>
        </a:lnRef>
        <a:fillRef idx="1">
          <a:schemeClr val="accent2">
            <a:hueOff val="4680000"/>
            <a:satOff val="-5881"/>
            <a:lumOff val="1176"/>
            <a:alpha val="100000"/>
          </a:schemeClr>
        </a:fillRef>
        <a:effectRef idx="0">
          <a:scrgbClr r="0" g="0" b="0"/>
        </a:effectRef>
        <a:fontRef idx="minor">
          <a:schemeClr val="lt1"/>
        </a:fontRef>
      </dsp:style>
      <dsp:txXfrm>
        <a:off x="1677764" y="502523"/>
        <a:ext cx="4320570" cy="4320570"/>
      </dsp:txXfrm>
    </dsp:sp>
    <dsp:sp modelId="{60D39DC4-0427-4D40-9927-D8760BA0902F}">
      <dsp:nvSpPr>
        <dsp:cNvPr id="4" name="Rectangle 3"/>
        <dsp:cNvSpPr/>
      </dsp:nvSpPr>
      <dsp:spPr bwMode="white">
        <a:xfrm>
          <a:off x="4069509" y="1119748"/>
          <a:ext cx="1594496" cy="1285884"/>
        </a:xfrm>
        <a:prstGeom prst="rect">
          <a:avLst/>
        </a:prstGeom>
        <a:noFill/>
        <a:ln>
          <a:noFill/>
        </a:ln>
      </dsp:spPr>
      <dsp:style>
        <a:lnRef idx="2">
          <a:schemeClr val="lt1"/>
        </a:lnRef>
        <a:fillRef idx="1">
          <a:schemeClr val="accent2">
            <a:hueOff val="0"/>
            <a:satOff val="0"/>
            <a:lumOff val="0"/>
            <a:alpha val="100000"/>
          </a:schemeClr>
        </a:fillRef>
        <a:effectRef idx="0">
          <a:scrgbClr r="0" g="0" b="0"/>
        </a:effectRef>
        <a:fontRef idx="minor">
          <a:schemeClr val="lt1"/>
        </a:fontRef>
      </dsp:style>
      <dsp:txBody>
        <a:bodyPr lIns="82550" tIns="82550" rIns="82550" bIns="8255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endParaRPr lang="id-ID" dirty="0"/>
        </a:p>
      </dsp:txBody>
      <dsp:txXfrm>
        <a:off x="4069509" y="1119748"/>
        <a:ext cx="1594496" cy="1285884"/>
      </dsp:txXfrm>
    </dsp:sp>
    <dsp:sp modelId="{581068B3-08C5-42A7-A0C4-DE3CACCA348E}">
      <dsp:nvSpPr>
        <dsp:cNvPr id="6" name="Rectangle 5"/>
        <dsp:cNvSpPr/>
      </dsp:nvSpPr>
      <dsp:spPr bwMode="white">
        <a:xfrm>
          <a:off x="3915202" y="2739962"/>
          <a:ext cx="1594496" cy="1285884"/>
        </a:xfrm>
        <a:prstGeom prst="rect">
          <a:avLst/>
        </a:prstGeom>
        <a:noFill/>
        <a:ln>
          <a:noFill/>
        </a:ln>
      </dsp:spPr>
      <dsp:style>
        <a:lnRef idx="2">
          <a:schemeClr val="lt1"/>
        </a:lnRef>
        <a:fillRef idx="1">
          <a:schemeClr val="accent2">
            <a:hueOff val="1560000"/>
            <a:satOff val="-1960"/>
            <a:lumOff val="392"/>
            <a:alpha val="100000"/>
          </a:schemeClr>
        </a:fillRef>
        <a:effectRef idx="0">
          <a:scrgbClr r="0" g="0" b="0"/>
        </a:effectRef>
        <a:fontRef idx="minor">
          <a:schemeClr val="lt1"/>
        </a:fontRef>
      </dsp:style>
      <dsp:txBody>
        <a:bodyPr lIns="82550" tIns="82550" rIns="82550" bIns="8255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endParaRPr lang="id-ID" dirty="0"/>
        </a:p>
      </dsp:txBody>
      <dsp:txXfrm>
        <a:off x="3915202" y="2739962"/>
        <a:ext cx="1594496" cy="1285884"/>
      </dsp:txXfrm>
    </dsp:sp>
    <dsp:sp modelId="{108AE9E5-F81E-42D7-B6FD-9363E571A3D8}">
      <dsp:nvSpPr>
        <dsp:cNvPr id="8" name="Rectangle 7"/>
        <dsp:cNvSpPr/>
      </dsp:nvSpPr>
      <dsp:spPr bwMode="white">
        <a:xfrm>
          <a:off x="2166400" y="2739962"/>
          <a:ext cx="1594496" cy="1285884"/>
        </a:xfrm>
        <a:prstGeom prst="rect">
          <a:avLst/>
        </a:prstGeom>
        <a:noFill/>
        <a:ln>
          <a:noFill/>
        </a:ln>
      </dsp:spPr>
      <dsp:style>
        <a:lnRef idx="2">
          <a:schemeClr val="lt1"/>
        </a:lnRef>
        <a:fillRef idx="1">
          <a:schemeClr val="accent2">
            <a:hueOff val="3120000"/>
            <a:satOff val="-3921"/>
            <a:lumOff val="784"/>
            <a:alpha val="100000"/>
          </a:schemeClr>
        </a:fillRef>
        <a:effectRef idx="0">
          <a:scrgbClr r="0" g="0" b="0"/>
        </a:effectRef>
        <a:fontRef idx="minor">
          <a:schemeClr val="lt1"/>
        </a:fontRef>
      </dsp:style>
      <dsp:txBody>
        <a:bodyPr lIns="82550" tIns="82550" rIns="82550" bIns="8255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endParaRPr lang="id-ID" dirty="0"/>
        </a:p>
      </dsp:txBody>
      <dsp:txXfrm>
        <a:off x="2166400" y="2739962"/>
        <a:ext cx="1594496" cy="1285884"/>
      </dsp:txXfrm>
    </dsp:sp>
    <dsp:sp modelId="{375E5A33-6656-4A1E-A1A7-3679EF6B4B85}">
      <dsp:nvSpPr>
        <dsp:cNvPr id="10" name="Rectangle 9"/>
        <dsp:cNvSpPr/>
      </dsp:nvSpPr>
      <dsp:spPr bwMode="white">
        <a:xfrm>
          <a:off x="2166400" y="1299772"/>
          <a:ext cx="1594496" cy="1285884"/>
        </a:xfrm>
        <a:prstGeom prst="rect">
          <a:avLst/>
        </a:prstGeom>
        <a:noFill/>
        <a:ln>
          <a:noFill/>
        </a:ln>
      </dsp:spPr>
      <dsp:style>
        <a:lnRef idx="2">
          <a:schemeClr val="lt1"/>
        </a:lnRef>
        <a:fillRef idx="1">
          <a:schemeClr val="accent2">
            <a:hueOff val="4680000"/>
            <a:satOff val="-5881"/>
            <a:lumOff val="1176"/>
            <a:alpha val="100000"/>
          </a:schemeClr>
        </a:fillRef>
        <a:effectRef idx="0">
          <a:scrgbClr r="0" g="0" b="0"/>
        </a:effectRef>
        <a:fontRef idx="minor">
          <a:schemeClr val="lt1"/>
        </a:fontRef>
      </dsp:style>
      <dsp:txBody>
        <a:bodyPr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id-ID"/>
        </a:p>
      </dsp:txBody>
      <dsp:txXfrm>
        <a:off x="2166400" y="1299772"/>
        <a:ext cx="1594496" cy="1285884"/>
      </dsp:txXfrm>
    </dsp:sp>
  </dsp:spTree>
</dsp:drawing>
</file>

<file path=ppt/diagrams/drawing3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6096000" cy="4064000"/>
        <a:chOff x="0" y="0"/>
        <a:chExt cx="6096000" cy="4064000"/>
      </a:xfrm>
    </dsp:grpSpPr>
    <dsp:sp modelId="{2F2890E7-71D9-4187-847A-5F16AF3A7293}">
      <dsp:nvSpPr>
        <dsp:cNvPr id="3" name="Rounded Rectangle 2"/>
        <dsp:cNvSpPr/>
      </dsp:nvSpPr>
      <dsp:spPr bwMode="white">
        <a:xfrm>
          <a:off x="0" y="0"/>
          <a:ext cx="5181600" cy="1219200"/>
        </a:xfrm>
        <a:prstGeom prst="roundRect">
          <a:avLst>
            <a:gd name="adj" fmla="val 10000"/>
          </a:avLst>
        </a:prstGeom>
      </dsp:spPr>
      <dsp:style>
        <a:lnRef idx="2">
          <a:schemeClr val="lt1"/>
        </a:lnRef>
        <a:fillRef idx="1">
          <a:schemeClr val="accent2">
            <a:hueOff val="0"/>
            <a:satOff val="0"/>
            <a:lumOff val="0"/>
            <a:alpha val="100000"/>
          </a:schemeClr>
        </a:fillRef>
        <a:effectRef idx="0">
          <a:scrgbClr r="0" g="0" b="0"/>
        </a:effectRef>
        <a:fontRef idx="minor">
          <a:schemeClr val="lt1"/>
        </a:fontRef>
      </dsp:style>
      <dsp:txXfrm>
        <a:off x="0" y="0"/>
        <a:ext cx="5181600" cy="1219200"/>
      </dsp:txXfrm>
    </dsp:sp>
    <dsp:sp modelId="{5889B450-28A5-4E88-BE59-A12A639F9A82}">
      <dsp:nvSpPr>
        <dsp:cNvPr id="4" name="Rounded Rectangle 3"/>
        <dsp:cNvSpPr/>
      </dsp:nvSpPr>
      <dsp:spPr bwMode="white">
        <a:xfrm>
          <a:off x="457200" y="1422400"/>
          <a:ext cx="5181600" cy="1219200"/>
        </a:xfrm>
        <a:prstGeom prst="roundRect">
          <a:avLst>
            <a:gd name="adj" fmla="val 10000"/>
          </a:avLst>
        </a:prstGeom>
      </dsp:spPr>
      <dsp:style>
        <a:lnRef idx="2">
          <a:schemeClr val="lt1"/>
        </a:lnRef>
        <a:fillRef idx="1">
          <a:schemeClr val="accent2">
            <a:hueOff val="2340000"/>
            <a:satOff val="-2940"/>
            <a:lumOff val="588"/>
            <a:alpha val="100000"/>
          </a:schemeClr>
        </a:fillRef>
        <a:effectRef idx="0">
          <a:scrgbClr r="0" g="0" b="0"/>
        </a:effectRef>
        <a:fontRef idx="minor">
          <a:schemeClr val="lt1"/>
        </a:fontRef>
      </dsp:style>
      <dsp:txXfrm>
        <a:off x="457200" y="1422400"/>
        <a:ext cx="5181600" cy="1219200"/>
      </dsp:txXfrm>
    </dsp:sp>
    <dsp:sp modelId="{E89E0BCC-3BD0-4BA3-9E88-7685EADA0FA6}">
      <dsp:nvSpPr>
        <dsp:cNvPr id="5" name="Rounded Rectangle 4"/>
        <dsp:cNvSpPr/>
      </dsp:nvSpPr>
      <dsp:spPr bwMode="white">
        <a:xfrm>
          <a:off x="914400" y="2844800"/>
          <a:ext cx="5181600" cy="1219200"/>
        </a:xfrm>
        <a:prstGeom prst="roundRect">
          <a:avLst>
            <a:gd name="adj" fmla="val 10000"/>
          </a:avLst>
        </a:prstGeom>
      </dsp:spPr>
      <dsp:style>
        <a:lnRef idx="2">
          <a:schemeClr val="lt1"/>
        </a:lnRef>
        <a:fillRef idx="1">
          <a:schemeClr val="accent2">
            <a:hueOff val="4680000"/>
            <a:satOff val="-5881"/>
            <a:lumOff val="1176"/>
            <a:alpha val="100000"/>
          </a:schemeClr>
        </a:fillRef>
        <a:effectRef idx="0">
          <a:scrgbClr r="0" g="0" b="0"/>
        </a:effectRef>
        <a:fontRef idx="minor">
          <a:schemeClr val="lt1"/>
        </a:fontRef>
      </dsp:style>
      <dsp:txXfrm>
        <a:off x="914400" y="2844800"/>
        <a:ext cx="5181600" cy="1219200"/>
      </dsp:txXfrm>
    </dsp:sp>
    <dsp:sp modelId="{28346B91-99C1-4E9E-8A89-85A7D3838A5D}">
      <dsp:nvSpPr>
        <dsp:cNvPr id="6" name="Down Arrow 5"/>
        <dsp:cNvSpPr/>
      </dsp:nvSpPr>
      <dsp:spPr bwMode="white">
        <a:xfrm>
          <a:off x="4389120" y="924560"/>
          <a:ext cx="792480" cy="792480"/>
        </a:xfrm>
        <a:prstGeom prst="downArrow">
          <a:avLst>
            <a:gd name="adj1" fmla="val 55000"/>
            <a:gd name="adj2" fmla="val 45000"/>
          </a:avLst>
        </a:prstGeom>
      </dsp:spPr>
      <dsp:style>
        <a:lnRef idx="2">
          <a:schemeClr val="accent2">
            <a:tint val="40000"/>
            <a:alpha val="90000"/>
            <a:hueOff val="0"/>
            <a:satOff val="0"/>
            <a:lumOff val="0"/>
            <a:alpha val="90196"/>
          </a:schemeClr>
        </a:lnRef>
        <a:fillRef idx="1">
          <a:schemeClr val="accent2">
            <a:tint val="40000"/>
            <a:alpha val="90000"/>
            <a:hueOff val="0"/>
            <a:satOff val="0"/>
            <a:lumOff val="0"/>
            <a:alpha val="90196"/>
          </a:schemeClr>
        </a:fillRef>
        <a:effectRef idx="0">
          <a:scrgbClr r="0" g="0" b="0"/>
        </a:effectRef>
        <a:fontRef idx="minor"/>
      </dsp:style>
      <dsp:txBody>
        <a:bodyPr lIns="82550" tIns="82550" rIns="82550" bIns="8255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endParaRPr lang="id-ID">
            <a:solidFill>
              <a:schemeClr val="dk1"/>
            </a:solidFill>
          </a:endParaRPr>
        </a:p>
      </dsp:txBody>
      <dsp:txXfrm>
        <a:off x="4389120" y="924560"/>
        <a:ext cx="792480" cy="792480"/>
      </dsp:txXfrm>
    </dsp:sp>
    <dsp:sp modelId="{65236C28-AD9D-4FA6-9989-E390BBF9B0A1}">
      <dsp:nvSpPr>
        <dsp:cNvPr id="7" name="Down Arrow 6"/>
        <dsp:cNvSpPr/>
      </dsp:nvSpPr>
      <dsp:spPr bwMode="white">
        <a:xfrm>
          <a:off x="4846320" y="2338832"/>
          <a:ext cx="792480" cy="792480"/>
        </a:xfrm>
        <a:prstGeom prst="downArrow">
          <a:avLst>
            <a:gd name="adj1" fmla="val 55000"/>
            <a:gd name="adj2" fmla="val 45000"/>
          </a:avLst>
        </a:prstGeom>
      </dsp:spPr>
      <dsp:style>
        <a:lnRef idx="2">
          <a:schemeClr val="accent2">
            <a:tint val="40000"/>
            <a:alpha val="90000"/>
            <a:hueOff val="5040000"/>
            <a:satOff val="-2744"/>
            <a:lumOff val="0"/>
            <a:alpha val="90196"/>
          </a:schemeClr>
        </a:lnRef>
        <a:fillRef idx="1">
          <a:schemeClr val="accent2">
            <a:tint val="40000"/>
            <a:alpha val="90000"/>
            <a:hueOff val="5040000"/>
            <a:satOff val="-2744"/>
            <a:lumOff val="0"/>
            <a:alpha val="90196"/>
          </a:schemeClr>
        </a:fillRef>
        <a:effectRef idx="0">
          <a:scrgbClr r="0" g="0" b="0"/>
        </a:effectRef>
        <a:fontRef idx="minor"/>
      </dsp:style>
      <dsp:txBody>
        <a:bodyPr lIns="82550" tIns="82550" rIns="82550" bIns="8255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endParaRPr lang="id-ID">
            <a:solidFill>
              <a:schemeClr val="dk1"/>
            </a:solidFill>
          </a:endParaRPr>
        </a:p>
      </dsp:txBody>
      <dsp:txXfrm>
        <a:off x="4846320" y="2338832"/>
        <a:ext cx="792480" cy="792480"/>
      </dsp:txXfrm>
    </dsp:sp>
    <dsp:sp modelId="{338B8F55-50ED-4617-B80F-42CD11700527}">
      <dsp:nvSpPr>
        <dsp:cNvPr id="8" name="Rounded Rectangle 7"/>
        <dsp:cNvSpPr/>
      </dsp:nvSpPr>
      <dsp:spPr bwMode="white">
        <a:xfrm>
          <a:off x="0" y="0"/>
          <a:ext cx="5181600" cy="1219200"/>
        </a:xfrm>
        <a:prstGeom prst="roundRect">
          <a:avLst>
            <a:gd name="adj" fmla="val 10000"/>
          </a:avLst>
        </a:prstGeom>
        <a:noFill/>
        <a:ln>
          <a:noFill/>
        </a:ln>
      </dsp:spPr>
      <dsp:style>
        <a:lnRef idx="2">
          <a:schemeClr val="lt1"/>
        </a:lnRef>
        <a:fillRef idx="1">
          <a:schemeClr val="accent2">
            <a:hueOff val="4680000"/>
            <a:satOff val="-5881"/>
            <a:lumOff val="1176"/>
            <a:alpha val="100000"/>
          </a:schemeClr>
        </a:fillRef>
        <a:effectRef idx="0">
          <a:scrgbClr r="0" g="0" b="0"/>
        </a:effectRef>
        <a:fontRef idx="minor">
          <a:schemeClr val="lt1"/>
        </a:fontRef>
      </dsp:style>
      <dsp:txBody>
        <a:bodyPr lIns="186690" tIns="186690" rIns="186690" bIns="186690" anchor="ctr"/>
        <a:lstStyle>
          <a:lvl1pPr algn="l">
            <a:defRPr sz="4900"/>
          </a:lvl1pPr>
          <a:lvl2pPr marL="285750" indent="-285750" algn="l">
            <a:defRPr sz="3800"/>
          </a:lvl2pPr>
          <a:lvl3pPr marL="571500" indent="-285750" algn="l">
            <a:defRPr sz="3800"/>
          </a:lvl3pPr>
          <a:lvl4pPr marL="857250" indent="-285750" algn="l">
            <a:defRPr sz="3800"/>
          </a:lvl4pPr>
          <a:lvl5pPr marL="1143000" indent="-285750" algn="l">
            <a:defRPr sz="3800"/>
          </a:lvl5pPr>
          <a:lvl6pPr marL="1428750" indent="-285750" algn="l">
            <a:defRPr sz="3800"/>
          </a:lvl6pPr>
          <a:lvl7pPr marL="1714500" indent="-285750" algn="l">
            <a:defRPr sz="3800"/>
          </a:lvl7pPr>
          <a:lvl8pPr marL="2000250" indent="-285750" algn="l">
            <a:defRPr sz="3800"/>
          </a:lvl8pPr>
          <a:lvl9pPr marL="2286000" indent="-285750" algn="l">
            <a:defRPr sz="3800"/>
          </a:lvl9pPr>
        </a:lstStyle>
        <a:p>
          <a:pPr lvl="0">
            <a:lnSpc>
              <a:spcPct val="100000"/>
            </a:lnSpc>
            <a:spcBef>
              <a:spcPct val="0"/>
            </a:spcBef>
            <a:spcAft>
              <a:spcPct val="35000"/>
            </a:spcAft>
          </a:pPr>
          <a:endParaRPr lang="id-ID"/>
        </a:p>
      </dsp:txBody>
      <dsp:txXfrm>
        <a:off x="0" y="0"/>
        <a:ext cx="5181600" cy="1219200"/>
      </dsp:txXfrm>
    </dsp:sp>
    <dsp:sp modelId="{AE17351B-13DC-4B7B-99FA-093DA9A081B7}">
      <dsp:nvSpPr>
        <dsp:cNvPr id="9" name="Rounded Rectangle 8"/>
        <dsp:cNvSpPr/>
      </dsp:nvSpPr>
      <dsp:spPr bwMode="white">
        <a:xfrm>
          <a:off x="457200" y="1422400"/>
          <a:ext cx="5181600" cy="1219200"/>
        </a:xfrm>
        <a:prstGeom prst="roundRect">
          <a:avLst>
            <a:gd name="adj" fmla="val 10000"/>
          </a:avLst>
        </a:prstGeom>
        <a:noFill/>
        <a:ln>
          <a:noFill/>
        </a:ln>
      </dsp:spPr>
      <dsp:style>
        <a:lnRef idx="2">
          <a:schemeClr val="lt1"/>
        </a:lnRef>
        <a:fillRef idx="1">
          <a:schemeClr val="accent2">
            <a:hueOff val="4680000"/>
            <a:satOff val="-5881"/>
            <a:lumOff val="1176"/>
            <a:alpha val="100000"/>
          </a:schemeClr>
        </a:fillRef>
        <a:effectRef idx="0">
          <a:scrgbClr r="0" g="0" b="0"/>
        </a:effectRef>
        <a:fontRef idx="minor">
          <a:schemeClr val="lt1"/>
        </a:fontRef>
      </dsp:style>
      <dsp:txBody>
        <a:bodyPr lIns="186690" tIns="186690" rIns="186690" bIns="186690" anchor="ctr"/>
        <a:lstStyle>
          <a:lvl1pPr algn="l">
            <a:defRPr sz="4900"/>
          </a:lvl1pPr>
          <a:lvl2pPr marL="285750" indent="-285750" algn="l">
            <a:defRPr sz="3800"/>
          </a:lvl2pPr>
          <a:lvl3pPr marL="571500" indent="-285750" algn="l">
            <a:defRPr sz="3800"/>
          </a:lvl3pPr>
          <a:lvl4pPr marL="857250" indent="-285750" algn="l">
            <a:defRPr sz="3800"/>
          </a:lvl4pPr>
          <a:lvl5pPr marL="1143000" indent="-285750" algn="l">
            <a:defRPr sz="3800"/>
          </a:lvl5pPr>
          <a:lvl6pPr marL="1428750" indent="-285750" algn="l">
            <a:defRPr sz="3800"/>
          </a:lvl6pPr>
          <a:lvl7pPr marL="1714500" indent="-285750" algn="l">
            <a:defRPr sz="3800"/>
          </a:lvl7pPr>
          <a:lvl8pPr marL="2000250" indent="-285750" algn="l">
            <a:defRPr sz="3800"/>
          </a:lvl8pPr>
          <a:lvl9pPr marL="2286000" indent="-285750" algn="l">
            <a:defRPr sz="3800"/>
          </a:lvl9pPr>
        </a:lstStyle>
        <a:p>
          <a:pPr lvl="0">
            <a:lnSpc>
              <a:spcPct val="100000"/>
            </a:lnSpc>
            <a:spcBef>
              <a:spcPct val="0"/>
            </a:spcBef>
            <a:spcAft>
              <a:spcPct val="35000"/>
            </a:spcAft>
          </a:pPr>
          <a:endParaRPr lang="id-ID"/>
        </a:p>
      </dsp:txBody>
      <dsp:txXfrm>
        <a:off x="457200" y="1422400"/>
        <a:ext cx="5181600" cy="1219200"/>
      </dsp:txXfrm>
    </dsp:sp>
    <dsp:sp modelId="{6CFD41FC-F0F9-4666-A504-7C9FF662CFF4}">
      <dsp:nvSpPr>
        <dsp:cNvPr id="10" name="Rounded Rectangle 9"/>
        <dsp:cNvSpPr/>
      </dsp:nvSpPr>
      <dsp:spPr bwMode="white">
        <a:xfrm>
          <a:off x="914400" y="2844800"/>
          <a:ext cx="5181600" cy="1219200"/>
        </a:xfrm>
        <a:prstGeom prst="roundRect">
          <a:avLst>
            <a:gd name="adj" fmla="val 10000"/>
          </a:avLst>
        </a:prstGeom>
        <a:noFill/>
        <a:ln>
          <a:noFill/>
        </a:ln>
      </dsp:spPr>
      <dsp:style>
        <a:lnRef idx="2">
          <a:schemeClr val="lt1"/>
        </a:lnRef>
        <a:fillRef idx="1">
          <a:schemeClr val="accent2">
            <a:hueOff val="4680000"/>
            <a:satOff val="-5881"/>
            <a:lumOff val="1176"/>
            <a:alpha val="100000"/>
          </a:schemeClr>
        </a:fillRef>
        <a:effectRef idx="0">
          <a:scrgbClr r="0" g="0" b="0"/>
        </a:effectRef>
        <a:fontRef idx="minor">
          <a:schemeClr val="lt1"/>
        </a:fontRef>
      </dsp:style>
      <dsp:txBody>
        <a:bodyPr lIns="186690" tIns="186690" rIns="186690" bIns="186690" anchor="ctr"/>
        <a:lstStyle>
          <a:lvl1pPr algn="l">
            <a:defRPr sz="4900"/>
          </a:lvl1pPr>
          <a:lvl2pPr marL="285750" indent="-285750" algn="l">
            <a:defRPr sz="3800"/>
          </a:lvl2pPr>
          <a:lvl3pPr marL="571500" indent="-285750" algn="l">
            <a:defRPr sz="3800"/>
          </a:lvl3pPr>
          <a:lvl4pPr marL="857250" indent="-285750" algn="l">
            <a:defRPr sz="3800"/>
          </a:lvl4pPr>
          <a:lvl5pPr marL="1143000" indent="-285750" algn="l">
            <a:defRPr sz="3800"/>
          </a:lvl5pPr>
          <a:lvl6pPr marL="1428750" indent="-285750" algn="l">
            <a:defRPr sz="3800"/>
          </a:lvl6pPr>
          <a:lvl7pPr marL="1714500" indent="-285750" algn="l">
            <a:defRPr sz="3800"/>
          </a:lvl7pPr>
          <a:lvl8pPr marL="2000250" indent="-285750" algn="l">
            <a:defRPr sz="3800"/>
          </a:lvl8pPr>
          <a:lvl9pPr marL="2286000" indent="-285750" algn="l">
            <a:defRPr sz="3800"/>
          </a:lvl9pPr>
        </a:lstStyle>
        <a:p>
          <a:pPr lvl="0">
            <a:lnSpc>
              <a:spcPct val="100000"/>
            </a:lnSpc>
            <a:spcBef>
              <a:spcPct val="0"/>
            </a:spcBef>
            <a:spcAft>
              <a:spcPct val="35000"/>
            </a:spcAft>
          </a:pPr>
          <a:endParaRPr lang="id-ID"/>
        </a:p>
      </dsp:txBody>
      <dsp:txXfrm>
        <a:off x="914400" y="2844800"/>
        <a:ext cx="5181600" cy="1219200"/>
      </dsp:txXfrm>
    </dsp:sp>
  </dsp:spTree>
</dsp:drawing>
</file>

<file path=ppt/diagrams/drawing3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7334280" cy="4064000"/>
        <a:chOff x="0" y="0"/>
        <a:chExt cx="7334280" cy="4064000"/>
      </a:xfrm>
    </dsp:grpSpPr>
    <dsp:sp modelId="{6BECE70D-201D-4B3D-89BC-2C00794A1B30}">
      <dsp:nvSpPr>
        <dsp:cNvPr id="3" name="Up Arrow 2"/>
        <dsp:cNvSpPr/>
      </dsp:nvSpPr>
      <dsp:spPr bwMode="white">
        <a:xfrm rot="16200000">
          <a:off x="0" y="285743"/>
          <a:ext cx="3492514" cy="3492514"/>
        </a:xfrm>
        <a:prstGeom prst="upArrow">
          <a:avLst>
            <a:gd name="adj1" fmla="val 50000"/>
            <a:gd name="adj2" fmla="val 35000"/>
          </a:avLst>
        </a:prstGeom>
      </dsp:spPr>
      <dsp:style>
        <a:lnRef idx="2">
          <a:schemeClr val="lt1"/>
        </a:lnRef>
        <a:fillRef idx="1">
          <a:schemeClr val="accent2">
            <a:hueOff val="0"/>
            <a:satOff val="0"/>
            <a:lumOff val="0"/>
            <a:alpha val="100000"/>
          </a:schemeClr>
        </a:fillRef>
        <a:effectRef idx="0">
          <a:scrgbClr r="0" g="0" b="0"/>
        </a:effectRef>
        <a:fontRef idx="minor">
          <a:schemeClr val="lt1"/>
        </a:fontRef>
      </dsp:style>
      <dsp:txBody>
        <a:bodyPr rot="5400000" lIns="419608" tIns="419608" rIns="419608" bIns="419608" anchor="ctr"/>
        <a:lstStyle>
          <a:lvl1pPr algn="ctr">
            <a:defRPr sz="5900"/>
          </a:lvl1pPr>
          <a:lvl2pPr marL="285750" indent="-285750" algn="ctr">
            <a:defRPr sz="4600"/>
          </a:lvl2pPr>
          <a:lvl3pPr marL="571500" indent="-285750" algn="ctr">
            <a:defRPr sz="4600"/>
          </a:lvl3pPr>
          <a:lvl4pPr marL="857250" indent="-285750" algn="ctr">
            <a:defRPr sz="4600"/>
          </a:lvl4pPr>
          <a:lvl5pPr marL="1143000" indent="-285750" algn="ctr">
            <a:defRPr sz="4600"/>
          </a:lvl5pPr>
          <a:lvl6pPr marL="1428750" indent="-285750" algn="ctr">
            <a:defRPr sz="4600"/>
          </a:lvl6pPr>
          <a:lvl7pPr marL="1714500" indent="-285750" algn="ctr">
            <a:defRPr sz="4600"/>
          </a:lvl7pPr>
          <a:lvl8pPr marL="2000250" indent="-285750" algn="ctr">
            <a:defRPr sz="4600"/>
          </a:lvl8pPr>
          <a:lvl9pPr marL="2286000" indent="-285750" algn="ctr">
            <a:defRPr sz="4600"/>
          </a:lvl9pPr>
        </a:lstStyle>
        <a:p>
          <a:pPr lvl="0">
            <a:lnSpc>
              <a:spcPct val="100000"/>
            </a:lnSpc>
            <a:spcBef>
              <a:spcPct val="0"/>
            </a:spcBef>
            <a:spcAft>
              <a:spcPct val="35000"/>
            </a:spcAft>
          </a:pPr>
          <a:endParaRPr lang="id-ID"/>
        </a:p>
      </dsp:txBody>
      <dsp:txXfrm rot="16200000">
        <a:off x="0" y="285743"/>
        <a:ext cx="3492514" cy="3492514"/>
      </dsp:txXfrm>
    </dsp:sp>
    <dsp:sp modelId="{AC0609A9-5ECC-47B6-8DCF-A588BD35575B}">
      <dsp:nvSpPr>
        <dsp:cNvPr id="4" name="Up Arrow 3"/>
        <dsp:cNvSpPr/>
      </dsp:nvSpPr>
      <dsp:spPr bwMode="white">
        <a:xfrm rot="27000000">
          <a:off x="3841766" y="285743"/>
          <a:ext cx="3492514" cy="3492514"/>
        </a:xfrm>
        <a:prstGeom prst="upArrow">
          <a:avLst>
            <a:gd name="adj1" fmla="val 50000"/>
            <a:gd name="adj2" fmla="val 35000"/>
          </a:avLst>
        </a:prstGeom>
      </dsp:spPr>
      <dsp:style>
        <a:lnRef idx="2">
          <a:schemeClr val="lt1"/>
        </a:lnRef>
        <a:fillRef idx="1">
          <a:schemeClr val="accent2">
            <a:hueOff val="4680000"/>
            <a:satOff val="-5881"/>
            <a:lumOff val="1176"/>
            <a:alpha val="100000"/>
          </a:schemeClr>
        </a:fillRef>
        <a:effectRef idx="0">
          <a:scrgbClr r="0" g="0" b="0"/>
        </a:effectRef>
        <a:fontRef idx="minor">
          <a:schemeClr val="lt1"/>
        </a:fontRef>
      </dsp:style>
      <dsp:txBody>
        <a:bodyPr rot="-5400000" lIns="419608" tIns="419608" rIns="419608" bIns="419608" anchor="ctr"/>
        <a:lstStyle>
          <a:lvl1pPr algn="ctr">
            <a:defRPr sz="5900"/>
          </a:lvl1pPr>
          <a:lvl2pPr marL="285750" indent="-285750" algn="ctr">
            <a:defRPr sz="4600"/>
          </a:lvl2pPr>
          <a:lvl3pPr marL="571500" indent="-285750" algn="ctr">
            <a:defRPr sz="4600"/>
          </a:lvl3pPr>
          <a:lvl4pPr marL="857250" indent="-285750" algn="ctr">
            <a:defRPr sz="4600"/>
          </a:lvl4pPr>
          <a:lvl5pPr marL="1143000" indent="-285750" algn="ctr">
            <a:defRPr sz="4600"/>
          </a:lvl5pPr>
          <a:lvl6pPr marL="1428750" indent="-285750" algn="ctr">
            <a:defRPr sz="4600"/>
          </a:lvl6pPr>
          <a:lvl7pPr marL="1714500" indent="-285750" algn="ctr">
            <a:defRPr sz="4600"/>
          </a:lvl7pPr>
          <a:lvl8pPr marL="2000250" indent="-285750" algn="ctr">
            <a:defRPr sz="4600"/>
          </a:lvl8pPr>
          <a:lvl9pPr marL="2286000" indent="-285750" algn="ctr">
            <a:defRPr sz="4600"/>
          </a:lvl9pPr>
        </a:lstStyle>
        <a:p>
          <a:pPr lvl="0">
            <a:lnSpc>
              <a:spcPct val="100000"/>
            </a:lnSpc>
            <a:spcBef>
              <a:spcPct val="0"/>
            </a:spcBef>
            <a:spcAft>
              <a:spcPct val="35000"/>
            </a:spcAft>
          </a:pPr>
          <a:endParaRPr lang="id-ID" dirty="0"/>
        </a:p>
      </dsp:txBody>
      <dsp:txXfrm rot="27000000">
        <a:off x="3841766" y="285743"/>
        <a:ext cx="3492514" cy="3492514"/>
      </dsp:txXfrm>
    </dsp:sp>
  </dsp:spTree>
</dsp:drawing>
</file>

<file path=ppt/diagrams/drawing3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8143932" cy="4643470"/>
        <a:chOff x="0" y="0"/>
        <a:chExt cx="8143932" cy="4643470"/>
      </a:xfrm>
    </dsp:grpSpPr>
    <dsp:sp modelId="{095DBB85-5D07-435F-8A39-2ECFCEA0C166}">
      <dsp:nvSpPr>
        <dsp:cNvPr id="5" name="Rectangle 4"/>
        <dsp:cNvSpPr/>
      </dsp:nvSpPr>
      <dsp:spPr bwMode="white">
        <a:xfrm>
          <a:off x="0" y="402935"/>
          <a:ext cx="8143932" cy="504000"/>
        </a:xfrm>
        <a:prstGeom prst="rect">
          <a:avLst/>
        </a:prstGeom>
      </dsp:spPr>
      <dsp:style>
        <a:lnRef idx="2">
          <a:schemeClr val="accent2">
            <a:hueOff val="0"/>
            <a:satOff val="0"/>
            <a:lumOff val="0"/>
            <a:alpha val="100000"/>
          </a:schemeClr>
        </a:lnRef>
        <a:fillRef idx="1">
          <a:schemeClr val="lt1">
            <a:alpha val="90000"/>
          </a:schemeClr>
        </a:fillRef>
        <a:effectRef idx="0">
          <a:scrgbClr r="0" g="0" b="0"/>
        </a:effectRef>
        <a:fontRef idx="minor"/>
      </dsp:style>
      <dsp:txBody>
        <a:bodyPr lIns="632059" tIns="416559" rIns="632059" bIns="142240" anchor="t"/>
        <a:lstStyle>
          <a:lvl1pPr algn="l">
            <a:defRPr sz="2000"/>
          </a:lvl1pPr>
          <a:lvl2pPr marL="228600" indent="-228600" algn="l">
            <a:defRPr sz="2000"/>
          </a:lvl2pPr>
          <a:lvl3pPr marL="457200" indent="-228600" algn="l">
            <a:defRPr sz="2000"/>
          </a:lvl3pPr>
          <a:lvl4pPr marL="685800" indent="-228600" algn="l">
            <a:defRPr sz="2000"/>
          </a:lvl4pPr>
          <a:lvl5pPr marL="914400" indent="-228600" algn="l">
            <a:defRPr sz="2000"/>
          </a:lvl5pPr>
          <a:lvl6pPr marL="1143000" indent="-228600" algn="l">
            <a:defRPr sz="2000"/>
          </a:lvl6pPr>
          <a:lvl7pPr marL="1371600" indent="-228600" algn="l">
            <a:defRPr sz="2000"/>
          </a:lvl7pPr>
          <a:lvl8pPr marL="1600200" indent="-228600" algn="l">
            <a:defRPr sz="2000"/>
          </a:lvl8pPr>
          <a:lvl9pPr marL="1828800" indent="-228600" algn="l">
            <a:defRPr sz="2000"/>
          </a:lvl9pPr>
        </a:lstStyle>
        <a:p>
          <a:endParaRPr>
            <a:solidFill>
              <a:schemeClr val="dk1"/>
            </a:solidFill>
          </a:endParaRPr>
        </a:p>
      </dsp:txBody>
      <dsp:txXfrm>
        <a:off x="0" y="402935"/>
        <a:ext cx="8143932" cy="504000"/>
      </dsp:txXfrm>
    </dsp:sp>
    <dsp:sp modelId="{15E28CF8-B18F-44C5-8796-07BCF4EC5C2A}">
      <dsp:nvSpPr>
        <dsp:cNvPr id="4" name="Rounded Rectangle 3"/>
        <dsp:cNvSpPr/>
      </dsp:nvSpPr>
      <dsp:spPr bwMode="white">
        <a:xfrm>
          <a:off x="407197" y="107735"/>
          <a:ext cx="5700752" cy="590400"/>
        </a:xfrm>
        <a:prstGeom prst="roundRect">
          <a:avLst/>
        </a:prstGeom>
      </dsp:spPr>
      <dsp:style>
        <a:lnRef idx="2">
          <a:schemeClr val="lt1"/>
        </a:lnRef>
        <a:fillRef idx="1">
          <a:schemeClr val="accent2">
            <a:hueOff val="0"/>
            <a:satOff val="0"/>
            <a:lumOff val="0"/>
            <a:alpha val="100000"/>
          </a:schemeClr>
        </a:fillRef>
        <a:effectRef idx="0">
          <a:scrgbClr r="0" g="0" b="0"/>
        </a:effectRef>
        <a:fontRef idx="minor">
          <a:schemeClr val="lt1"/>
        </a:fontRef>
      </dsp:style>
      <dsp:txBody>
        <a:bodyPr lIns="215474" tIns="0" rIns="215474" bIns="0" anchor="ctr"/>
        <a:lstStyle>
          <a:lvl1pPr algn="l">
            <a:defRPr sz="2000"/>
          </a:lvl1pPr>
          <a:lvl2pPr marL="114300" indent="-114300" algn="l">
            <a:defRPr sz="1500"/>
          </a:lvl2pPr>
          <a:lvl3pPr marL="228600" indent="-114300" algn="l">
            <a:defRPr sz="1500"/>
          </a:lvl3pPr>
          <a:lvl4pPr marL="342900" indent="-114300" algn="l">
            <a:defRPr sz="1500"/>
          </a:lvl4pPr>
          <a:lvl5pPr marL="457200" indent="-114300" algn="l">
            <a:defRPr sz="1500"/>
          </a:lvl5pPr>
          <a:lvl6pPr marL="571500" indent="-114300" algn="l">
            <a:defRPr sz="1500"/>
          </a:lvl6pPr>
          <a:lvl7pPr marL="685800" indent="-114300" algn="l">
            <a:defRPr sz="1500"/>
          </a:lvl7pPr>
          <a:lvl8pPr marL="800100" indent="-114300" algn="l">
            <a:defRPr sz="1500"/>
          </a:lvl8pPr>
          <a:lvl9pPr marL="914400" indent="-114300" algn="l">
            <a:defRPr sz="1500"/>
          </a:lvl9pPr>
        </a:lstStyle>
        <a:p>
          <a:pPr lvl="0">
            <a:lnSpc>
              <a:spcPct val="100000"/>
            </a:lnSpc>
            <a:spcBef>
              <a:spcPct val="0"/>
            </a:spcBef>
            <a:spcAft>
              <a:spcPct val="35000"/>
            </a:spcAft>
          </a:pPr>
          <a:endParaRPr lang="id-ID"/>
        </a:p>
      </dsp:txBody>
      <dsp:txXfrm>
        <a:off x="407197" y="107735"/>
        <a:ext cx="5700752" cy="590400"/>
      </dsp:txXfrm>
    </dsp:sp>
    <dsp:sp modelId="{4FFC7D35-D13E-448B-8023-C3F26F81A94E}">
      <dsp:nvSpPr>
        <dsp:cNvPr id="8" name="Rectangle 7"/>
        <dsp:cNvSpPr/>
      </dsp:nvSpPr>
      <dsp:spPr bwMode="white">
        <a:xfrm>
          <a:off x="0" y="1310135"/>
          <a:ext cx="8143932" cy="504000"/>
        </a:xfrm>
        <a:prstGeom prst="rect">
          <a:avLst/>
        </a:prstGeom>
      </dsp:spPr>
      <dsp:style>
        <a:lnRef idx="2">
          <a:schemeClr val="accent2">
            <a:hueOff val="1170000"/>
            <a:satOff val="-1470"/>
            <a:lumOff val="294"/>
            <a:alpha val="100000"/>
          </a:schemeClr>
        </a:lnRef>
        <a:fillRef idx="1">
          <a:schemeClr val="lt1">
            <a:alpha val="90000"/>
          </a:schemeClr>
        </a:fillRef>
        <a:effectRef idx="0">
          <a:scrgbClr r="0" g="0" b="0"/>
        </a:effectRef>
        <a:fontRef idx="minor"/>
      </dsp:style>
      <dsp:txBody>
        <a:bodyPr lIns="632059" tIns="416559" rIns="632059" bIns="142240" anchor="t"/>
        <a:lstStyle>
          <a:lvl1pPr algn="l">
            <a:defRPr sz="2000"/>
          </a:lvl1pPr>
          <a:lvl2pPr marL="228600" indent="-228600" algn="l">
            <a:defRPr sz="2000"/>
          </a:lvl2pPr>
          <a:lvl3pPr marL="457200" indent="-228600" algn="l">
            <a:defRPr sz="2000"/>
          </a:lvl3pPr>
          <a:lvl4pPr marL="685800" indent="-228600" algn="l">
            <a:defRPr sz="2000"/>
          </a:lvl4pPr>
          <a:lvl5pPr marL="914400" indent="-228600" algn="l">
            <a:defRPr sz="2000"/>
          </a:lvl5pPr>
          <a:lvl6pPr marL="1143000" indent="-228600" algn="l">
            <a:defRPr sz="2000"/>
          </a:lvl6pPr>
          <a:lvl7pPr marL="1371600" indent="-228600" algn="l">
            <a:defRPr sz="2000"/>
          </a:lvl7pPr>
          <a:lvl8pPr marL="1600200" indent="-228600" algn="l">
            <a:defRPr sz="2000"/>
          </a:lvl8pPr>
          <a:lvl9pPr marL="1828800" indent="-228600" algn="l">
            <a:defRPr sz="2000"/>
          </a:lvl9pPr>
        </a:lstStyle>
        <a:p>
          <a:endParaRPr>
            <a:solidFill>
              <a:schemeClr val="dk1"/>
            </a:solidFill>
          </a:endParaRPr>
        </a:p>
      </dsp:txBody>
      <dsp:txXfrm>
        <a:off x="0" y="1310135"/>
        <a:ext cx="8143932" cy="504000"/>
      </dsp:txXfrm>
    </dsp:sp>
    <dsp:sp modelId="{7B87E8B4-EA5F-461E-BEB3-B141414ACD9A}">
      <dsp:nvSpPr>
        <dsp:cNvPr id="7" name="Rounded Rectangle 6"/>
        <dsp:cNvSpPr/>
      </dsp:nvSpPr>
      <dsp:spPr bwMode="white">
        <a:xfrm>
          <a:off x="357189" y="1032978"/>
          <a:ext cx="5700752" cy="590400"/>
        </a:xfrm>
        <a:prstGeom prst="roundRect">
          <a:avLst/>
        </a:prstGeom>
      </dsp:spPr>
      <dsp:style>
        <a:lnRef idx="2">
          <a:schemeClr val="lt1"/>
        </a:lnRef>
        <a:fillRef idx="1">
          <a:schemeClr val="accent2">
            <a:hueOff val="1170000"/>
            <a:satOff val="-1470"/>
            <a:lumOff val="294"/>
            <a:alpha val="100000"/>
          </a:schemeClr>
        </a:fillRef>
        <a:effectRef idx="0">
          <a:scrgbClr r="0" g="0" b="0"/>
        </a:effectRef>
        <a:fontRef idx="minor">
          <a:schemeClr val="lt1"/>
        </a:fontRef>
      </dsp:style>
      <dsp:txBody>
        <a:bodyPr lIns="215474" tIns="0" rIns="215474" bIns="0" anchor="ctr"/>
        <a:lstStyle>
          <a:lvl1pPr algn="l">
            <a:defRPr sz="2000"/>
          </a:lvl1pPr>
          <a:lvl2pPr marL="114300" indent="-114300" algn="l">
            <a:defRPr sz="1500"/>
          </a:lvl2pPr>
          <a:lvl3pPr marL="228600" indent="-114300" algn="l">
            <a:defRPr sz="1500"/>
          </a:lvl3pPr>
          <a:lvl4pPr marL="342900" indent="-114300" algn="l">
            <a:defRPr sz="1500"/>
          </a:lvl4pPr>
          <a:lvl5pPr marL="457200" indent="-114300" algn="l">
            <a:defRPr sz="1500"/>
          </a:lvl5pPr>
          <a:lvl6pPr marL="571500" indent="-114300" algn="l">
            <a:defRPr sz="1500"/>
          </a:lvl6pPr>
          <a:lvl7pPr marL="685800" indent="-114300" algn="l">
            <a:defRPr sz="1500"/>
          </a:lvl7pPr>
          <a:lvl8pPr marL="800100" indent="-114300" algn="l">
            <a:defRPr sz="1500"/>
          </a:lvl8pPr>
          <a:lvl9pPr marL="914400" indent="-114300" algn="l">
            <a:defRPr sz="1500"/>
          </a:lvl9pPr>
        </a:lstStyle>
        <a:p>
          <a:pPr lvl="0">
            <a:lnSpc>
              <a:spcPct val="100000"/>
            </a:lnSpc>
            <a:spcBef>
              <a:spcPct val="0"/>
            </a:spcBef>
            <a:spcAft>
              <a:spcPct val="35000"/>
            </a:spcAft>
          </a:pPr>
          <a:endParaRPr lang="id-ID"/>
        </a:p>
      </dsp:txBody>
      <dsp:txXfrm>
        <a:off x="357189" y="1032978"/>
        <a:ext cx="5700752" cy="590400"/>
      </dsp:txXfrm>
    </dsp:sp>
    <dsp:sp modelId="{8BE442C0-8692-4383-B87A-D752406AABAC}">
      <dsp:nvSpPr>
        <dsp:cNvPr id="11" name="Rectangle 10"/>
        <dsp:cNvSpPr/>
      </dsp:nvSpPr>
      <dsp:spPr bwMode="white">
        <a:xfrm>
          <a:off x="0" y="2217335"/>
          <a:ext cx="8143932" cy="504000"/>
        </a:xfrm>
        <a:prstGeom prst="rect">
          <a:avLst/>
        </a:prstGeom>
      </dsp:spPr>
      <dsp:style>
        <a:lnRef idx="2">
          <a:schemeClr val="accent2">
            <a:hueOff val="2340000"/>
            <a:satOff val="-2940"/>
            <a:lumOff val="588"/>
            <a:alpha val="100000"/>
          </a:schemeClr>
        </a:lnRef>
        <a:fillRef idx="1">
          <a:schemeClr val="lt1">
            <a:alpha val="90000"/>
          </a:schemeClr>
        </a:fillRef>
        <a:effectRef idx="0">
          <a:scrgbClr r="0" g="0" b="0"/>
        </a:effectRef>
        <a:fontRef idx="minor"/>
      </dsp:style>
      <dsp:txBody>
        <a:bodyPr lIns="632059" tIns="416559" rIns="632059" bIns="142240" anchor="t"/>
        <a:lstStyle>
          <a:lvl1pPr algn="l">
            <a:defRPr sz="2000"/>
          </a:lvl1pPr>
          <a:lvl2pPr marL="228600" indent="-228600" algn="l">
            <a:defRPr sz="2000"/>
          </a:lvl2pPr>
          <a:lvl3pPr marL="457200" indent="-228600" algn="l">
            <a:defRPr sz="2000"/>
          </a:lvl3pPr>
          <a:lvl4pPr marL="685800" indent="-228600" algn="l">
            <a:defRPr sz="2000"/>
          </a:lvl4pPr>
          <a:lvl5pPr marL="914400" indent="-228600" algn="l">
            <a:defRPr sz="2000"/>
          </a:lvl5pPr>
          <a:lvl6pPr marL="1143000" indent="-228600" algn="l">
            <a:defRPr sz="2000"/>
          </a:lvl6pPr>
          <a:lvl7pPr marL="1371600" indent="-228600" algn="l">
            <a:defRPr sz="2000"/>
          </a:lvl7pPr>
          <a:lvl8pPr marL="1600200" indent="-228600" algn="l">
            <a:defRPr sz="2000"/>
          </a:lvl8pPr>
          <a:lvl9pPr marL="1828800" indent="-228600" algn="l">
            <a:defRPr sz="2000"/>
          </a:lvl9pPr>
        </a:lstStyle>
        <a:p>
          <a:endParaRPr>
            <a:solidFill>
              <a:schemeClr val="dk1"/>
            </a:solidFill>
          </a:endParaRPr>
        </a:p>
      </dsp:txBody>
      <dsp:txXfrm>
        <a:off x="0" y="2217335"/>
        <a:ext cx="8143932" cy="504000"/>
      </dsp:txXfrm>
    </dsp:sp>
    <dsp:sp modelId="{95C3EA35-7588-48DC-92FA-1221F6A067CB}">
      <dsp:nvSpPr>
        <dsp:cNvPr id="10" name="Rounded Rectangle 9"/>
        <dsp:cNvSpPr/>
      </dsp:nvSpPr>
      <dsp:spPr bwMode="white">
        <a:xfrm>
          <a:off x="407197" y="1922135"/>
          <a:ext cx="5700752" cy="590400"/>
        </a:xfrm>
        <a:prstGeom prst="roundRect">
          <a:avLst/>
        </a:prstGeom>
      </dsp:spPr>
      <dsp:style>
        <a:lnRef idx="2">
          <a:schemeClr val="lt1"/>
        </a:lnRef>
        <a:fillRef idx="1">
          <a:schemeClr val="accent2">
            <a:hueOff val="2340000"/>
            <a:satOff val="-2940"/>
            <a:lumOff val="588"/>
            <a:alpha val="100000"/>
          </a:schemeClr>
        </a:fillRef>
        <a:effectRef idx="0">
          <a:scrgbClr r="0" g="0" b="0"/>
        </a:effectRef>
        <a:fontRef idx="minor">
          <a:schemeClr val="lt1"/>
        </a:fontRef>
      </dsp:style>
      <dsp:txBody>
        <a:bodyPr lIns="215474" tIns="0" rIns="215474" bIns="0" anchor="ctr"/>
        <a:lstStyle>
          <a:lvl1pPr algn="l">
            <a:defRPr sz="2000"/>
          </a:lvl1pPr>
          <a:lvl2pPr marL="114300" indent="-114300" algn="l">
            <a:defRPr sz="1500"/>
          </a:lvl2pPr>
          <a:lvl3pPr marL="228600" indent="-114300" algn="l">
            <a:defRPr sz="1500"/>
          </a:lvl3pPr>
          <a:lvl4pPr marL="342900" indent="-114300" algn="l">
            <a:defRPr sz="1500"/>
          </a:lvl4pPr>
          <a:lvl5pPr marL="457200" indent="-114300" algn="l">
            <a:defRPr sz="1500"/>
          </a:lvl5pPr>
          <a:lvl6pPr marL="571500" indent="-114300" algn="l">
            <a:defRPr sz="1500"/>
          </a:lvl6pPr>
          <a:lvl7pPr marL="685800" indent="-114300" algn="l">
            <a:defRPr sz="1500"/>
          </a:lvl7pPr>
          <a:lvl8pPr marL="800100" indent="-114300" algn="l">
            <a:defRPr sz="1500"/>
          </a:lvl8pPr>
          <a:lvl9pPr marL="914400" indent="-114300" algn="l">
            <a:defRPr sz="1500"/>
          </a:lvl9pPr>
        </a:lstStyle>
        <a:p>
          <a:pPr lvl="0">
            <a:lnSpc>
              <a:spcPct val="100000"/>
            </a:lnSpc>
            <a:spcBef>
              <a:spcPct val="0"/>
            </a:spcBef>
            <a:spcAft>
              <a:spcPct val="35000"/>
            </a:spcAft>
          </a:pPr>
          <a:endParaRPr lang="id-ID"/>
        </a:p>
      </dsp:txBody>
      <dsp:txXfrm>
        <a:off x="407197" y="1922135"/>
        <a:ext cx="5700752" cy="590400"/>
      </dsp:txXfrm>
    </dsp:sp>
    <dsp:sp modelId="{537F14D0-D75E-4A25-B721-B53476A94600}">
      <dsp:nvSpPr>
        <dsp:cNvPr id="14" name="Rectangle 13"/>
        <dsp:cNvSpPr/>
      </dsp:nvSpPr>
      <dsp:spPr bwMode="white">
        <a:xfrm>
          <a:off x="0" y="3124535"/>
          <a:ext cx="8143932" cy="504000"/>
        </a:xfrm>
        <a:prstGeom prst="rect">
          <a:avLst/>
        </a:prstGeom>
      </dsp:spPr>
      <dsp:style>
        <a:lnRef idx="2">
          <a:schemeClr val="accent2">
            <a:hueOff val="3510000"/>
            <a:satOff val="-4411"/>
            <a:lumOff val="882"/>
            <a:alpha val="100000"/>
          </a:schemeClr>
        </a:lnRef>
        <a:fillRef idx="1">
          <a:schemeClr val="lt1">
            <a:alpha val="90000"/>
          </a:schemeClr>
        </a:fillRef>
        <a:effectRef idx="0">
          <a:scrgbClr r="0" g="0" b="0"/>
        </a:effectRef>
        <a:fontRef idx="minor"/>
      </dsp:style>
      <dsp:txBody>
        <a:bodyPr lIns="632059" tIns="416559" rIns="632059" bIns="142240" anchor="t"/>
        <a:lstStyle>
          <a:lvl1pPr algn="l">
            <a:defRPr sz="2000"/>
          </a:lvl1pPr>
          <a:lvl2pPr marL="228600" indent="-228600" algn="l">
            <a:defRPr sz="2000"/>
          </a:lvl2pPr>
          <a:lvl3pPr marL="457200" indent="-228600" algn="l">
            <a:defRPr sz="2000"/>
          </a:lvl3pPr>
          <a:lvl4pPr marL="685800" indent="-228600" algn="l">
            <a:defRPr sz="2000"/>
          </a:lvl4pPr>
          <a:lvl5pPr marL="914400" indent="-228600" algn="l">
            <a:defRPr sz="2000"/>
          </a:lvl5pPr>
          <a:lvl6pPr marL="1143000" indent="-228600" algn="l">
            <a:defRPr sz="2000"/>
          </a:lvl6pPr>
          <a:lvl7pPr marL="1371600" indent="-228600" algn="l">
            <a:defRPr sz="2000"/>
          </a:lvl7pPr>
          <a:lvl8pPr marL="1600200" indent="-228600" algn="l">
            <a:defRPr sz="2000"/>
          </a:lvl8pPr>
          <a:lvl9pPr marL="1828800" indent="-228600" algn="l">
            <a:defRPr sz="2000"/>
          </a:lvl9pPr>
        </a:lstStyle>
        <a:p>
          <a:endParaRPr>
            <a:solidFill>
              <a:schemeClr val="dk1"/>
            </a:solidFill>
          </a:endParaRPr>
        </a:p>
      </dsp:txBody>
      <dsp:txXfrm>
        <a:off x="0" y="3124535"/>
        <a:ext cx="8143932" cy="504000"/>
      </dsp:txXfrm>
    </dsp:sp>
    <dsp:sp modelId="{62E4B695-B582-422A-B4D2-76C643BAB684}">
      <dsp:nvSpPr>
        <dsp:cNvPr id="13" name="Rounded Rectangle 12"/>
        <dsp:cNvSpPr/>
      </dsp:nvSpPr>
      <dsp:spPr bwMode="white">
        <a:xfrm>
          <a:off x="407197" y="2829335"/>
          <a:ext cx="5700752" cy="590400"/>
        </a:xfrm>
        <a:prstGeom prst="roundRect">
          <a:avLst/>
        </a:prstGeom>
      </dsp:spPr>
      <dsp:style>
        <a:lnRef idx="2">
          <a:schemeClr val="lt1"/>
        </a:lnRef>
        <a:fillRef idx="1">
          <a:schemeClr val="accent2">
            <a:hueOff val="3510000"/>
            <a:satOff val="-4411"/>
            <a:lumOff val="882"/>
            <a:alpha val="100000"/>
          </a:schemeClr>
        </a:fillRef>
        <a:effectRef idx="0">
          <a:scrgbClr r="0" g="0" b="0"/>
        </a:effectRef>
        <a:fontRef idx="minor">
          <a:schemeClr val="lt1"/>
        </a:fontRef>
      </dsp:style>
      <dsp:txBody>
        <a:bodyPr lIns="215474" tIns="0" rIns="215474" bIns="0" anchor="ctr"/>
        <a:lstStyle>
          <a:lvl1pPr algn="l">
            <a:defRPr sz="2000"/>
          </a:lvl1pPr>
          <a:lvl2pPr marL="114300" indent="-114300" algn="l">
            <a:defRPr sz="1500"/>
          </a:lvl2pPr>
          <a:lvl3pPr marL="228600" indent="-114300" algn="l">
            <a:defRPr sz="1500"/>
          </a:lvl3pPr>
          <a:lvl4pPr marL="342900" indent="-114300" algn="l">
            <a:defRPr sz="1500"/>
          </a:lvl4pPr>
          <a:lvl5pPr marL="457200" indent="-114300" algn="l">
            <a:defRPr sz="1500"/>
          </a:lvl5pPr>
          <a:lvl6pPr marL="571500" indent="-114300" algn="l">
            <a:defRPr sz="1500"/>
          </a:lvl6pPr>
          <a:lvl7pPr marL="685800" indent="-114300" algn="l">
            <a:defRPr sz="1500"/>
          </a:lvl7pPr>
          <a:lvl8pPr marL="800100" indent="-114300" algn="l">
            <a:defRPr sz="1500"/>
          </a:lvl8pPr>
          <a:lvl9pPr marL="914400" indent="-114300" algn="l">
            <a:defRPr sz="1500"/>
          </a:lvl9pPr>
        </a:lstStyle>
        <a:p>
          <a:pPr lvl="0">
            <a:lnSpc>
              <a:spcPct val="100000"/>
            </a:lnSpc>
            <a:spcBef>
              <a:spcPct val="0"/>
            </a:spcBef>
            <a:spcAft>
              <a:spcPct val="35000"/>
            </a:spcAft>
          </a:pPr>
          <a:endParaRPr lang="id-ID"/>
        </a:p>
      </dsp:txBody>
      <dsp:txXfrm>
        <a:off x="407197" y="2829335"/>
        <a:ext cx="5700752" cy="590400"/>
      </dsp:txXfrm>
    </dsp:sp>
    <dsp:sp modelId="{C6269393-38E1-4C32-A2D8-1D6C233B4E0C}">
      <dsp:nvSpPr>
        <dsp:cNvPr id="17" name="Rectangle 16"/>
        <dsp:cNvSpPr/>
      </dsp:nvSpPr>
      <dsp:spPr bwMode="white">
        <a:xfrm>
          <a:off x="0" y="4031735"/>
          <a:ext cx="8143932" cy="504000"/>
        </a:xfrm>
        <a:prstGeom prst="rect">
          <a:avLst/>
        </a:prstGeom>
      </dsp:spPr>
      <dsp:style>
        <a:lnRef idx="2">
          <a:schemeClr val="accent2">
            <a:hueOff val="4680000"/>
            <a:satOff val="-5881"/>
            <a:lumOff val="1176"/>
            <a:alpha val="100000"/>
          </a:schemeClr>
        </a:lnRef>
        <a:fillRef idx="1">
          <a:schemeClr val="lt1">
            <a:alpha val="90000"/>
          </a:schemeClr>
        </a:fillRef>
        <a:effectRef idx="0">
          <a:scrgbClr r="0" g="0" b="0"/>
        </a:effectRef>
        <a:fontRef idx="minor"/>
      </dsp:style>
      <dsp:txBody>
        <a:bodyPr lIns="632059" tIns="416559" rIns="632059" bIns="142240" anchor="t"/>
        <a:lstStyle>
          <a:lvl1pPr algn="l">
            <a:defRPr sz="2000"/>
          </a:lvl1pPr>
          <a:lvl2pPr marL="228600" indent="-228600" algn="l">
            <a:defRPr sz="2000"/>
          </a:lvl2pPr>
          <a:lvl3pPr marL="457200" indent="-228600" algn="l">
            <a:defRPr sz="2000"/>
          </a:lvl3pPr>
          <a:lvl4pPr marL="685800" indent="-228600" algn="l">
            <a:defRPr sz="2000"/>
          </a:lvl4pPr>
          <a:lvl5pPr marL="914400" indent="-228600" algn="l">
            <a:defRPr sz="2000"/>
          </a:lvl5pPr>
          <a:lvl6pPr marL="1143000" indent="-228600" algn="l">
            <a:defRPr sz="2000"/>
          </a:lvl6pPr>
          <a:lvl7pPr marL="1371600" indent="-228600" algn="l">
            <a:defRPr sz="2000"/>
          </a:lvl7pPr>
          <a:lvl8pPr marL="1600200" indent="-228600" algn="l">
            <a:defRPr sz="2000"/>
          </a:lvl8pPr>
          <a:lvl9pPr marL="1828800" indent="-228600" algn="l">
            <a:defRPr sz="2000"/>
          </a:lvl9pPr>
        </a:lstStyle>
        <a:p>
          <a:endParaRPr>
            <a:solidFill>
              <a:schemeClr val="dk1"/>
            </a:solidFill>
          </a:endParaRPr>
        </a:p>
      </dsp:txBody>
      <dsp:txXfrm>
        <a:off x="0" y="4031735"/>
        <a:ext cx="8143932" cy="504000"/>
      </dsp:txXfrm>
    </dsp:sp>
    <dsp:sp modelId="{272DB900-3FEE-4734-B4FB-9F4CF9B8FD66}">
      <dsp:nvSpPr>
        <dsp:cNvPr id="16" name="Rounded Rectangle 15"/>
        <dsp:cNvSpPr/>
      </dsp:nvSpPr>
      <dsp:spPr bwMode="white">
        <a:xfrm>
          <a:off x="407197" y="3736535"/>
          <a:ext cx="5700752" cy="590400"/>
        </a:xfrm>
        <a:prstGeom prst="roundRect">
          <a:avLst/>
        </a:prstGeom>
      </dsp:spPr>
      <dsp:style>
        <a:lnRef idx="2">
          <a:schemeClr val="lt1"/>
        </a:lnRef>
        <a:fillRef idx="1">
          <a:schemeClr val="accent2">
            <a:hueOff val="4680000"/>
            <a:satOff val="-5881"/>
            <a:lumOff val="1176"/>
            <a:alpha val="100000"/>
          </a:schemeClr>
        </a:fillRef>
        <a:effectRef idx="0">
          <a:scrgbClr r="0" g="0" b="0"/>
        </a:effectRef>
        <a:fontRef idx="minor">
          <a:schemeClr val="lt1"/>
        </a:fontRef>
      </dsp:style>
      <dsp:txBody>
        <a:bodyPr lIns="215474" tIns="0" rIns="215474" bIns="0" anchor="ctr"/>
        <a:lstStyle>
          <a:lvl1pPr algn="l">
            <a:defRPr sz="2000"/>
          </a:lvl1pPr>
          <a:lvl2pPr marL="114300" indent="-114300" algn="l">
            <a:defRPr sz="1500"/>
          </a:lvl2pPr>
          <a:lvl3pPr marL="228600" indent="-114300" algn="l">
            <a:defRPr sz="1500"/>
          </a:lvl3pPr>
          <a:lvl4pPr marL="342900" indent="-114300" algn="l">
            <a:defRPr sz="1500"/>
          </a:lvl4pPr>
          <a:lvl5pPr marL="457200" indent="-114300" algn="l">
            <a:defRPr sz="1500"/>
          </a:lvl5pPr>
          <a:lvl6pPr marL="571500" indent="-114300" algn="l">
            <a:defRPr sz="1500"/>
          </a:lvl6pPr>
          <a:lvl7pPr marL="685800" indent="-114300" algn="l">
            <a:defRPr sz="1500"/>
          </a:lvl7pPr>
          <a:lvl8pPr marL="800100" indent="-114300" algn="l">
            <a:defRPr sz="1500"/>
          </a:lvl8pPr>
          <a:lvl9pPr marL="914400" indent="-114300" algn="l">
            <a:defRPr sz="1500"/>
          </a:lvl9pPr>
        </a:lstStyle>
        <a:p>
          <a:pPr lvl="0">
            <a:lnSpc>
              <a:spcPct val="100000"/>
            </a:lnSpc>
            <a:spcBef>
              <a:spcPct val="0"/>
            </a:spcBef>
            <a:spcAft>
              <a:spcPct val="35000"/>
            </a:spcAft>
          </a:pPr>
          <a:endParaRPr lang="id-ID"/>
        </a:p>
      </dsp:txBody>
      <dsp:txXfrm>
        <a:off x="407197" y="3736535"/>
        <a:ext cx="5700752" cy="590400"/>
      </dsp:txXfrm>
    </dsp:sp>
    <dsp:sp modelId="{DDCA542F-4428-4F9D-A6D8-81AA60B151DF}">
      <dsp:nvSpPr>
        <dsp:cNvPr id="3" name="Rectangle 2" hidden="1"/>
        <dsp:cNvSpPr/>
      </dsp:nvSpPr>
      <dsp:spPr bwMode="white">
        <a:xfrm>
          <a:off x="0" y="402935"/>
          <a:ext cx="407197" cy="0"/>
        </a:xfrm>
        <a:prstGeom prst="rect">
          <a:avLst/>
        </a:prstGeom>
      </dsp:spPr>
      <dsp:style>
        <a:lnRef idx="2">
          <a:schemeClr val="lt1"/>
        </a:lnRef>
        <a:fillRef idx="1">
          <a:schemeClr val="accent2">
            <a:hueOff val="0"/>
            <a:satOff val="0"/>
            <a:lumOff val="0"/>
            <a:alpha val="100000"/>
          </a:schemeClr>
        </a:fillRef>
        <a:effectRef idx="0">
          <a:scrgbClr r="0" g="0" b="0"/>
        </a:effectRef>
        <a:fontRef idx="minor">
          <a:schemeClr val="lt1"/>
        </a:fontRef>
      </dsp:style>
      <dsp:txXfrm>
        <a:off x="0" y="402935"/>
        <a:ext cx="407197" cy="0"/>
      </dsp:txXfrm>
    </dsp:sp>
    <dsp:sp modelId="{A09FCED3-4214-4A58-B996-2DD35045BACC}">
      <dsp:nvSpPr>
        <dsp:cNvPr id="6" name="Rectangle 5" hidden="1"/>
        <dsp:cNvSpPr/>
      </dsp:nvSpPr>
      <dsp:spPr bwMode="white">
        <a:xfrm>
          <a:off x="0" y="1310135"/>
          <a:ext cx="407197" cy="0"/>
        </a:xfrm>
        <a:prstGeom prst="rect">
          <a:avLst/>
        </a:prstGeom>
      </dsp:spPr>
      <dsp:style>
        <a:lnRef idx="2">
          <a:schemeClr val="lt1"/>
        </a:lnRef>
        <a:fillRef idx="1">
          <a:schemeClr val="accent2">
            <a:hueOff val="0"/>
            <a:satOff val="0"/>
            <a:lumOff val="0"/>
            <a:alpha val="100000"/>
          </a:schemeClr>
        </a:fillRef>
        <a:effectRef idx="0">
          <a:scrgbClr r="0" g="0" b="0"/>
        </a:effectRef>
        <a:fontRef idx="minor">
          <a:schemeClr val="lt1"/>
        </a:fontRef>
      </dsp:style>
      <dsp:txXfrm>
        <a:off x="0" y="1310135"/>
        <a:ext cx="407197" cy="0"/>
      </dsp:txXfrm>
    </dsp:sp>
    <dsp:sp modelId="{0A85593B-EC5D-43B1-8ED8-CFBF0B161C0B}">
      <dsp:nvSpPr>
        <dsp:cNvPr id="9" name="Rectangle 8" hidden="1"/>
        <dsp:cNvSpPr/>
      </dsp:nvSpPr>
      <dsp:spPr bwMode="white">
        <a:xfrm>
          <a:off x="0" y="2217335"/>
          <a:ext cx="407197" cy="0"/>
        </a:xfrm>
        <a:prstGeom prst="rect">
          <a:avLst/>
        </a:prstGeom>
      </dsp:spPr>
      <dsp:style>
        <a:lnRef idx="2">
          <a:schemeClr val="lt1"/>
        </a:lnRef>
        <a:fillRef idx="1">
          <a:schemeClr val="accent2">
            <a:hueOff val="1170000"/>
            <a:satOff val="-1470"/>
            <a:lumOff val="294"/>
            <a:alpha val="100000"/>
          </a:schemeClr>
        </a:fillRef>
        <a:effectRef idx="0">
          <a:scrgbClr r="0" g="0" b="0"/>
        </a:effectRef>
        <a:fontRef idx="minor">
          <a:schemeClr val="lt1"/>
        </a:fontRef>
      </dsp:style>
      <dsp:txXfrm>
        <a:off x="0" y="2217335"/>
        <a:ext cx="407197" cy="0"/>
      </dsp:txXfrm>
    </dsp:sp>
    <dsp:sp modelId="{2BF4979D-9755-4195-98DA-F9C38D1F6C16}">
      <dsp:nvSpPr>
        <dsp:cNvPr id="12" name="Rectangle 11" hidden="1"/>
        <dsp:cNvSpPr/>
      </dsp:nvSpPr>
      <dsp:spPr bwMode="white">
        <a:xfrm>
          <a:off x="0" y="3124535"/>
          <a:ext cx="407197" cy="0"/>
        </a:xfrm>
        <a:prstGeom prst="rect">
          <a:avLst/>
        </a:prstGeom>
      </dsp:spPr>
      <dsp:style>
        <a:lnRef idx="2">
          <a:schemeClr val="lt1"/>
        </a:lnRef>
        <a:fillRef idx="1">
          <a:schemeClr val="accent2">
            <a:hueOff val="2340000"/>
            <a:satOff val="-2940"/>
            <a:lumOff val="588"/>
            <a:alpha val="100000"/>
          </a:schemeClr>
        </a:fillRef>
        <a:effectRef idx="0">
          <a:scrgbClr r="0" g="0" b="0"/>
        </a:effectRef>
        <a:fontRef idx="minor">
          <a:schemeClr val="lt1"/>
        </a:fontRef>
      </dsp:style>
      <dsp:txXfrm>
        <a:off x="0" y="3124535"/>
        <a:ext cx="407197" cy="0"/>
      </dsp:txXfrm>
    </dsp:sp>
    <dsp:sp modelId="{43391BF6-AA68-4074-9306-121705FFC37F}">
      <dsp:nvSpPr>
        <dsp:cNvPr id="15" name="Rectangle 14" hidden="1"/>
        <dsp:cNvSpPr/>
      </dsp:nvSpPr>
      <dsp:spPr bwMode="white">
        <a:xfrm>
          <a:off x="0" y="4031735"/>
          <a:ext cx="407197" cy="0"/>
        </a:xfrm>
        <a:prstGeom prst="rect">
          <a:avLst/>
        </a:prstGeom>
      </dsp:spPr>
      <dsp:style>
        <a:lnRef idx="2">
          <a:schemeClr val="lt1"/>
        </a:lnRef>
        <a:fillRef idx="1">
          <a:schemeClr val="accent2">
            <a:hueOff val="3510000"/>
            <a:satOff val="-4411"/>
            <a:lumOff val="882"/>
            <a:alpha val="100000"/>
          </a:schemeClr>
        </a:fillRef>
        <a:effectRef idx="0">
          <a:scrgbClr r="0" g="0" b="0"/>
        </a:effectRef>
        <a:fontRef idx="minor">
          <a:schemeClr val="lt1"/>
        </a:fontRef>
      </dsp:style>
      <dsp:txXfrm>
        <a:off x="0" y="4031735"/>
        <a:ext cx="407197" cy="0"/>
      </dsp:txXfrm>
    </dsp:sp>
  </dsp:spTree>
</dsp:drawing>
</file>

<file path=ppt/diagrams/drawing37.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8929718" cy="4064000"/>
        <a:chOff x="0" y="0"/>
        <a:chExt cx="8929718" cy="4064000"/>
      </a:xfrm>
    </dsp:grpSpPr>
    <dsp:sp modelId="{40BCB7B2-8B94-40B1-BBE2-A6295210BB40}">
      <dsp:nvSpPr>
        <dsp:cNvPr id="3" name="Isosceles Triangle 2"/>
        <dsp:cNvSpPr/>
      </dsp:nvSpPr>
      <dsp:spPr bwMode="white">
        <a:xfrm>
          <a:off x="2128059" y="0"/>
          <a:ext cx="4064000" cy="4064000"/>
        </a:xfrm>
        <a:prstGeom prst="triangle">
          <a:avLst/>
        </a:prstGeom>
      </dsp:spPr>
      <dsp:style>
        <a:lnRef idx="2">
          <a:schemeClr val="lt1"/>
        </a:lnRef>
        <a:fillRef idx="1">
          <a:schemeClr val="accent2"/>
        </a:fillRef>
        <a:effectRef idx="0">
          <a:scrgbClr r="0" g="0" b="0"/>
        </a:effectRef>
        <a:fontRef idx="minor">
          <a:schemeClr val="lt1"/>
        </a:fontRef>
      </dsp:style>
      <dsp:txXfrm>
        <a:off x="2128059" y="0"/>
        <a:ext cx="4064000" cy="4064000"/>
      </dsp:txXfrm>
    </dsp:sp>
    <dsp:sp modelId="{D847DD20-5AE7-47EB-8D48-45589020F4EA}">
      <dsp:nvSpPr>
        <dsp:cNvPr id="4" name="Rounded Rectangle 3"/>
        <dsp:cNvSpPr/>
      </dsp:nvSpPr>
      <dsp:spPr bwMode="white">
        <a:xfrm>
          <a:off x="4160059" y="406400"/>
          <a:ext cx="2641600" cy="722489"/>
        </a:xfrm>
        <a:prstGeom prst="roundRect">
          <a:avLst/>
        </a:prstGeom>
      </dsp:spPr>
      <dsp:style>
        <a:lnRef idx="2">
          <a:schemeClr val="accent2">
            <a:hueOff val="0"/>
            <a:satOff val="0"/>
            <a:lumOff val="0"/>
            <a:alpha val="100000"/>
          </a:schemeClr>
        </a:lnRef>
        <a:fillRef idx="1">
          <a:schemeClr val="lt1">
            <a:alpha val="90000"/>
          </a:schemeClr>
        </a:fillRef>
        <a:effectRef idx="0">
          <a:scrgbClr r="0" g="0" b="0"/>
        </a:effectRef>
        <a:fontRef idx="minor"/>
      </dsp:style>
      <dsp:txBody>
        <a:bodyPr lIns="106680" tIns="106680" rIns="106680" bIns="106680" anchor="ctr"/>
        <a:lstStyle>
          <a:lvl1pPr algn="ctr">
            <a:defRPr sz="2800"/>
          </a:lvl1pPr>
          <a:lvl2pPr marL="228600" indent="-228600" algn="ctr">
            <a:defRPr sz="2100"/>
          </a:lvl2pPr>
          <a:lvl3pPr marL="457200" indent="-228600" algn="ctr">
            <a:defRPr sz="2100"/>
          </a:lvl3pPr>
          <a:lvl4pPr marL="685800" indent="-228600" algn="ctr">
            <a:defRPr sz="2100"/>
          </a:lvl4pPr>
          <a:lvl5pPr marL="914400" indent="-228600" algn="ctr">
            <a:defRPr sz="2100"/>
          </a:lvl5pPr>
          <a:lvl6pPr marL="1143000" indent="-228600" algn="ctr">
            <a:defRPr sz="2100"/>
          </a:lvl6pPr>
          <a:lvl7pPr marL="1371600" indent="-228600" algn="ctr">
            <a:defRPr sz="2100"/>
          </a:lvl7pPr>
          <a:lvl8pPr marL="1600200" indent="-228600" algn="ctr">
            <a:defRPr sz="2100"/>
          </a:lvl8pPr>
          <a:lvl9pPr marL="1828800" indent="-228600" algn="ctr">
            <a:defRPr sz="2100"/>
          </a:lvl9pPr>
        </a:lstStyle>
        <a:p>
          <a:pPr lvl="0">
            <a:lnSpc>
              <a:spcPct val="100000"/>
            </a:lnSpc>
            <a:spcBef>
              <a:spcPct val="0"/>
            </a:spcBef>
            <a:spcAft>
              <a:spcPct val="35000"/>
            </a:spcAft>
          </a:pPr>
          <a:endParaRPr lang="id-ID">
            <a:solidFill>
              <a:schemeClr val="dk1"/>
            </a:solidFill>
          </a:endParaRPr>
        </a:p>
      </dsp:txBody>
      <dsp:txXfrm>
        <a:off x="4160059" y="406400"/>
        <a:ext cx="2641600" cy="722489"/>
      </dsp:txXfrm>
    </dsp:sp>
    <dsp:sp modelId="{1329D8F3-07D8-4621-8CF0-1EF1BC70392E}">
      <dsp:nvSpPr>
        <dsp:cNvPr id="5" name="Rounded Rectangle 4"/>
        <dsp:cNvSpPr/>
      </dsp:nvSpPr>
      <dsp:spPr bwMode="white">
        <a:xfrm>
          <a:off x="4160059" y="1219200"/>
          <a:ext cx="2641600" cy="722489"/>
        </a:xfrm>
        <a:prstGeom prst="roundRect">
          <a:avLst/>
        </a:prstGeom>
      </dsp:spPr>
      <dsp:style>
        <a:lnRef idx="2">
          <a:schemeClr val="accent2">
            <a:hueOff val="1560000"/>
            <a:satOff val="-1960"/>
            <a:lumOff val="392"/>
            <a:alpha val="100000"/>
          </a:schemeClr>
        </a:lnRef>
        <a:fillRef idx="1">
          <a:schemeClr val="lt1">
            <a:alpha val="90000"/>
          </a:schemeClr>
        </a:fillRef>
        <a:effectRef idx="0">
          <a:scrgbClr r="0" g="0" b="0"/>
        </a:effectRef>
        <a:fontRef idx="minor"/>
      </dsp:style>
      <dsp:txBody>
        <a:bodyPr lIns="106680" tIns="106680" rIns="106680" bIns="106680" anchor="ctr"/>
        <a:lstStyle>
          <a:lvl1pPr algn="ctr">
            <a:defRPr sz="2800"/>
          </a:lvl1pPr>
          <a:lvl2pPr marL="228600" indent="-228600" algn="ctr">
            <a:defRPr sz="2100"/>
          </a:lvl2pPr>
          <a:lvl3pPr marL="457200" indent="-228600" algn="ctr">
            <a:defRPr sz="2100"/>
          </a:lvl3pPr>
          <a:lvl4pPr marL="685800" indent="-228600" algn="ctr">
            <a:defRPr sz="2100"/>
          </a:lvl4pPr>
          <a:lvl5pPr marL="914400" indent="-228600" algn="ctr">
            <a:defRPr sz="2100"/>
          </a:lvl5pPr>
          <a:lvl6pPr marL="1143000" indent="-228600" algn="ctr">
            <a:defRPr sz="2100"/>
          </a:lvl6pPr>
          <a:lvl7pPr marL="1371600" indent="-228600" algn="ctr">
            <a:defRPr sz="2100"/>
          </a:lvl7pPr>
          <a:lvl8pPr marL="1600200" indent="-228600" algn="ctr">
            <a:defRPr sz="2100"/>
          </a:lvl8pPr>
          <a:lvl9pPr marL="1828800" indent="-228600" algn="ctr">
            <a:defRPr sz="2100"/>
          </a:lvl9pPr>
        </a:lstStyle>
        <a:p>
          <a:pPr lvl="0">
            <a:lnSpc>
              <a:spcPct val="100000"/>
            </a:lnSpc>
            <a:spcBef>
              <a:spcPct val="0"/>
            </a:spcBef>
            <a:spcAft>
              <a:spcPct val="35000"/>
            </a:spcAft>
          </a:pPr>
          <a:endParaRPr lang="id-ID">
            <a:solidFill>
              <a:schemeClr val="dk1"/>
            </a:solidFill>
          </a:endParaRPr>
        </a:p>
      </dsp:txBody>
      <dsp:txXfrm>
        <a:off x="4160059" y="1219200"/>
        <a:ext cx="2641600" cy="722489"/>
      </dsp:txXfrm>
    </dsp:sp>
    <dsp:sp modelId="{FDA31CD4-B435-4D3A-B28F-130AE0236610}">
      <dsp:nvSpPr>
        <dsp:cNvPr id="6" name="Rounded Rectangle 5"/>
        <dsp:cNvSpPr/>
      </dsp:nvSpPr>
      <dsp:spPr bwMode="white">
        <a:xfrm>
          <a:off x="4160059" y="2032000"/>
          <a:ext cx="2641600" cy="722489"/>
        </a:xfrm>
        <a:prstGeom prst="roundRect">
          <a:avLst/>
        </a:prstGeom>
      </dsp:spPr>
      <dsp:style>
        <a:lnRef idx="2">
          <a:schemeClr val="accent2">
            <a:hueOff val="3120000"/>
            <a:satOff val="-3921"/>
            <a:lumOff val="784"/>
            <a:alpha val="100000"/>
          </a:schemeClr>
        </a:lnRef>
        <a:fillRef idx="1">
          <a:schemeClr val="lt1">
            <a:alpha val="90000"/>
          </a:schemeClr>
        </a:fillRef>
        <a:effectRef idx="0">
          <a:scrgbClr r="0" g="0" b="0"/>
        </a:effectRef>
        <a:fontRef idx="minor"/>
      </dsp:style>
      <dsp:txBody>
        <a:bodyPr lIns="106680" tIns="106680" rIns="106680" bIns="106680" anchor="ctr"/>
        <a:lstStyle>
          <a:lvl1pPr algn="ctr">
            <a:defRPr sz="2800"/>
          </a:lvl1pPr>
          <a:lvl2pPr marL="228600" indent="-228600" algn="ctr">
            <a:defRPr sz="2100"/>
          </a:lvl2pPr>
          <a:lvl3pPr marL="457200" indent="-228600" algn="ctr">
            <a:defRPr sz="2100"/>
          </a:lvl3pPr>
          <a:lvl4pPr marL="685800" indent="-228600" algn="ctr">
            <a:defRPr sz="2100"/>
          </a:lvl4pPr>
          <a:lvl5pPr marL="914400" indent="-228600" algn="ctr">
            <a:defRPr sz="2100"/>
          </a:lvl5pPr>
          <a:lvl6pPr marL="1143000" indent="-228600" algn="ctr">
            <a:defRPr sz="2100"/>
          </a:lvl6pPr>
          <a:lvl7pPr marL="1371600" indent="-228600" algn="ctr">
            <a:defRPr sz="2100"/>
          </a:lvl7pPr>
          <a:lvl8pPr marL="1600200" indent="-228600" algn="ctr">
            <a:defRPr sz="2100"/>
          </a:lvl8pPr>
          <a:lvl9pPr marL="1828800" indent="-228600" algn="ctr">
            <a:defRPr sz="2100"/>
          </a:lvl9pPr>
        </a:lstStyle>
        <a:p>
          <a:pPr lvl="0">
            <a:lnSpc>
              <a:spcPct val="100000"/>
            </a:lnSpc>
            <a:spcBef>
              <a:spcPct val="0"/>
            </a:spcBef>
            <a:spcAft>
              <a:spcPct val="35000"/>
            </a:spcAft>
          </a:pPr>
          <a:endParaRPr lang="id-ID">
            <a:solidFill>
              <a:schemeClr val="dk1"/>
            </a:solidFill>
          </a:endParaRPr>
        </a:p>
      </dsp:txBody>
      <dsp:txXfrm>
        <a:off x="4160059" y="2032000"/>
        <a:ext cx="2641600" cy="722489"/>
      </dsp:txXfrm>
    </dsp:sp>
    <dsp:sp modelId="{B4789CD2-D9CD-409D-992A-D06C3964B763}">
      <dsp:nvSpPr>
        <dsp:cNvPr id="7" name="Rounded Rectangle 6"/>
        <dsp:cNvSpPr/>
      </dsp:nvSpPr>
      <dsp:spPr bwMode="white">
        <a:xfrm>
          <a:off x="4160059" y="2844800"/>
          <a:ext cx="2641600" cy="722489"/>
        </a:xfrm>
        <a:prstGeom prst="roundRect">
          <a:avLst/>
        </a:prstGeom>
      </dsp:spPr>
      <dsp:style>
        <a:lnRef idx="2">
          <a:schemeClr val="accent2">
            <a:hueOff val="4680000"/>
            <a:satOff val="-5881"/>
            <a:lumOff val="1176"/>
            <a:alpha val="100000"/>
          </a:schemeClr>
        </a:lnRef>
        <a:fillRef idx="1">
          <a:schemeClr val="lt1">
            <a:alpha val="90000"/>
          </a:schemeClr>
        </a:fillRef>
        <a:effectRef idx="0">
          <a:scrgbClr r="0" g="0" b="0"/>
        </a:effectRef>
        <a:fontRef idx="minor"/>
      </dsp:style>
      <dsp:txBody>
        <a:bodyPr lIns="106680" tIns="106680" rIns="106680" bIns="106680" anchor="ctr"/>
        <a:lstStyle>
          <a:lvl1pPr algn="ctr">
            <a:defRPr sz="2800"/>
          </a:lvl1pPr>
          <a:lvl2pPr marL="228600" indent="-228600" algn="ctr">
            <a:defRPr sz="2100"/>
          </a:lvl2pPr>
          <a:lvl3pPr marL="457200" indent="-228600" algn="ctr">
            <a:defRPr sz="2100"/>
          </a:lvl3pPr>
          <a:lvl4pPr marL="685800" indent="-228600" algn="ctr">
            <a:defRPr sz="2100"/>
          </a:lvl4pPr>
          <a:lvl5pPr marL="914400" indent="-228600" algn="ctr">
            <a:defRPr sz="2100"/>
          </a:lvl5pPr>
          <a:lvl6pPr marL="1143000" indent="-228600" algn="ctr">
            <a:defRPr sz="2100"/>
          </a:lvl6pPr>
          <a:lvl7pPr marL="1371600" indent="-228600" algn="ctr">
            <a:defRPr sz="2100"/>
          </a:lvl7pPr>
          <a:lvl8pPr marL="1600200" indent="-228600" algn="ctr">
            <a:defRPr sz="2100"/>
          </a:lvl8pPr>
          <a:lvl9pPr marL="1828800" indent="-228600" algn="ctr">
            <a:defRPr sz="2100"/>
          </a:lvl9pPr>
        </a:lstStyle>
        <a:p>
          <a:pPr lvl="0">
            <a:lnSpc>
              <a:spcPct val="100000"/>
            </a:lnSpc>
            <a:spcBef>
              <a:spcPct val="0"/>
            </a:spcBef>
            <a:spcAft>
              <a:spcPct val="35000"/>
            </a:spcAft>
          </a:pPr>
          <a:endParaRPr lang="id-ID">
            <a:solidFill>
              <a:schemeClr val="dk1"/>
            </a:solidFill>
          </a:endParaRPr>
        </a:p>
      </dsp:txBody>
      <dsp:txXfrm>
        <a:off x="4160059" y="2844800"/>
        <a:ext cx="2641600" cy="722489"/>
      </dsp:txXfrm>
    </dsp:sp>
  </dsp:spTree>
</dsp:drawing>
</file>

<file path=ppt/diagrams/drawing38.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6072206" cy="6072206"/>
        <a:chOff x="0" y="0"/>
        <a:chExt cx="6072206" cy="6072206"/>
      </a:xfrm>
    </dsp:grpSpPr>
    <dsp:sp modelId="{1395BAE0-D773-44C4-AE3E-F8CD39C8F734}">
      <dsp:nvSpPr>
        <dsp:cNvPr id="3" name="Pie 2"/>
        <dsp:cNvSpPr/>
      </dsp:nvSpPr>
      <dsp:spPr bwMode="white">
        <a:xfrm>
          <a:off x="1122720" y="362814"/>
          <a:ext cx="5100653" cy="5100653"/>
        </a:xfrm>
        <a:prstGeom prst="pie">
          <a:avLst>
            <a:gd name="adj1" fmla="val 16200000"/>
            <a:gd name="adj2" fmla="val 20520000"/>
          </a:avLst>
        </a:prstGeom>
      </dsp:spPr>
      <dsp:style>
        <a:lnRef idx="2">
          <a:schemeClr val="lt1"/>
        </a:lnRef>
        <a:fillRef idx="1">
          <a:schemeClr val="accent2">
            <a:hueOff val="0"/>
            <a:satOff val="0"/>
            <a:lumOff val="0"/>
            <a:alpha val="100000"/>
          </a:schemeClr>
        </a:fillRef>
        <a:effectRef idx="0">
          <a:scrgbClr r="0" g="0" b="0"/>
        </a:effectRef>
        <a:fontRef idx="minor">
          <a:schemeClr val="lt1"/>
        </a:fontRef>
      </dsp:style>
      <dsp:txXfrm>
        <a:off x="1122720" y="362814"/>
        <a:ext cx="5100653" cy="5100653"/>
      </dsp:txXfrm>
    </dsp:sp>
    <dsp:sp modelId="{4F6AA502-87E5-4377-B1D3-B76387D90ACB}">
      <dsp:nvSpPr>
        <dsp:cNvPr id="5" name="Pie 4"/>
        <dsp:cNvSpPr/>
      </dsp:nvSpPr>
      <dsp:spPr bwMode="white">
        <a:xfrm>
          <a:off x="944197" y="608739"/>
          <a:ext cx="5100653" cy="5100653"/>
        </a:xfrm>
        <a:prstGeom prst="pie">
          <a:avLst>
            <a:gd name="adj1" fmla="val 20520000"/>
            <a:gd name="adj2" fmla="val 3240000"/>
          </a:avLst>
        </a:prstGeom>
      </dsp:spPr>
      <dsp:style>
        <a:lnRef idx="2">
          <a:schemeClr val="lt1"/>
        </a:lnRef>
        <a:fillRef idx="1">
          <a:schemeClr val="accent2">
            <a:hueOff val="1170000"/>
            <a:satOff val="-1470"/>
            <a:lumOff val="294"/>
            <a:alpha val="100000"/>
          </a:schemeClr>
        </a:fillRef>
        <a:effectRef idx="0">
          <a:scrgbClr r="0" g="0" b="0"/>
        </a:effectRef>
        <a:fontRef idx="minor">
          <a:schemeClr val="lt1"/>
        </a:fontRef>
      </dsp:style>
      <dsp:txXfrm>
        <a:off x="944197" y="608739"/>
        <a:ext cx="5100653" cy="5100653"/>
      </dsp:txXfrm>
    </dsp:sp>
    <dsp:sp modelId="{EE4AEB91-E1C0-4AF0-A83C-8B0015B581ED}">
      <dsp:nvSpPr>
        <dsp:cNvPr id="7" name="Pie 6"/>
        <dsp:cNvSpPr/>
      </dsp:nvSpPr>
      <dsp:spPr bwMode="white">
        <a:xfrm>
          <a:off x="944197" y="608739"/>
          <a:ext cx="5100653" cy="5100653"/>
        </a:xfrm>
        <a:prstGeom prst="pie">
          <a:avLst>
            <a:gd name="adj1" fmla="val 3240000"/>
            <a:gd name="adj2" fmla="val 7560000"/>
          </a:avLst>
        </a:prstGeom>
      </dsp:spPr>
      <dsp:style>
        <a:lnRef idx="2">
          <a:schemeClr val="lt1"/>
        </a:lnRef>
        <a:fillRef idx="1">
          <a:schemeClr val="accent2">
            <a:hueOff val="2340000"/>
            <a:satOff val="-2940"/>
            <a:lumOff val="588"/>
            <a:alpha val="100000"/>
          </a:schemeClr>
        </a:fillRef>
        <a:effectRef idx="0">
          <a:scrgbClr r="0" g="0" b="0"/>
        </a:effectRef>
        <a:fontRef idx="minor">
          <a:schemeClr val="lt1"/>
        </a:fontRef>
      </dsp:style>
      <dsp:txXfrm>
        <a:off x="944197" y="608739"/>
        <a:ext cx="5100653" cy="5100653"/>
      </dsp:txXfrm>
    </dsp:sp>
    <dsp:sp modelId="{07576A41-2F57-4808-AD3D-69B917337ED6}">
      <dsp:nvSpPr>
        <dsp:cNvPr id="9" name="Pie 8"/>
        <dsp:cNvSpPr/>
      </dsp:nvSpPr>
      <dsp:spPr bwMode="white">
        <a:xfrm>
          <a:off x="944197" y="608739"/>
          <a:ext cx="5100653" cy="5100653"/>
        </a:xfrm>
        <a:prstGeom prst="pie">
          <a:avLst>
            <a:gd name="adj1" fmla="val 7560000"/>
            <a:gd name="adj2" fmla="val 11880000"/>
          </a:avLst>
        </a:prstGeom>
      </dsp:spPr>
      <dsp:style>
        <a:lnRef idx="2">
          <a:schemeClr val="lt1"/>
        </a:lnRef>
        <a:fillRef idx="1">
          <a:schemeClr val="accent2">
            <a:hueOff val="3510000"/>
            <a:satOff val="-4411"/>
            <a:lumOff val="882"/>
            <a:alpha val="100000"/>
          </a:schemeClr>
        </a:fillRef>
        <a:effectRef idx="0">
          <a:scrgbClr r="0" g="0" b="0"/>
        </a:effectRef>
        <a:fontRef idx="minor">
          <a:schemeClr val="lt1"/>
        </a:fontRef>
      </dsp:style>
      <dsp:txXfrm>
        <a:off x="944197" y="608739"/>
        <a:ext cx="5100653" cy="5100653"/>
      </dsp:txXfrm>
    </dsp:sp>
    <dsp:sp modelId="{90919730-B43E-43ED-BC76-7248BFF18A79}">
      <dsp:nvSpPr>
        <dsp:cNvPr id="11" name="Pie 10"/>
        <dsp:cNvSpPr/>
      </dsp:nvSpPr>
      <dsp:spPr bwMode="white">
        <a:xfrm>
          <a:off x="944197" y="608739"/>
          <a:ext cx="5100653" cy="5100653"/>
        </a:xfrm>
        <a:prstGeom prst="pie">
          <a:avLst>
            <a:gd name="adj1" fmla="val 11880000"/>
            <a:gd name="adj2" fmla="val 16200000"/>
          </a:avLst>
        </a:prstGeom>
      </dsp:spPr>
      <dsp:style>
        <a:lnRef idx="2">
          <a:schemeClr val="lt1"/>
        </a:lnRef>
        <a:fillRef idx="1">
          <a:schemeClr val="accent2">
            <a:hueOff val="4680000"/>
            <a:satOff val="-5881"/>
            <a:lumOff val="1176"/>
            <a:alpha val="100000"/>
          </a:schemeClr>
        </a:fillRef>
        <a:effectRef idx="0">
          <a:scrgbClr r="0" g="0" b="0"/>
        </a:effectRef>
        <a:fontRef idx="minor">
          <a:schemeClr val="lt1"/>
        </a:fontRef>
      </dsp:style>
      <dsp:txXfrm>
        <a:off x="944197" y="608739"/>
        <a:ext cx="5100653" cy="5100653"/>
      </dsp:txXfrm>
    </dsp:sp>
    <dsp:sp modelId="{61D89634-8EB2-4589-94FA-A1FA290E5449}">
      <dsp:nvSpPr>
        <dsp:cNvPr id="4" name="Rectangle 3"/>
        <dsp:cNvSpPr/>
      </dsp:nvSpPr>
      <dsp:spPr bwMode="white">
        <a:xfrm>
          <a:off x="3737412" y="1124876"/>
          <a:ext cx="1730579" cy="1184080"/>
        </a:xfrm>
        <a:prstGeom prst="rect">
          <a:avLst/>
        </a:prstGeom>
        <a:noFill/>
        <a:ln>
          <a:noFill/>
        </a:ln>
      </dsp:spPr>
      <dsp:style>
        <a:lnRef idx="2">
          <a:schemeClr val="lt1"/>
        </a:lnRef>
        <a:fillRef idx="1">
          <a:schemeClr val="accent2">
            <a:hueOff val="0"/>
            <a:satOff val="0"/>
            <a:lumOff val="0"/>
            <a:alpha val="100000"/>
          </a:schemeClr>
        </a:fillRef>
        <a:effectRef idx="0">
          <a:scrgbClr r="0" g="0" b="0"/>
        </a:effectRef>
        <a:fontRef idx="minor">
          <a:schemeClr val="lt1"/>
        </a:fontRef>
      </dsp:style>
      <dsp:txBody>
        <a:bodyPr lIns="82550" tIns="82550" rIns="82550" bIns="8255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endParaRPr lang="id-ID"/>
        </a:p>
      </dsp:txBody>
      <dsp:txXfrm>
        <a:off x="3737412" y="1124876"/>
        <a:ext cx="1730579" cy="1184080"/>
      </dsp:txXfrm>
    </dsp:sp>
    <dsp:sp modelId="{C9BB331B-5609-4439-B56D-4938A65C52B9}">
      <dsp:nvSpPr>
        <dsp:cNvPr id="6" name="Rectangle 5"/>
        <dsp:cNvSpPr/>
      </dsp:nvSpPr>
      <dsp:spPr bwMode="white">
        <a:xfrm>
          <a:off x="4277838" y="2916177"/>
          <a:ext cx="1518052" cy="1281235"/>
        </a:xfrm>
        <a:prstGeom prst="rect">
          <a:avLst/>
        </a:prstGeom>
        <a:noFill/>
        <a:ln>
          <a:noFill/>
        </a:ln>
      </dsp:spPr>
      <dsp:style>
        <a:lnRef idx="2">
          <a:schemeClr val="lt1"/>
        </a:lnRef>
        <a:fillRef idx="1">
          <a:schemeClr val="accent2">
            <a:hueOff val="1170000"/>
            <a:satOff val="-1470"/>
            <a:lumOff val="294"/>
            <a:alpha val="100000"/>
          </a:schemeClr>
        </a:fillRef>
        <a:effectRef idx="0">
          <a:scrgbClr r="0" g="0" b="0"/>
        </a:effectRef>
        <a:fontRef idx="minor">
          <a:schemeClr val="lt1"/>
        </a:fontRef>
      </dsp:style>
      <dsp:txBody>
        <a:bodyPr lIns="82550" tIns="82550" rIns="82550" bIns="8255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endParaRPr lang="id-ID" dirty="0"/>
        </a:p>
      </dsp:txBody>
      <dsp:txXfrm>
        <a:off x="4277838" y="2916177"/>
        <a:ext cx="1518052" cy="1281235"/>
      </dsp:txXfrm>
    </dsp:sp>
    <dsp:sp modelId="{072D10D7-4972-46C4-B36B-AFCB8D184147}">
      <dsp:nvSpPr>
        <dsp:cNvPr id="8" name="Rectangle 7"/>
        <dsp:cNvSpPr/>
      </dsp:nvSpPr>
      <dsp:spPr bwMode="white">
        <a:xfrm>
          <a:off x="2583693" y="4434228"/>
          <a:ext cx="1821662" cy="1092997"/>
        </a:xfrm>
        <a:prstGeom prst="rect">
          <a:avLst/>
        </a:prstGeom>
        <a:noFill/>
        <a:ln>
          <a:noFill/>
        </a:ln>
      </dsp:spPr>
      <dsp:style>
        <a:lnRef idx="2">
          <a:schemeClr val="lt1"/>
        </a:lnRef>
        <a:fillRef idx="1">
          <a:schemeClr val="accent2">
            <a:hueOff val="2340000"/>
            <a:satOff val="-2940"/>
            <a:lumOff val="588"/>
            <a:alpha val="100000"/>
          </a:schemeClr>
        </a:fillRef>
        <a:effectRef idx="0">
          <a:scrgbClr r="0" g="0" b="0"/>
        </a:effectRef>
        <a:fontRef idx="minor">
          <a:schemeClr val="lt1"/>
        </a:fontRef>
      </dsp:style>
      <dsp:txBody>
        <a:bodyPr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id-ID"/>
        </a:p>
      </dsp:txBody>
      <dsp:txXfrm>
        <a:off x="2583693" y="4434228"/>
        <a:ext cx="1821662" cy="1092997"/>
      </dsp:txXfrm>
    </dsp:sp>
    <dsp:sp modelId="{65812F7E-1689-4D45-8040-3FEC3D9BBD0F}">
      <dsp:nvSpPr>
        <dsp:cNvPr id="10" name="Rectangle 9"/>
        <dsp:cNvSpPr/>
      </dsp:nvSpPr>
      <dsp:spPr bwMode="white">
        <a:xfrm>
          <a:off x="1187085" y="2916177"/>
          <a:ext cx="1518052" cy="1281235"/>
        </a:xfrm>
        <a:prstGeom prst="rect">
          <a:avLst/>
        </a:prstGeom>
        <a:noFill/>
        <a:ln>
          <a:noFill/>
        </a:ln>
      </dsp:spPr>
      <dsp:style>
        <a:lnRef idx="2">
          <a:schemeClr val="lt1"/>
        </a:lnRef>
        <a:fillRef idx="1">
          <a:schemeClr val="accent2">
            <a:hueOff val="3510000"/>
            <a:satOff val="-4411"/>
            <a:lumOff val="882"/>
            <a:alpha val="100000"/>
          </a:schemeClr>
        </a:fillRef>
        <a:effectRef idx="0">
          <a:scrgbClr r="0" g="0" b="0"/>
        </a:effectRef>
        <a:fontRef idx="minor">
          <a:schemeClr val="lt1"/>
        </a:fontRef>
      </dsp:style>
      <dsp:txBody>
        <a:bodyPr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id-ID"/>
        </a:p>
      </dsp:txBody>
      <dsp:txXfrm>
        <a:off x="1187085" y="2916177"/>
        <a:ext cx="1518052" cy="1281235"/>
      </dsp:txXfrm>
    </dsp:sp>
    <dsp:sp modelId="{091434B4-0B99-4228-8E1F-AED9A14E5091}">
      <dsp:nvSpPr>
        <dsp:cNvPr id="12" name="Rectangle 11"/>
        <dsp:cNvSpPr/>
      </dsp:nvSpPr>
      <dsp:spPr bwMode="white">
        <a:xfrm>
          <a:off x="1688042" y="1385981"/>
          <a:ext cx="1730579" cy="1184080"/>
        </a:xfrm>
        <a:prstGeom prst="rect">
          <a:avLst/>
        </a:prstGeom>
        <a:noFill/>
        <a:ln>
          <a:noFill/>
        </a:ln>
      </dsp:spPr>
      <dsp:style>
        <a:lnRef idx="2">
          <a:schemeClr val="lt1"/>
        </a:lnRef>
        <a:fillRef idx="1">
          <a:schemeClr val="accent2">
            <a:hueOff val="4680000"/>
            <a:satOff val="-5881"/>
            <a:lumOff val="1176"/>
            <a:alpha val="100000"/>
          </a:schemeClr>
        </a:fillRef>
        <a:effectRef idx="0">
          <a:scrgbClr r="0" g="0" b="0"/>
        </a:effectRef>
        <a:fontRef idx="minor">
          <a:schemeClr val="lt1"/>
        </a:fontRef>
      </dsp:style>
      <dsp:txBody>
        <a:bodyPr lIns="82550" tIns="82550" rIns="82550" bIns="8255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endParaRPr lang="id-ID"/>
        </a:p>
      </dsp:txBody>
      <dsp:txXfrm>
        <a:off x="1688042" y="1385981"/>
        <a:ext cx="1730579" cy="1184080"/>
      </dsp:txXfrm>
    </dsp:sp>
  </dsp:spTree>
</dsp:drawing>
</file>

<file path=ppt/diagrams/drawing39.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6691338" cy="4818082"/>
        <a:chOff x="0" y="0"/>
        <a:chExt cx="6691338" cy="4818082"/>
      </a:xfrm>
    </dsp:grpSpPr>
    <dsp:sp modelId="{F6BEFB11-77C2-48BD-AF69-043902D42AF6}">
      <dsp:nvSpPr>
        <dsp:cNvPr id="3" name="Rounded Rectangle 2"/>
        <dsp:cNvSpPr/>
      </dsp:nvSpPr>
      <dsp:spPr bwMode="white">
        <a:xfrm>
          <a:off x="0" y="0"/>
          <a:ext cx="5353070" cy="1059978"/>
        </a:xfrm>
        <a:prstGeom prst="roundRect">
          <a:avLst>
            <a:gd name="adj" fmla="val 10000"/>
          </a:avLst>
        </a:prstGeom>
      </dsp:spPr>
      <dsp:style>
        <a:lnRef idx="2">
          <a:schemeClr val="lt1"/>
        </a:lnRef>
        <a:fillRef idx="1">
          <a:schemeClr val="accent2">
            <a:hueOff val="0"/>
            <a:satOff val="0"/>
            <a:lumOff val="0"/>
            <a:alpha val="100000"/>
          </a:schemeClr>
        </a:fillRef>
        <a:effectRef idx="0">
          <a:scrgbClr r="0" g="0" b="0"/>
        </a:effectRef>
        <a:fontRef idx="minor">
          <a:schemeClr val="lt1"/>
        </a:fontRef>
      </dsp:style>
      <dsp:txXfrm>
        <a:off x="0" y="0"/>
        <a:ext cx="5353070" cy="1059978"/>
      </dsp:txXfrm>
    </dsp:sp>
    <dsp:sp modelId="{8EF1BCF3-7693-46A9-B788-08620C4AB392}">
      <dsp:nvSpPr>
        <dsp:cNvPr id="4" name="Rounded Rectangle 3"/>
        <dsp:cNvSpPr/>
      </dsp:nvSpPr>
      <dsp:spPr bwMode="white">
        <a:xfrm>
          <a:off x="448320" y="1252701"/>
          <a:ext cx="5353070" cy="1059978"/>
        </a:xfrm>
        <a:prstGeom prst="roundRect">
          <a:avLst>
            <a:gd name="adj" fmla="val 10000"/>
          </a:avLst>
        </a:prstGeom>
      </dsp:spPr>
      <dsp:style>
        <a:lnRef idx="2">
          <a:schemeClr val="lt1"/>
        </a:lnRef>
        <a:fillRef idx="1">
          <a:schemeClr val="accent2">
            <a:hueOff val="1560000"/>
            <a:satOff val="-1960"/>
            <a:lumOff val="392"/>
            <a:alpha val="100000"/>
          </a:schemeClr>
        </a:fillRef>
        <a:effectRef idx="0">
          <a:scrgbClr r="0" g="0" b="0"/>
        </a:effectRef>
        <a:fontRef idx="minor">
          <a:schemeClr val="lt1"/>
        </a:fontRef>
      </dsp:style>
      <dsp:txXfrm>
        <a:off x="448320" y="1252701"/>
        <a:ext cx="5353070" cy="1059978"/>
      </dsp:txXfrm>
    </dsp:sp>
    <dsp:sp modelId="{3F053DE6-AA20-43C1-838D-EA3EB457D9EE}">
      <dsp:nvSpPr>
        <dsp:cNvPr id="5" name="Rounded Rectangle 4"/>
        <dsp:cNvSpPr/>
      </dsp:nvSpPr>
      <dsp:spPr bwMode="white">
        <a:xfrm>
          <a:off x="889948" y="2505403"/>
          <a:ext cx="5353070" cy="1059978"/>
        </a:xfrm>
        <a:prstGeom prst="roundRect">
          <a:avLst>
            <a:gd name="adj" fmla="val 10000"/>
          </a:avLst>
        </a:prstGeom>
      </dsp:spPr>
      <dsp:style>
        <a:lnRef idx="2">
          <a:schemeClr val="lt1"/>
        </a:lnRef>
        <a:fillRef idx="1">
          <a:schemeClr val="accent2">
            <a:hueOff val="3120000"/>
            <a:satOff val="-3921"/>
            <a:lumOff val="784"/>
            <a:alpha val="100000"/>
          </a:schemeClr>
        </a:fillRef>
        <a:effectRef idx="0">
          <a:scrgbClr r="0" g="0" b="0"/>
        </a:effectRef>
        <a:fontRef idx="minor">
          <a:schemeClr val="lt1"/>
        </a:fontRef>
      </dsp:style>
      <dsp:txXfrm>
        <a:off x="889948" y="2505403"/>
        <a:ext cx="5353070" cy="1059978"/>
      </dsp:txXfrm>
    </dsp:sp>
    <dsp:sp modelId="{9FAEB918-B3B3-4313-9199-52BD155A8DB0}">
      <dsp:nvSpPr>
        <dsp:cNvPr id="6" name="Rounded Rectangle 5"/>
        <dsp:cNvSpPr/>
      </dsp:nvSpPr>
      <dsp:spPr bwMode="white">
        <a:xfrm>
          <a:off x="1338268" y="3758104"/>
          <a:ext cx="5353070" cy="1059978"/>
        </a:xfrm>
        <a:prstGeom prst="roundRect">
          <a:avLst>
            <a:gd name="adj" fmla="val 10000"/>
          </a:avLst>
        </a:prstGeom>
      </dsp:spPr>
      <dsp:style>
        <a:lnRef idx="2">
          <a:schemeClr val="lt1"/>
        </a:lnRef>
        <a:fillRef idx="1">
          <a:schemeClr val="accent2">
            <a:hueOff val="4680000"/>
            <a:satOff val="-5881"/>
            <a:lumOff val="1176"/>
            <a:alpha val="100000"/>
          </a:schemeClr>
        </a:fillRef>
        <a:effectRef idx="0">
          <a:scrgbClr r="0" g="0" b="0"/>
        </a:effectRef>
        <a:fontRef idx="minor">
          <a:schemeClr val="lt1"/>
        </a:fontRef>
      </dsp:style>
      <dsp:txXfrm>
        <a:off x="1338268" y="3758104"/>
        <a:ext cx="5353070" cy="1059978"/>
      </dsp:txXfrm>
    </dsp:sp>
    <dsp:sp modelId="{A44547E3-05FE-49A5-9AFD-0D162E6FE40C}">
      <dsp:nvSpPr>
        <dsp:cNvPr id="7" name="Down Arrow 6"/>
        <dsp:cNvSpPr/>
      </dsp:nvSpPr>
      <dsp:spPr bwMode="white">
        <a:xfrm>
          <a:off x="4664085" y="811847"/>
          <a:ext cx="688986" cy="688986"/>
        </a:xfrm>
        <a:prstGeom prst="downArrow">
          <a:avLst>
            <a:gd name="adj1" fmla="val 55000"/>
            <a:gd name="adj2" fmla="val 45000"/>
          </a:avLst>
        </a:prstGeom>
      </dsp:spPr>
      <dsp:style>
        <a:lnRef idx="2">
          <a:schemeClr val="accent2">
            <a:tint val="40000"/>
            <a:alpha val="90000"/>
            <a:hueOff val="0"/>
            <a:satOff val="0"/>
            <a:lumOff val="0"/>
            <a:alpha val="90196"/>
          </a:schemeClr>
        </a:lnRef>
        <a:fillRef idx="1">
          <a:schemeClr val="accent2">
            <a:tint val="40000"/>
            <a:alpha val="90000"/>
            <a:hueOff val="0"/>
            <a:satOff val="0"/>
            <a:lumOff val="0"/>
            <a:alpha val="90196"/>
          </a:schemeClr>
        </a:fillRef>
        <a:effectRef idx="0">
          <a:scrgbClr r="0" g="0" b="0"/>
        </a:effectRef>
        <a:fontRef idx="minor"/>
      </dsp:style>
      <dsp:txBody>
        <a:bodyPr lIns="82550" tIns="82550" rIns="82550" bIns="8255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endParaRPr lang="id-ID">
            <a:solidFill>
              <a:schemeClr val="dk1"/>
            </a:solidFill>
          </a:endParaRPr>
        </a:p>
      </dsp:txBody>
      <dsp:txXfrm>
        <a:off x="4664085" y="811847"/>
        <a:ext cx="688986" cy="688986"/>
      </dsp:txXfrm>
    </dsp:sp>
    <dsp:sp modelId="{B3DAD29D-928E-4B56-8224-2E72871D9C3C}">
      <dsp:nvSpPr>
        <dsp:cNvPr id="8" name="Down Arrow 7"/>
        <dsp:cNvSpPr/>
      </dsp:nvSpPr>
      <dsp:spPr bwMode="white">
        <a:xfrm>
          <a:off x="5112404" y="2064548"/>
          <a:ext cx="688986" cy="688986"/>
        </a:xfrm>
        <a:prstGeom prst="downArrow">
          <a:avLst>
            <a:gd name="adj1" fmla="val 55000"/>
            <a:gd name="adj2" fmla="val 45000"/>
          </a:avLst>
        </a:prstGeom>
      </dsp:spPr>
      <dsp:style>
        <a:lnRef idx="2">
          <a:schemeClr val="accent2">
            <a:tint val="40000"/>
            <a:alpha val="90000"/>
            <a:hueOff val="2520000"/>
            <a:satOff val="-1372"/>
            <a:lumOff val="0"/>
            <a:alpha val="90196"/>
          </a:schemeClr>
        </a:lnRef>
        <a:fillRef idx="1">
          <a:schemeClr val="accent2">
            <a:tint val="40000"/>
            <a:alpha val="90000"/>
            <a:hueOff val="2520000"/>
            <a:satOff val="-1372"/>
            <a:lumOff val="0"/>
            <a:alpha val="90196"/>
          </a:schemeClr>
        </a:fillRef>
        <a:effectRef idx="0">
          <a:scrgbClr r="0" g="0" b="0"/>
        </a:effectRef>
        <a:fontRef idx="minor"/>
      </dsp:style>
      <dsp:txBody>
        <a:bodyPr lIns="82550" tIns="82550" rIns="82550" bIns="8255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endParaRPr lang="id-ID">
            <a:solidFill>
              <a:schemeClr val="dk1"/>
            </a:solidFill>
          </a:endParaRPr>
        </a:p>
      </dsp:txBody>
      <dsp:txXfrm>
        <a:off x="5112404" y="2064548"/>
        <a:ext cx="688986" cy="688986"/>
      </dsp:txXfrm>
    </dsp:sp>
    <dsp:sp modelId="{4551F811-16D2-45DD-9375-524F9E9F07B5}">
      <dsp:nvSpPr>
        <dsp:cNvPr id="9" name="Down Arrow 8"/>
        <dsp:cNvSpPr/>
      </dsp:nvSpPr>
      <dsp:spPr bwMode="white">
        <a:xfrm>
          <a:off x="5554033" y="3317249"/>
          <a:ext cx="688986" cy="688986"/>
        </a:xfrm>
        <a:prstGeom prst="downArrow">
          <a:avLst>
            <a:gd name="adj1" fmla="val 55000"/>
            <a:gd name="adj2" fmla="val 45000"/>
          </a:avLst>
        </a:prstGeom>
      </dsp:spPr>
      <dsp:style>
        <a:lnRef idx="2">
          <a:schemeClr val="accent2">
            <a:tint val="40000"/>
            <a:alpha val="90000"/>
            <a:hueOff val="5040000"/>
            <a:satOff val="-2744"/>
            <a:lumOff val="0"/>
            <a:alpha val="90196"/>
          </a:schemeClr>
        </a:lnRef>
        <a:fillRef idx="1">
          <a:schemeClr val="accent2">
            <a:tint val="40000"/>
            <a:alpha val="90000"/>
            <a:hueOff val="5040000"/>
            <a:satOff val="-2744"/>
            <a:lumOff val="0"/>
            <a:alpha val="90196"/>
          </a:schemeClr>
        </a:fillRef>
        <a:effectRef idx="0">
          <a:scrgbClr r="0" g="0" b="0"/>
        </a:effectRef>
        <a:fontRef idx="minor"/>
      </dsp:style>
      <dsp:txBody>
        <a:bodyPr lIns="82550" tIns="82550" rIns="82550" bIns="8255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endParaRPr lang="id-ID">
            <a:solidFill>
              <a:schemeClr val="dk1"/>
            </a:solidFill>
          </a:endParaRPr>
        </a:p>
      </dsp:txBody>
      <dsp:txXfrm>
        <a:off x="5554033" y="3317249"/>
        <a:ext cx="688986" cy="688986"/>
      </dsp:txXfrm>
    </dsp:sp>
    <dsp:sp modelId="{FE4DCF4C-7CFF-444E-926B-8FA16EB3AD67}">
      <dsp:nvSpPr>
        <dsp:cNvPr id="10" name="Rounded Rectangle 9"/>
        <dsp:cNvSpPr/>
      </dsp:nvSpPr>
      <dsp:spPr bwMode="white">
        <a:xfrm>
          <a:off x="0" y="0"/>
          <a:ext cx="5353070" cy="1059978"/>
        </a:xfrm>
        <a:prstGeom prst="roundRect">
          <a:avLst>
            <a:gd name="adj" fmla="val 10000"/>
          </a:avLst>
        </a:prstGeom>
        <a:noFill/>
        <a:ln>
          <a:noFill/>
        </a:ln>
      </dsp:spPr>
      <dsp:style>
        <a:lnRef idx="2">
          <a:schemeClr val="lt1"/>
        </a:lnRef>
        <a:fillRef idx="1">
          <a:schemeClr val="accent2">
            <a:hueOff val="4680000"/>
            <a:satOff val="-5881"/>
            <a:lumOff val="1176"/>
            <a:alpha val="100000"/>
          </a:schemeClr>
        </a:fillRef>
        <a:effectRef idx="0">
          <a:scrgbClr r="0" g="0" b="0"/>
        </a:effectRef>
        <a:fontRef idx="minor">
          <a:schemeClr val="lt1"/>
        </a:fontRef>
      </dsp:style>
      <dsp:txBody>
        <a:bodyPr lIns="163830" tIns="163830" rIns="163830" bIns="163830" anchor="ctr"/>
        <a:lstStyle>
          <a:lvl1pPr algn="l">
            <a:defRPr sz="4300"/>
          </a:lvl1pPr>
          <a:lvl2pPr marL="285750" indent="-285750" algn="l">
            <a:defRPr sz="3300"/>
          </a:lvl2pPr>
          <a:lvl3pPr marL="571500" indent="-285750" algn="l">
            <a:defRPr sz="3300"/>
          </a:lvl3pPr>
          <a:lvl4pPr marL="857250" indent="-285750" algn="l">
            <a:defRPr sz="3300"/>
          </a:lvl4pPr>
          <a:lvl5pPr marL="1143000" indent="-285750" algn="l">
            <a:defRPr sz="3300"/>
          </a:lvl5pPr>
          <a:lvl6pPr marL="1428750" indent="-285750" algn="l">
            <a:defRPr sz="3300"/>
          </a:lvl6pPr>
          <a:lvl7pPr marL="1714500" indent="-285750" algn="l">
            <a:defRPr sz="3300"/>
          </a:lvl7pPr>
          <a:lvl8pPr marL="2000250" indent="-285750" algn="l">
            <a:defRPr sz="3300"/>
          </a:lvl8pPr>
          <a:lvl9pPr marL="2286000" indent="-285750" algn="l">
            <a:defRPr sz="3300"/>
          </a:lvl9pPr>
        </a:lstStyle>
        <a:p>
          <a:pPr lvl="0">
            <a:lnSpc>
              <a:spcPct val="100000"/>
            </a:lnSpc>
            <a:spcBef>
              <a:spcPct val="0"/>
            </a:spcBef>
            <a:spcAft>
              <a:spcPct val="35000"/>
            </a:spcAft>
          </a:pPr>
          <a:endParaRPr lang="id-ID"/>
        </a:p>
      </dsp:txBody>
      <dsp:txXfrm>
        <a:off x="0" y="0"/>
        <a:ext cx="5353070" cy="1059978"/>
      </dsp:txXfrm>
    </dsp:sp>
    <dsp:sp modelId="{7BB52702-9EFB-4223-A564-954FEAA9E997}">
      <dsp:nvSpPr>
        <dsp:cNvPr id="11" name="Rounded Rectangle 10"/>
        <dsp:cNvSpPr/>
      </dsp:nvSpPr>
      <dsp:spPr bwMode="white">
        <a:xfrm>
          <a:off x="448320" y="1252701"/>
          <a:ext cx="5353070" cy="1059978"/>
        </a:xfrm>
        <a:prstGeom prst="roundRect">
          <a:avLst>
            <a:gd name="adj" fmla="val 10000"/>
          </a:avLst>
        </a:prstGeom>
        <a:noFill/>
        <a:ln>
          <a:noFill/>
        </a:ln>
      </dsp:spPr>
      <dsp:style>
        <a:lnRef idx="2">
          <a:schemeClr val="lt1"/>
        </a:lnRef>
        <a:fillRef idx="1">
          <a:schemeClr val="accent2">
            <a:hueOff val="4680000"/>
            <a:satOff val="-5881"/>
            <a:lumOff val="1176"/>
            <a:alpha val="100000"/>
          </a:schemeClr>
        </a:fillRef>
        <a:effectRef idx="0">
          <a:scrgbClr r="0" g="0" b="0"/>
        </a:effectRef>
        <a:fontRef idx="minor">
          <a:schemeClr val="lt1"/>
        </a:fontRef>
      </dsp:style>
      <dsp:txBody>
        <a:bodyPr lIns="163830" tIns="163830" rIns="163830" bIns="163830" anchor="ctr"/>
        <a:lstStyle>
          <a:lvl1pPr algn="l">
            <a:defRPr sz="4300"/>
          </a:lvl1pPr>
          <a:lvl2pPr marL="285750" indent="-285750" algn="l">
            <a:defRPr sz="3300"/>
          </a:lvl2pPr>
          <a:lvl3pPr marL="571500" indent="-285750" algn="l">
            <a:defRPr sz="3300"/>
          </a:lvl3pPr>
          <a:lvl4pPr marL="857250" indent="-285750" algn="l">
            <a:defRPr sz="3300"/>
          </a:lvl4pPr>
          <a:lvl5pPr marL="1143000" indent="-285750" algn="l">
            <a:defRPr sz="3300"/>
          </a:lvl5pPr>
          <a:lvl6pPr marL="1428750" indent="-285750" algn="l">
            <a:defRPr sz="3300"/>
          </a:lvl6pPr>
          <a:lvl7pPr marL="1714500" indent="-285750" algn="l">
            <a:defRPr sz="3300"/>
          </a:lvl7pPr>
          <a:lvl8pPr marL="2000250" indent="-285750" algn="l">
            <a:defRPr sz="3300"/>
          </a:lvl8pPr>
          <a:lvl9pPr marL="2286000" indent="-285750" algn="l">
            <a:defRPr sz="3300"/>
          </a:lvl9pPr>
        </a:lstStyle>
        <a:p>
          <a:pPr lvl="0">
            <a:lnSpc>
              <a:spcPct val="100000"/>
            </a:lnSpc>
            <a:spcBef>
              <a:spcPct val="0"/>
            </a:spcBef>
            <a:spcAft>
              <a:spcPct val="35000"/>
            </a:spcAft>
          </a:pPr>
          <a:endParaRPr lang="id-ID"/>
        </a:p>
      </dsp:txBody>
      <dsp:txXfrm>
        <a:off x="448320" y="1252701"/>
        <a:ext cx="5353070" cy="1059978"/>
      </dsp:txXfrm>
    </dsp:sp>
    <dsp:sp modelId="{97966525-406B-4791-B701-B0FC34CD55D0}">
      <dsp:nvSpPr>
        <dsp:cNvPr id="12" name="Rounded Rectangle 11"/>
        <dsp:cNvSpPr/>
      </dsp:nvSpPr>
      <dsp:spPr bwMode="white">
        <a:xfrm>
          <a:off x="889948" y="2505403"/>
          <a:ext cx="5353070" cy="1059978"/>
        </a:xfrm>
        <a:prstGeom prst="roundRect">
          <a:avLst>
            <a:gd name="adj" fmla="val 10000"/>
          </a:avLst>
        </a:prstGeom>
        <a:noFill/>
        <a:ln>
          <a:noFill/>
        </a:ln>
      </dsp:spPr>
      <dsp:style>
        <a:lnRef idx="2">
          <a:schemeClr val="lt1"/>
        </a:lnRef>
        <a:fillRef idx="1">
          <a:schemeClr val="accent2">
            <a:hueOff val="4680000"/>
            <a:satOff val="-5881"/>
            <a:lumOff val="1176"/>
            <a:alpha val="100000"/>
          </a:schemeClr>
        </a:fillRef>
        <a:effectRef idx="0">
          <a:scrgbClr r="0" g="0" b="0"/>
        </a:effectRef>
        <a:fontRef idx="minor">
          <a:schemeClr val="lt1"/>
        </a:fontRef>
      </dsp:style>
      <dsp:txBody>
        <a:bodyPr lIns="247650" tIns="247650" rIns="247650" bIns="24765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endParaRPr lang="id-ID"/>
        </a:p>
      </dsp:txBody>
      <dsp:txXfrm>
        <a:off x="889948" y="2505403"/>
        <a:ext cx="5353070" cy="1059978"/>
      </dsp:txXfrm>
    </dsp:sp>
    <dsp:sp modelId="{1804568F-F3A7-4F6C-BA96-D79445BA4E6B}">
      <dsp:nvSpPr>
        <dsp:cNvPr id="13" name="Rounded Rectangle 12"/>
        <dsp:cNvSpPr/>
      </dsp:nvSpPr>
      <dsp:spPr bwMode="white">
        <a:xfrm>
          <a:off x="1338268" y="3758104"/>
          <a:ext cx="5353070" cy="1059978"/>
        </a:xfrm>
        <a:prstGeom prst="roundRect">
          <a:avLst>
            <a:gd name="adj" fmla="val 10000"/>
          </a:avLst>
        </a:prstGeom>
        <a:noFill/>
        <a:ln>
          <a:noFill/>
        </a:ln>
      </dsp:spPr>
      <dsp:style>
        <a:lnRef idx="2">
          <a:schemeClr val="lt1"/>
        </a:lnRef>
        <a:fillRef idx="1">
          <a:schemeClr val="accent2">
            <a:hueOff val="4680000"/>
            <a:satOff val="-5881"/>
            <a:lumOff val="1176"/>
            <a:alpha val="100000"/>
          </a:schemeClr>
        </a:fillRef>
        <a:effectRef idx="0">
          <a:scrgbClr r="0" g="0" b="0"/>
        </a:effectRef>
        <a:fontRef idx="minor">
          <a:schemeClr val="lt1"/>
        </a:fontRef>
      </dsp:style>
      <dsp:txBody>
        <a:bodyPr lIns="163830" tIns="163830" rIns="163830" bIns="163830" anchor="ctr"/>
        <a:lstStyle>
          <a:lvl1pPr algn="l">
            <a:defRPr sz="4300"/>
          </a:lvl1pPr>
          <a:lvl2pPr marL="285750" indent="-285750" algn="l">
            <a:defRPr sz="3300"/>
          </a:lvl2pPr>
          <a:lvl3pPr marL="571500" indent="-285750" algn="l">
            <a:defRPr sz="3300"/>
          </a:lvl3pPr>
          <a:lvl4pPr marL="857250" indent="-285750" algn="l">
            <a:defRPr sz="3300"/>
          </a:lvl4pPr>
          <a:lvl5pPr marL="1143000" indent="-285750" algn="l">
            <a:defRPr sz="3300"/>
          </a:lvl5pPr>
          <a:lvl6pPr marL="1428750" indent="-285750" algn="l">
            <a:defRPr sz="3300"/>
          </a:lvl6pPr>
          <a:lvl7pPr marL="1714500" indent="-285750" algn="l">
            <a:defRPr sz="3300"/>
          </a:lvl7pPr>
          <a:lvl8pPr marL="2000250" indent="-285750" algn="l">
            <a:defRPr sz="3300"/>
          </a:lvl8pPr>
          <a:lvl9pPr marL="2286000" indent="-285750" algn="l">
            <a:defRPr sz="3300"/>
          </a:lvl9pPr>
        </a:lstStyle>
        <a:p>
          <a:pPr lvl="0">
            <a:lnSpc>
              <a:spcPct val="100000"/>
            </a:lnSpc>
            <a:spcBef>
              <a:spcPct val="0"/>
            </a:spcBef>
            <a:spcAft>
              <a:spcPct val="35000"/>
            </a:spcAft>
          </a:pPr>
          <a:endParaRPr lang="id-ID"/>
        </a:p>
      </dsp:txBody>
      <dsp:txXfrm>
        <a:off x="1338268" y="3758104"/>
        <a:ext cx="5353070" cy="1059978"/>
      </dsp:txXfrm>
    </dsp:sp>
  </dsp:spTree>
</dsp:drawing>
</file>

<file path=ppt/diagrams/drawing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6096000" cy="4064000"/>
        <a:chOff x="0" y="0"/>
        <a:chExt cx="6096000" cy="4064000"/>
      </a:xfrm>
    </dsp:grpSpPr>
    <dsp:sp modelId="{0CDA8616-F5AB-40D7-8901-28B8F701506F}">
      <dsp:nvSpPr>
        <dsp:cNvPr id="3" name="Rounded Rectangle 2"/>
        <dsp:cNvSpPr/>
      </dsp:nvSpPr>
      <dsp:spPr bwMode="white">
        <a:xfrm>
          <a:off x="0" y="121867"/>
          <a:ext cx="6096000" cy="1270000"/>
        </a:xfrm>
        <a:prstGeom prst="roundRect">
          <a:avLst>
            <a:gd name="adj" fmla="val 10000"/>
          </a:avLst>
        </a:prstGeom>
      </dsp:spPr>
      <dsp:style>
        <a:lnRef idx="2">
          <a:schemeClr val="lt1"/>
        </a:lnRef>
        <a:fillRef idx="1">
          <a:schemeClr val="accent2">
            <a:hueOff val="0"/>
            <a:satOff val="0"/>
            <a:lumOff val="0"/>
            <a:alpha val="100000"/>
          </a:schemeClr>
        </a:fillRef>
        <a:effectRef idx="0">
          <a:scrgbClr r="0" g="0" b="0"/>
        </a:effectRef>
        <a:fontRef idx="minor">
          <a:schemeClr val="lt1"/>
        </a:fontRef>
      </dsp:style>
      <dsp:txXfrm>
        <a:off x="0" y="121867"/>
        <a:ext cx="6096000" cy="1270000"/>
      </dsp:txXfrm>
    </dsp:sp>
    <dsp:sp modelId="{FB0F6D40-9D90-4AA3-B4DD-57504C3B4D93}">
      <dsp:nvSpPr>
        <dsp:cNvPr id="4" name="12-Point Star 3"/>
        <dsp:cNvSpPr/>
      </dsp:nvSpPr>
      <dsp:spPr bwMode="white">
        <a:xfrm>
          <a:off x="58518" y="161717"/>
          <a:ext cx="1219200" cy="1016000"/>
        </a:xfrm>
        <a:prstGeom prst="star12">
          <a:avLst/>
        </a:prstGeom>
        <a:solidFill>
          <a:schemeClr val="accent2">
            <a:lumMod val="60000"/>
            <a:lumOff val="40000"/>
          </a:schemeClr>
        </a:solidFill>
      </dsp:spPr>
      <dsp:style>
        <a:lnRef idx="2">
          <a:schemeClr val="lt1"/>
        </a:lnRef>
        <a:fillRef idx="1">
          <a:schemeClr val="accent2">
            <a:tint val="50000"/>
            <a:hueOff val="0"/>
            <a:satOff val="0"/>
            <a:lumOff val="0"/>
            <a:alpha val="100000"/>
          </a:schemeClr>
        </a:fillRef>
        <a:effectRef idx="0">
          <a:scrgbClr r="0" g="0" b="0"/>
        </a:effectRef>
        <a:fontRef idx="minor"/>
      </dsp:style>
      <dsp:txXfrm>
        <a:off x="58518" y="161717"/>
        <a:ext cx="1219200" cy="1016000"/>
      </dsp:txXfrm>
    </dsp:sp>
    <dsp:sp modelId="{942BE1CB-77EF-469D-8599-70B37A825895}">
      <dsp:nvSpPr>
        <dsp:cNvPr id="6" name="Rounded Rectangle 5"/>
        <dsp:cNvSpPr/>
      </dsp:nvSpPr>
      <dsp:spPr bwMode="white">
        <a:xfrm>
          <a:off x="0" y="1397000"/>
          <a:ext cx="6096000" cy="1270000"/>
        </a:xfrm>
        <a:prstGeom prst="roundRect">
          <a:avLst>
            <a:gd name="adj" fmla="val 10000"/>
          </a:avLst>
        </a:prstGeom>
      </dsp:spPr>
      <dsp:style>
        <a:lnRef idx="2">
          <a:schemeClr val="lt1"/>
        </a:lnRef>
        <a:fillRef idx="1">
          <a:schemeClr val="accent2">
            <a:hueOff val="2340000"/>
            <a:satOff val="-2940"/>
            <a:lumOff val="588"/>
            <a:alpha val="100000"/>
          </a:schemeClr>
        </a:fillRef>
        <a:effectRef idx="0">
          <a:scrgbClr r="0" g="0" b="0"/>
        </a:effectRef>
        <a:fontRef idx="minor">
          <a:schemeClr val="lt1"/>
        </a:fontRef>
      </dsp:style>
      <dsp:txXfrm>
        <a:off x="0" y="1397000"/>
        <a:ext cx="6096000" cy="1270000"/>
      </dsp:txXfrm>
    </dsp:sp>
    <dsp:sp modelId="{1EAB9672-CA55-4E8D-A658-A77AA916BDCD}">
      <dsp:nvSpPr>
        <dsp:cNvPr id="7" name="12-Point Star 6"/>
        <dsp:cNvSpPr/>
      </dsp:nvSpPr>
      <dsp:spPr bwMode="white">
        <a:xfrm>
          <a:off x="127000" y="1524000"/>
          <a:ext cx="1219200" cy="1016000"/>
        </a:xfrm>
        <a:prstGeom prst="star12">
          <a:avLst/>
        </a:prstGeom>
        <a:solidFill>
          <a:schemeClr val="accent6">
            <a:lumMod val="60000"/>
            <a:lumOff val="40000"/>
          </a:schemeClr>
        </a:solidFill>
      </dsp:spPr>
      <dsp:style>
        <a:lnRef idx="2">
          <a:schemeClr val="lt1"/>
        </a:lnRef>
        <a:fillRef idx="1">
          <a:schemeClr val="accent2">
            <a:tint val="50000"/>
            <a:hueOff val="2490000"/>
            <a:satOff val="-2352"/>
            <a:lumOff val="0"/>
            <a:alpha val="100000"/>
          </a:schemeClr>
        </a:fillRef>
        <a:effectRef idx="0">
          <a:scrgbClr r="0" g="0" b="0"/>
        </a:effectRef>
        <a:fontRef idx="minor"/>
      </dsp:style>
      <dsp:txXfrm>
        <a:off x="127000" y="1524000"/>
        <a:ext cx="1219200" cy="1016000"/>
      </dsp:txXfrm>
    </dsp:sp>
    <dsp:sp modelId="{8A52D550-E78F-4797-8C5D-CB6F5A7452AF}">
      <dsp:nvSpPr>
        <dsp:cNvPr id="9" name="Rounded Rectangle 8"/>
        <dsp:cNvSpPr/>
      </dsp:nvSpPr>
      <dsp:spPr bwMode="white">
        <a:xfrm>
          <a:off x="0" y="2794000"/>
          <a:ext cx="6096000" cy="1270000"/>
        </a:xfrm>
        <a:prstGeom prst="roundRect">
          <a:avLst>
            <a:gd name="adj" fmla="val 10000"/>
          </a:avLst>
        </a:prstGeom>
      </dsp:spPr>
      <dsp:style>
        <a:lnRef idx="2">
          <a:schemeClr val="lt1"/>
        </a:lnRef>
        <a:fillRef idx="1">
          <a:schemeClr val="accent2">
            <a:hueOff val="4680000"/>
            <a:satOff val="-5881"/>
            <a:lumOff val="1176"/>
            <a:alpha val="100000"/>
          </a:schemeClr>
        </a:fillRef>
        <a:effectRef idx="0">
          <a:scrgbClr r="0" g="0" b="0"/>
        </a:effectRef>
        <a:fontRef idx="minor">
          <a:schemeClr val="lt1"/>
        </a:fontRef>
      </dsp:style>
      <dsp:txXfrm>
        <a:off x="0" y="2794000"/>
        <a:ext cx="6096000" cy="1270000"/>
      </dsp:txXfrm>
    </dsp:sp>
    <dsp:sp modelId="{87384417-51A9-485F-9EC2-1E2E96A73EB0}">
      <dsp:nvSpPr>
        <dsp:cNvPr id="10" name="12-Point Star 9"/>
        <dsp:cNvSpPr/>
      </dsp:nvSpPr>
      <dsp:spPr bwMode="white">
        <a:xfrm>
          <a:off x="129963" y="2936199"/>
          <a:ext cx="1219200" cy="1016000"/>
        </a:xfrm>
        <a:prstGeom prst="star12">
          <a:avLst/>
        </a:prstGeom>
        <a:solidFill>
          <a:schemeClr val="accent3">
            <a:lumMod val="75000"/>
          </a:schemeClr>
        </a:solidFill>
      </dsp:spPr>
      <dsp:style>
        <a:lnRef idx="2">
          <a:schemeClr val="lt1"/>
        </a:lnRef>
        <a:fillRef idx="1">
          <a:schemeClr val="accent2">
            <a:tint val="50000"/>
            <a:hueOff val="4980000"/>
            <a:satOff val="-4705"/>
            <a:lumOff val="0"/>
            <a:alpha val="100000"/>
          </a:schemeClr>
        </a:fillRef>
        <a:effectRef idx="0">
          <a:scrgbClr r="0" g="0" b="0"/>
        </a:effectRef>
        <a:fontRef idx="minor"/>
      </dsp:style>
      <dsp:txXfrm>
        <a:off x="129963" y="2936199"/>
        <a:ext cx="1219200" cy="1016000"/>
      </dsp:txXfrm>
    </dsp:sp>
    <dsp:sp modelId="{A6975988-DC0F-4A06-B835-ADD29A2DA631}">
      <dsp:nvSpPr>
        <dsp:cNvPr id="5" name="Rectangle 4"/>
        <dsp:cNvSpPr/>
      </dsp:nvSpPr>
      <dsp:spPr bwMode="white">
        <a:xfrm>
          <a:off x="1346200" y="0"/>
          <a:ext cx="4749800" cy="1270000"/>
        </a:xfrm>
        <a:prstGeom prst="rect">
          <a:avLst/>
        </a:prstGeom>
        <a:noFill/>
        <a:ln>
          <a:noFill/>
        </a:ln>
      </dsp:spPr>
      <dsp:style>
        <a:lnRef idx="2">
          <a:schemeClr val="lt1"/>
        </a:lnRef>
        <a:fillRef idx="1">
          <a:schemeClr val="accent2">
            <a:hueOff val="0"/>
            <a:satOff val="0"/>
            <a:lumOff val="0"/>
            <a:alpha val="100000"/>
          </a:schemeClr>
        </a:fillRef>
        <a:effectRef idx="0">
          <a:scrgbClr r="0" g="0" b="0"/>
        </a:effectRef>
        <a:fontRef idx="minor">
          <a:schemeClr val="lt1"/>
        </a:fontRef>
      </dsp:style>
      <dsp:txBody>
        <a:bodyPr lIns="106680" tIns="106680" rIns="106680" bIns="106680" anchor="ctr"/>
        <a:lstStyle>
          <a:lvl1pPr algn="l">
            <a:defRPr sz="28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0">
            <a:lnSpc>
              <a:spcPct val="100000"/>
            </a:lnSpc>
            <a:spcBef>
              <a:spcPct val="0"/>
            </a:spcBef>
            <a:spcAft>
              <a:spcPct val="35000"/>
            </a:spcAft>
          </a:pPr>
          <a:r>
            <a:rPr lang="id-ID" b="1" dirty="0" smtClean="0">
              <a:solidFill>
                <a:schemeClr val="tx1"/>
              </a:solidFill>
            </a:rPr>
            <a:t>Membaca keseluruhan teks deskripsi.</a:t>
          </a:r>
          <a:endParaRPr lang="id-ID" b="1" dirty="0">
            <a:solidFill>
              <a:schemeClr val="tx1"/>
            </a:solidFill>
          </a:endParaRPr>
        </a:p>
      </dsp:txBody>
      <dsp:txXfrm>
        <a:off x="1346200" y="0"/>
        <a:ext cx="4749800" cy="1270000"/>
      </dsp:txXfrm>
    </dsp:sp>
    <dsp:sp modelId="{29043062-E868-4ECD-BAB7-339F91998205}">
      <dsp:nvSpPr>
        <dsp:cNvPr id="8" name="Rectangle 7"/>
        <dsp:cNvSpPr/>
      </dsp:nvSpPr>
      <dsp:spPr bwMode="white">
        <a:xfrm>
          <a:off x="1346200" y="1397000"/>
          <a:ext cx="4749800" cy="1270000"/>
        </a:xfrm>
        <a:prstGeom prst="rect">
          <a:avLst/>
        </a:prstGeom>
        <a:noFill/>
        <a:ln>
          <a:noFill/>
        </a:ln>
      </dsp:spPr>
      <dsp:style>
        <a:lnRef idx="2">
          <a:schemeClr val="lt1"/>
        </a:lnRef>
        <a:fillRef idx="1">
          <a:schemeClr val="accent2">
            <a:hueOff val="2340000"/>
            <a:satOff val="-2940"/>
            <a:lumOff val="588"/>
            <a:alpha val="100000"/>
          </a:schemeClr>
        </a:fillRef>
        <a:effectRef idx="0">
          <a:scrgbClr r="0" g="0" b="0"/>
        </a:effectRef>
        <a:fontRef idx="minor">
          <a:schemeClr val="lt1"/>
        </a:fontRef>
      </dsp:style>
      <dsp:txBody>
        <a:bodyPr lIns="106680" tIns="106680" rIns="106680" bIns="106680" anchor="ctr"/>
        <a:lstStyle>
          <a:lvl1pPr algn="l">
            <a:defRPr sz="28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0">
            <a:lnSpc>
              <a:spcPct val="100000"/>
            </a:lnSpc>
            <a:spcBef>
              <a:spcPct val="0"/>
            </a:spcBef>
            <a:spcAft>
              <a:spcPct val="35000"/>
            </a:spcAft>
          </a:pPr>
          <a:r>
            <a:rPr lang="id-ID" b="1" dirty="0" smtClean="0">
              <a:solidFill>
                <a:schemeClr val="tx1"/>
              </a:solidFill>
            </a:rPr>
            <a:t>Memahami isi teks deskripsi.</a:t>
          </a:r>
          <a:endParaRPr lang="id-ID" b="1" dirty="0">
            <a:solidFill>
              <a:schemeClr val="tx1"/>
            </a:solidFill>
          </a:endParaRPr>
        </a:p>
      </dsp:txBody>
      <dsp:txXfrm>
        <a:off x="1346200" y="1397000"/>
        <a:ext cx="4749800" cy="1270000"/>
      </dsp:txXfrm>
    </dsp:sp>
    <dsp:sp modelId="{300FDD4D-4598-408E-924A-B4BBDACBB06A}">
      <dsp:nvSpPr>
        <dsp:cNvPr id="11" name="Rectangle 10"/>
        <dsp:cNvSpPr/>
      </dsp:nvSpPr>
      <dsp:spPr bwMode="white">
        <a:xfrm>
          <a:off x="1346200" y="2794000"/>
          <a:ext cx="4749800" cy="1270000"/>
        </a:xfrm>
        <a:prstGeom prst="rect">
          <a:avLst/>
        </a:prstGeom>
        <a:noFill/>
        <a:ln>
          <a:noFill/>
        </a:ln>
      </dsp:spPr>
      <dsp:style>
        <a:lnRef idx="2">
          <a:schemeClr val="lt1"/>
        </a:lnRef>
        <a:fillRef idx="1">
          <a:schemeClr val="accent2">
            <a:hueOff val="4680000"/>
            <a:satOff val="-5881"/>
            <a:lumOff val="1176"/>
            <a:alpha val="100000"/>
          </a:schemeClr>
        </a:fillRef>
        <a:effectRef idx="0">
          <a:scrgbClr r="0" g="0" b="0"/>
        </a:effectRef>
        <a:fontRef idx="minor">
          <a:schemeClr val="lt1"/>
        </a:fontRef>
      </dsp:style>
      <dsp:txBody>
        <a:bodyPr lIns="106680" tIns="106680" rIns="106680" bIns="106680" anchor="ctr"/>
        <a:lstStyle>
          <a:lvl1pPr algn="l">
            <a:defRPr sz="28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0">
            <a:lnSpc>
              <a:spcPct val="100000"/>
            </a:lnSpc>
            <a:spcBef>
              <a:spcPct val="0"/>
            </a:spcBef>
            <a:spcAft>
              <a:spcPct val="35000"/>
            </a:spcAft>
          </a:pPr>
          <a:r>
            <a:rPr lang="id-ID" b="1" dirty="0" smtClean="0">
              <a:solidFill>
                <a:schemeClr val="tx1"/>
              </a:solidFill>
            </a:rPr>
            <a:t>Menemukan ide pokok setiap paragraf dalam teks deskripsi.</a:t>
          </a:r>
          <a:endParaRPr lang="id-ID" b="1" dirty="0">
            <a:solidFill>
              <a:schemeClr val="tx1"/>
            </a:solidFill>
          </a:endParaRPr>
        </a:p>
      </dsp:txBody>
      <dsp:txXfrm>
        <a:off x="1346200" y="2794000"/>
        <a:ext cx="4749800" cy="1270000"/>
      </dsp:txXfrm>
    </dsp:sp>
  </dsp:spTree>
</dsp:drawing>
</file>

<file path=ppt/diagrams/drawing40.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7048528" cy="4175140"/>
        <a:chOff x="0" y="0"/>
        <a:chExt cx="7048528" cy="4175140"/>
      </a:xfrm>
    </dsp:grpSpPr>
    <dsp:sp modelId="{4BA8E04C-0845-4E82-ABD4-F6F4F2953489}">
      <dsp:nvSpPr>
        <dsp:cNvPr id="3" name="Rounded Rectangle 2"/>
        <dsp:cNvSpPr/>
      </dsp:nvSpPr>
      <dsp:spPr bwMode="white">
        <a:xfrm>
          <a:off x="0" y="0"/>
          <a:ext cx="5638822" cy="918531"/>
        </a:xfrm>
        <a:prstGeom prst="roundRect">
          <a:avLst>
            <a:gd name="adj" fmla="val 10000"/>
          </a:avLst>
        </a:prstGeom>
      </dsp:spPr>
      <dsp:style>
        <a:lnRef idx="2">
          <a:schemeClr val="lt1"/>
        </a:lnRef>
        <a:fillRef idx="1">
          <a:schemeClr val="accent2">
            <a:hueOff val="0"/>
            <a:satOff val="0"/>
            <a:lumOff val="0"/>
            <a:alpha val="100000"/>
          </a:schemeClr>
        </a:fillRef>
        <a:effectRef idx="0">
          <a:scrgbClr r="0" g="0" b="0"/>
        </a:effectRef>
        <a:fontRef idx="minor">
          <a:schemeClr val="lt1"/>
        </a:fontRef>
      </dsp:style>
      <dsp:txXfrm>
        <a:off x="0" y="0"/>
        <a:ext cx="5638822" cy="918531"/>
      </dsp:txXfrm>
    </dsp:sp>
    <dsp:sp modelId="{B4EA2362-15B9-47B7-851A-CA81DCDA6FB1}">
      <dsp:nvSpPr>
        <dsp:cNvPr id="4" name="Rounded Rectangle 3"/>
        <dsp:cNvSpPr/>
      </dsp:nvSpPr>
      <dsp:spPr bwMode="white">
        <a:xfrm>
          <a:off x="472251" y="1085536"/>
          <a:ext cx="5638822" cy="918531"/>
        </a:xfrm>
        <a:prstGeom prst="roundRect">
          <a:avLst>
            <a:gd name="adj" fmla="val 10000"/>
          </a:avLst>
        </a:prstGeom>
      </dsp:spPr>
      <dsp:style>
        <a:lnRef idx="2">
          <a:schemeClr val="lt1"/>
        </a:lnRef>
        <a:fillRef idx="1">
          <a:schemeClr val="accent2">
            <a:hueOff val="1560000"/>
            <a:satOff val="-1960"/>
            <a:lumOff val="392"/>
            <a:alpha val="100000"/>
          </a:schemeClr>
        </a:fillRef>
        <a:effectRef idx="0">
          <a:scrgbClr r="0" g="0" b="0"/>
        </a:effectRef>
        <a:fontRef idx="minor">
          <a:schemeClr val="lt1"/>
        </a:fontRef>
      </dsp:style>
      <dsp:txXfrm>
        <a:off x="472251" y="1085536"/>
        <a:ext cx="5638822" cy="918531"/>
      </dsp:txXfrm>
    </dsp:sp>
    <dsp:sp modelId="{1CBF248B-383F-46C4-A20B-4D267C700787}">
      <dsp:nvSpPr>
        <dsp:cNvPr id="5" name="Rounded Rectangle 4"/>
        <dsp:cNvSpPr/>
      </dsp:nvSpPr>
      <dsp:spPr bwMode="white">
        <a:xfrm>
          <a:off x="937454" y="2171073"/>
          <a:ext cx="5638822" cy="918531"/>
        </a:xfrm>
        <a:prstGeom prst="roundRect">
          <a:avLst>
            <a:gd name="adj" fmla="val 10000"/>
          </a:avLst>
        </a:prstGeom>
      </dsp:spPr>
      <dsp:style>
        <a:lnRef idx="2">
          <a:schemeClr val="lt1"/>
        </a:lnRef>
        <a:fillRef idx="1">
          <a:schemeClr val="accent2">
            <a:hueOff val="3120000"/>
            <a:satOff val="-3921"/>
            <a:lumOff val="784"/>
            <a:alpha val="100000"/>
          </a:schemeClr>
        </a:fillRef>
        <a:effectRef idx="0">
          <a:scrgbClr r="0" g="0" b="0"/>
        </a:effectRef>
        <a:fontRef idx="minor">
          <a:schemeClr val="lt1"/>
        </a:fontRef>
      </dsp:style>
      <dsp:txXfrm>
        <a:off x="937454" y="2171073"/>
        <a:ext cx="5638822" cy="918531"/>
      </dsp:txXfrm>
    </dsp:sp>
    <dsp:sp modelId="{6497AE32-83E0-43C4-8828-1BA41A6BD640}">
      <dsp:nvSpPr>
        <dsp:cNvPr id="6" name="Rounded Rectangle 5"/>
        <dsp:cNvSpPr/>
      </dsp:nvSpPr>
      <dsp:spPr bwMode="white">
        <a:xfrm>
          <a:off x="1409706" y="3256609"/>
          <a:ext cx="5638822" cy="918531"/>
        </a:xfrm>
        <a:prstGeom prst="roundRect">
          <a:avLst>
            <a:gd name="adj" fmla="val 10000"/>
          </a:avLst>
        </a:prstGeom>
      </dsp:spPr>
      <dsp:style>
        <a:lnRef idx="2">
          <a:schemeClr val="lt1"/>
        </a:lnRef>
        <a:fillRef idx="1">
          <a:schemeClr val="accent2">
            <a:hueOff val="4680000"/>
            <a:satOff val="-5881"/>
            <a:lumOff val="1176"/>
            <a:alpha val="100000"/>
          </a:schemeClr>
        </a:fillRef>
        <a:effectRef idx="0">
          <a:scrgbClr r="0" g="0" b="0"/>
        </a:effectRef>
        <a:fontRef idx="minor">
          <a:schemeClr val="lt1"/>
        </a:fontRef>
      </dsp:style>
      <dsp:txXfrm>
        <a:off x="1409706" y="3256609"/>
        <a:ext cx="5638822" cy="918531"/>
      </dsp:txXfrm>
    </dsp:sp>
    <dsp:sp modelId="{CFCD0A9F-F8CF-48BF-AF69-13EE888A428B}">
      <dsp:nvSpPr>
        <dsp:cNvPr id="7" name="Down Arrow 6"/>
        <dsp:cNvSpPr/>
      </dsp:nvSpPr>
      <dsp:spPr bwMode="white">
        <a:xfrm>
          <a:off x="5041777" y="703511"/>
          <a:ext cx="597045" cy="597045"/>
        </a:xfrm>
        <a:prstGeom prst="downArrow">
          <a:avLst>
            <a:gd name="adj1" fmla="val 55000"/>
            <a:gd name="adj2" fmla="val 45000"/>
          </a:avLst>
        </a:prstGeom>
      </dsp:spPr>
      <dsp:style>
        <a:lnRef idx="2">
          <a:schemeClr val="accent2">
            <a:tint val="40000"/>
            <a:alpha val="90000"/>
            <a:hueOff val="0"/>
            <a:satOff val="0"/>
            <a:lumOff val="0"/>
            <a:alpha val="90196"/>
          </a:schemeClr>
        </a:lnRef>
        <a:fillRef idx="1">
          <a:schemeClr val="accent2">
            <a:tint val="40000"/>
            <a:alpha val="90000"/>
            <a:hueOff val="0"/>
            <a:satOff val="0"/>
            <a:lumOff val="0"/>
            <a:alpha val="90196"/>
          </a:schemeClr>
        </a:fillRef>
        <a:effectRef idx="0">
          <a:scrgbClr r="0" g="0" b="0"/>
        </a:effectRef>
        <a:fontRef idx="minor"/>
      </dsp:style>
      <dsp:txBody>
        <a:bodyPr lIns="82550" tIns="82550" rIns="82550" bIns="8255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endParaRPr lang="id-ID">
            <a:solidFill>
              <a:schemeClr val="dk1"/>
            </a:solidFill>
          </a:endParaRPr>
        </a:p>
      </dsp:txBody>
      <dsp:txXfrm>
        <a:off x="5041777" y="703511"/>
        <a:ext cx="597045" cy="597045"/>
      </dsp:txXfrm>
    </dsp:sp>
    <dsp:sp modelId="{D977F40C-D2FF-44D8-9149-01749D449A74}">
      <dsp:nvSpPr>
        <dsp:cNvPr id="8" name="Down Arrow 7"/>
        <dsp:cNvSpPr/>
      </dsp:nvSpPr>
      <dsp:spPr bwMode="white">
        <a:xfrm>
          <a:off x="5514029" y="1789047"/>
          <a:ext cx="597045" cy="597045"/>
        </a:xfrm>
        <a:prstGeom prst="downArrow">
          <a:avLst>
            <a:gd name="adj1" fmla="val 55000"/>
            <a:gd name="adj2" fmla="val 45000"/>
          </a:avLst>
        </a:prstGeom>
      </dsp:spPr>
      <dsp:style>
        <a:lnRef idx="2">
          <a:schemeClr val="accent2">
            <a:tint val="40000"/>
            <a:alpha val="90000"/>
            <a:hueOff val="2520000"/>
            <a:satOff val="-1372"/>
            <a:lumOff val="0"/>
            <a:alpha val="90196"/>
          </a:schemeClr>
        </a:lnRef>
        <a:fillRef idx="1">
          <a:schemeClr val="accent2">
            <a:tint val="40000"/>
            <a:alpha val="90000"/>
            <a:hueOff val="2520000"/>
            <a:satOff val="-1372"/>
            <a:lumOff val="0"/>
            <a:alpha val="90196"/>
          </a:schemeClr>
        </a:fillRef>
        <a:effectRef idx="0">
          <a:scrgbClr r="0" g="0" b="0"/>
        </a:effectRef>
        <a:fontRef idx="minor"/>
      </dsp:style>
      <dsp:txBody>
        <a:bodyPr lIns="82550" tIns="82550" rIns="82550" bIns="8255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endParaRPr lang="id-ID">
            <a:solidFill>
              <a:schemeClr val="dk1"/>
            </a:solidFill>
          </a:endParaRPr>
        </a:p>
      </dsp:txBody>
      <dsp:txXfrm>
        <a:off x="5514029" y="1789047"/>
        <a:ext cx="597045" cy="597045"/>
      </dsp:txXfrm>
    </dsp:sp>
    <dsp:sp modelId="{298D871C-E8DE-42B7-AC1E-4DF46B87CA1C}">
      <dsp:nvSpPr>
        <dsp:cNvPr id="9" name="Down Arrow 8"/>
        <dsp:cNvSpPr/>
      </dsp:nvSpPr>
      <dsp:spPr bwMode="white">
        <a:xfrm>
          <a:off x="5979232" y="2874584"/>
          <a:ext cx="597045" cy="597045"/>
        </a:xfrm>
        <a:prstGeom prst="downArrow">
          <a:avLst>
            <a:gd name="adj1" fmla="val 55000"/>
            <a:gd name="adj2" fmla="val 45000"/>
          </a:avLst>
        </a:prstGeom>
      </dsp:spPr>
      <dsp:style>
        <a:lnRef idx="2">
          <a:schemeClr val="accent2">
            <a:tint val="40000"/>
            <a:alpha val="90000"/>
            <a:hueOff val="5040000"/>
            <a:satOff val="-2744"/>
            <a:lumOff val="0"/>
            <a:alpha val="90196"/>
          </a:schemeClr>
        </a:lnRef>
        <a:fillRef idx="1">
          <a:schemeClr val="accent2">
            <a:tint val="40000"/>
            <a:alpha val="90000"/>
            <a:hueOff val="5040000"/>
            <a:satOff val="-2744"/>
            <a:lumOff val="0"/>
            <a:alpha val="90196"/>
          </a:schemeClr>
        </a:fillRef>
        <a:effectRef idx="0">
          <a:scrgbClr r="0" g="0" b="0"/>
        </a:effectRef>
        <a:fontRef idx="minor"/>
      </dsp:style>
      <dsp:txBody>
        <a:bodyPr lIns="82550" tIns="82550" rIns="82550" bIns="8255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endParaRPr lang="id-ID">
            <a:solidFill>
              <a:schemeClr val="dk1"/>
            </a:solidFill>
          </a:endParaRPr>
        </a:p>
      </dsp:txBody>
      <dsp:txXfrm>
        <a:off x="5979232" y="2874584"/>
        <a:ext cx="597045" cy="597045"/>
      </dsp:txXfrm>
    </dsp:sp>
    <dsp:sp modelId="{DF1505B6-E2F4-48BF-9BAD-90B66F216F1F}">
      <dsp:nvSpPr>
        <dsp:cNvPr id="10" name="Rounded Rectangle 9"/>
        <dsp:cNvSpPr/>
      </dsp:nvSpPr>
      <dsp:spPr bwMode="white">
        <a:xfrm>
          <a:off x="0" y="0"/>
          <a:ext cx="5638822" cy="918531"/>
        </a:xfrm>
        <a:prstGeom prst="roundRect">
          <a:avLst>
            <a:gd name="adj" fmla="val 10000"/>
          </a:avLst>
        </a:prstGeom>
        <a:noFill/>
        <a:ln>
          <a:noFill/>
        </a:ln>
      </dsp:spPr>
      <dsp:style>
        <a:lnRef idx="2">
          <a:schemeClr val="lt1"/>
        </a:lnRef>
        <a:fillRef idx="1">
          <a:schemeClr val="accent2">
            <a:hueOff val="4680000"/>
            <a:satOff val="-5881"/>
            <a:lumOff val="1176"/>
            <a:alpha val="100000"/>
          </a:schemeClr>
        </a:fillRef>
        <a:effectRef idx="0">
          <a:scrgbClr r="0" g="0" b="0"/>
        </a:effectRef>
        <a:fontRef idx="minor">
          <a:schemeClr val="lt1"/>
        </a:fontRef>
      </dsp:style>
      <dsp:txBody>
        <a:bodyPr lIns="140970" tIns="140970" rIns="140970" bIns="140970" anchor="ctr"/>
        <a:lstStyle>
          <a:lvl1pPr algn="l">
            <a:defRPr sz="3700"/>
          </a:lvl1pPr>
          <a:lvl2pPr marL="285750" indent="-285750" algn="l">
            <a:defRPr sz="2800"/>
          </a:lvl2pPr>
          <a:lvl3pPr marL="571500" indent="-285750" algn="l">
            <a:defRPr sz="2800"/>
          </a:lvl3pPr>
          <a:lvl4pPr marL="857250" indent="-285750" algn="l">
            <a:defRPr sz="2800"/>
          </a:lvl4pPr>
          <a:lvl5pPr marL="1143000" indent="-285750" algn="l">
            <a:defRPr sz="2800"/>
          </a:lvl5pPr>
          <a:lvl6pPr marL="1428750" indent="-285750" algn="l">
            <a:defRPr sz="2800"/>
          </a:lvl6pPr>
          <a:lvl7pPr marL="1714500" indent="-285750" algn="l">
            <a:defRPr sz="2800"/>
          </a:lvl7pPr>
          <a:lvl8pPr marL="2000250" indent="-285750" algn="l">
            <a:defRPr sz="2800"/>
          </a:lvl8pPr>
          <a:lvl9pPr marL="2286000" indent="-285750" algn="l">
            <a:defRPr sz="2800"/>
          </a:lvl9pPr>
        </a:lstStyle>
        <a:p>
          <a:pPr lvl="0">
            <a:lnSpc>
              <a:spcPct val="100000"/>
            </a:lnSpc>
            <a:spcBef>
              <a:spcPct val="0"/>
            </a:spcBef>
            <a:spcAft>
              <a:spcPct val="35000"/>
            </a:spcAft>
          </a:pPr>
          <a:endParaRPr lang="id-ID"/>
        </a:p>
      </dsp:txBody>
      <dsp:txXfrm>
        <a:off x="0" y="0"/>
        <a:ext cx="5638822" cy="918531"/>
      </dsp:txXfrm>
    </dsp:sp>
    <dsp:sp modelId="{7FCA277E-D7A2-413A-8E47-1906E28BAB78}">
      <dsp:nvSpPr>
        <dsp:cNvPr id="11" name="Rounded Rectangle 10"/>
        <dsp:cNvSpPr/>
      </dsp:nvSpPr>
      <dsp:spPr bwMode="white">
        <a:xfrm>
          <a:off x="472251" y="1085536"/>
          <a:ext cx="5638822" cy="918531"/>
        </a:xfrm>
        <a:prstGeom prst="roundRect">
          <a:avLst>
            <a:gd name="adj" fmla="val 10000"/>
          </a:avLst>
        </a:prstGeom>
        <a:noFill/>
        <a:ln>
          <a:noFill/>
        </a:ln>
      </dsp:spPr>
      <dsp:style>
        <a:lnRef idx="2">
          <a:schemeClr val="lt1"/>
        </a:lnRef>
        <a:fillRef idx="1">
          <a:schemeClr val="accent2">
            <a:hueOff val="4680000"/>
            <a:satOff val="-5881"/>
            <a:lumOff val="1176"/>
            <a:alpha val="100000"/>
          </a:schemeClr>
        </a:fillRef>
        <a:effectRef idx="0">
          <a:scrgbClr r="0" g="0" b="0"/>
        </a:effectRef>
        <a:fontRef idx="minor">
          <a:schemeClr val="lt1"/>
        </a:fontRef>
      </dsp:style>
      <dsp:txBody>
        <a:bodyPr lIns="140970" tIns="140970" rIns="140970" bIns="140970" anchor="ctr"/>
        <a:lstStyle>
          <a:lvl1pPr algn="l">
            <a:defRPr sz="3700"/>
          </a:lvl1pPr>
          <a:lvl2pPr marL="285750" indent="-285750" algn="l">
            <a:defRPr sz="2800"/>
          </a:lvl2pPr>
          <a:lvl3pPr marL="571500" indent="-285750" algn="l">
            <a:defRPr sz="2800"/>
          </a:lvl3pPr>
          <a:lvl4pPr marL="857250" indent="-285750" algn="l">
            <a:defRPr sz="2800"/>
          </a:lvl4pPr>
          <a:lvl5pPr marL="1143000" indent="-285750" algn="l">
            <a:defRPr sz="2800"/>
          </a:lvl5pPr>
          <a:lvl6pPr marL="1428750" indent="-285750" algn="l">
            <a:defRPr sz="2800"/>
          </a:lvl6pPr>
          <a:lvl7pPr marL="1714500" indent="-285750" algn="l">
            <a:defRPr sz="2800"/>
          </a:lvl7pPr>
          <a:lvl8pPr marL="2000250" indent="-285750" algn="l">
            <a:defRPr sz="2800"/>
          </a:lvl8pPr>
          <a:lvl9pPr marL="2286000" indent="-285750" algn="l">
            <a:defRPr sz="2800"/>
          </a:lvl9pPr>
        </a:lstStyle>
        <a:p>
          <a:pPr lvl="0">
            <a:lnSpc>
              <a:spcPct val="100000"/>
            </a:lnSpc>
            <a:spcBef>
              <a:spcPct val="0"/>
            </a:spcBef>
            <a:spcAft>
              <a:spcPct val="35000"/>
            </a:spcAft>
          </a:pPr>
          <a:endParaRPr lang="id-ID"/>
        </a:p>
      </dsp:txBody>
      <dsp:txXfrm>
        <a:off x="472251" y="1085536"/>
        <a:ext cx="5638822" cy="918531"/>
      </dsp:txXfrm>
    </dsp:sp>
    <dsp:sp modelId="{263BD3E2-98A0-439E-9719-6A412A6138C6}">
      <dsp:nvSpPr>
        <dsp:cNvPr id="12" name="Rounded Rectangle 11"/>
        <dsp:cNvSpPr/>
      </dsp:nvSpPr>
      <dsp:spPr bwMode="white">
        <a:xfrm>
          <a:off x="937454" y="2171073"/>
          <a:ext cx="5638822" cy="918531"/>
        </a:xfrm>
        <a:prstGeom prst="roundRect">
          <a:avLst>
            <a:gd name="adj" fmla="val 10000"/>
          </a:avLst>
        </a:prstGeom>
        <a:noFill/>
        <a:ln>
          <a:noFill/>
        </a:ln>
      </dsp:spPr>
      <dsp:style>
        <a:lnRef idx="2">
          <a:schemeClr val="lt1"/>
        </a:lnRef>
        <a:fillRef idx="1">
          <a:schemeClr val="accent2">
            <a:hueOff val="4680000"/>
            <a:satOff val="-5881"/>
            <a:lumOff val="1176"/>
            <a:alpha val="100000"/>
          </a:schemeClr>
        </a:fillRef>
        <a:effectRef idx="0">
          <a:scrgbClr r="0" g="0" b="0"/>
        </a:effectRef>
        <a:fontRef idx="minor">
          <a:schemeClr val="lt1"/>
        </a:fontRef>
      </dsp:style>
      <dsp:txBody>
        <a:bodyPr lIns="247650" tIns="247650" rIns="247650" bIns="24765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endParaRPr lang="id-ID"/>
        </a:p>
      </dsp:txBody>
      <dsp:txXfrm>
        <a:off x="937454" y="2171073"/>
        <a:ext cx="5638822" cy="918531"/>
      </dsp:txXfrm>
    </dsp:sp>
    <dsp:sp modelId="{37302339-87CA-4F25-9527-101B1C468A01}">
      <dsp:nvSpPr>
        <dsp:cNvPr id="13" name="Rounded Rectangle 12"/>
        <dsp:cNvSpPr/>
      </dsp:nvSpPr>
      <dsp:spPr bwMode="white">
        <a:xfrm>
          <a:off x="1409706" y="3256609"/>
          <a:ext cx="5638822" cy="918531"/>
        </a:xfrm>
        <a:prstGeom prst="roundRect">
          <a:avLst>
            <a:gd name="adj" fmla="val 10000"/>
          </a:avLst>
        </a:prstGeom>
        <a:noFill/>
        <a:ln>
          <a:noFill/>
        </a:ln>
      </dsp:spPr>
      <dsp:style>
        <a:lnRef idx="2">
          <a:schemeClr val="lt1"/>
        </a:lnRef>
        <a:fillRef idx="1">
          <a:schemeClr val="accent2">
            <a:hueOff val="4680000"/>
            <a:satOff val="-5881"/>
            <a:lumOff val="1176"/>
            <a:alpha val="100000"/>
          </a:schemeClr>
        </a:fillRef>
        <a:effectRef idx="0">
          <a:scrgbClr r="0" g="0" b="0"/>
        </a:effectRef>
        <a:fontRef idx="minor">
          <a:schemeClr val="lt1"/>
        </a:fontRef>
      </dsp:style>
      <dsp:txBody>
        <a:bodyPr lIns="140970" tIns="140970" rIns="140970" bIns="140970" anchor="ctr"/>
        <a:lstStyle>
          <a:lvl1pPr algn="l">
            <a:defRPr sz="3700"/>
          </a:lvl1pPr>
          <a:lvl2pPr marL="285750" indent="-285750" algn="l">
            <a:defRPr sz="2800"/>
          </a:lvl2pPr>
          <a:lvl3pPr marL="571500" indent="-285750" algn="l">
            <a:defRPr sz="2800"/>
          </a:lvl3pPr>
          <a:lvl4pPr marL="857250" indent="-285750" algn="l">
            <a:defRPr sz="2800"/>
          </a:lvl4pPr>
          <a:lvl5pPr marL="1143000" indent="-285750" algn="l">
            <a:defRPr sz="2800"/>
          </a:lvl5pPr>
          <a:lvl6pPr marL="1428750" indent="-285750" algn="l">
            <a:defRPr sz="2800"/>
          </a:lvl6pPr>
          <a:lvl7pPr marL="1714500" indent="-285750" algn="l">
            <a:defRPr sz="2800"/>
          </a:lvl7pPr>
          <a:lvl8pPr marL="2000250" indent="-285750" algn="l">
            <a:defRPr sz="2800"/>
          </a:lvl8pPr>
          <a:lvl9pPr marL="2286000" indent="-285750" algn="l">
            <a:defRPr sz="2800"/>
          </a:lvl9pPr>
        </a:lstStyle>
        <a:p>
          <a:pPr lvl="0">
            <a:lnSpc>
              <a:spcPct val="100000"/>
            </a:lnSpc>
            <a:spcBef>
              <a:spcPct val="0"/>
            </a:spcBef>
            <a:spcAft>
              <a:spcPct val="35000"/>
            </a:spcAft>
          </a:pPr>
          <a:endParaRPr lang="id-ID"/>
        </a:p>
      </dsp:txBody>
      <dsp:txXfrm>
        <a:off x="1409706" y="3256609"/>
        <a:ext cx="5638822" cy="918531"/>
      </dsp:txXfrm>
    </dsp:sp>
  </dsp:spTree>
</dsp:drawing>
</file>

<file path=ppt/diagrams/drawing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6096000" cy="4064000"/>
        <a:chOff x="0" y="0"/>
        <a:chExt cx="6096000" cy="4064000"/>
      </a:xfrm>
    </dsp:grpSpPr>
    <dsp:sp modelId="{144BBD7F-C837-4240-AC84-03E55679C368}">
      <dsp:nvSpPr>
        <dsp:cNvPr id="3" name="Up Arrow 2"/>
        <dsp:cNvSpPr/>
      </dsp:nvSpPr>
      <dsp:spPr bwMode="white">
        <a:xfrm rot="16200000">
          <a:off x="0" y="580571"/>
          <a:ext cx="2902857" cy="2902857"/>
        </a:xfrm>
        <a:prstGeom prst="upArrow">
          <a:avLst>
            <a:gd name="adj1" fmla="val 50000"/>
            <a:gd name="adj2" fmla="val 35000"/>
          </a:avLst>
        </a:prstGeom>
        <a:sp3d contourW="19050" prstMaterial="metal">
          <a:bevelT w="88900" h="203200"/>
          <a:bevelB w="165100" h="254000"/>
        </a:sp3d>
      </dsp:spPr>
      <dsp:style>
        <a:lnRef idx="0">
          <a:schemeClr val="lt1"/>
        </a:lnRef>
        <a:fillRef idx="1">
          <a:schemeClr val="accent3">
            <a:hueOff val="0"/>
            <a:satOff val="0"/>
            <a:lumOff val="0"/>
            <a:alpha val="100000"/>
          </a:schemeClr>
        </a:fillRef>
        <a:effectRef idx="2">
          <a:scrgbClr r="0" g="0" b="0"/>
        </a:effectRef>
        <a:fontRef idx="minor">
          <a:schemeClr val="lt1"/>
        </a:fontRef>
      </dsp:style>
      <dsp:txBody>
        <a:bodyPr rot="5400000"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id-ID" dirty="0"/>
        </a:p>
      </dsp:txBody>
      <dsp:txXfrm rot="16200000">
        <a:off x="0" y="580571"/>
        <a:ext cx="2902857" cy="2902857"/>
      </dsp:txXfrm>
    </dsp:sp>
    <dsp:sp modelId="{AAEC07E7-8985-444B-BB02-297028E62497}">
      <dsp:nvSpPr>
        <dsp:cNvPr id="4" name="Up Arrow 3"/>
        <dsp:cNvSpPr/>
      </dsp:nvSpPr>
      <dsp:spPr bwMode="white">
        <a:xfrm rot="27000000">
          <a:off x="3193143" y="580571"/>
          <a:ext cx="2902857" cy="2902857"/>
        </a:xfrm>
        <a:prstGeom prst="upArrow">
          <a:avLst>
            <a:gd name="adj1" fmla="val 50000"/>
            <a:gd name="adj2" fmla="val 35000"/>
          </a:avLst>
        </a:prstGeom>
        <a:sp3d contourW="19050" prstMaterial="metal">
          <a:bevelT w="88900" h="203200"/>
          <a:bevelB w="165100" h="254000"/>
        </a:sp3d>
      </dsp:spPr>
      <dsp:style>
        <a:lnRef idx="0">
          <a:schemeClr val="lt1"/>
        </a:lnRef>
        <a:fillRef idx="1">
          <a:schemeClr val="accent3">
            <a:hueOff val="11280000"/>
            <a:satOff val="-16862"/>
            <a:lumOff val="-2744"/>
            <a:alpha val="100000"/>
          </a:schemeClr>
        </a:fillRef>
        <a:effectRef idx="2">
          <a:scrgbClr r="0" g="0" b="0"/>
        </a:effectRef>
        <a:fontRef idx="minor">
          <a:schemeClr val="lt1"/>
        </a:fontRef>
      </dsp:style>
      <dsp:txBody>
        <a:bodyPr rot="-5400000"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id-ID" dirty="0"/>
        </a:p>
      </dsp:txBody>
      <dsp:txXfrm rot="27000000">
        <a:off x="3193143" y="580571"/>
        <a:ext cx="2902857" cy="2902857"/>
      </dsp:txXfrm>
    </dsp:sp>
  </dsp:spTree>
</dsp:drawing>
</file>

<file path=ppt/diagrams/drawing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7129090" cy="4752727"/>
        <a:chOff x="0" y="0"/>
        <a:chExt cx="7129090" cy="4752727"/>
      </a:xfrm>
    </dsp:grpSpPr>
    <dsp:sp modelId="{144BBD7F-C837-4240-AC84-03E55679C368}">
      <dsp:nvSpPr>
        <dsp:cNvPr id="3" name="Up Arrow 2"/>
        <dsp:cNvSpPr/>
      </dsp:nvSpPr>
      <dsp:spPr bwMode="white">
        <a:xfrm rot="16200000">
          <a:off x="0" y="678961"/>
          <a:ext cx="3394805" cy="3394805"/>
        </a:xfrm>
        <a:prstGeom prst="upArrow">
          <a:avLst>
            <a:gd name="adj1" fmla="val 50000"/>
            <a:gd name="adj2" fmla="val 35000"/>
          </a:avLst>
        </a:prstGeom>
        <a:sp3d contourW="19050" prstMaterial="metal">
          <a:bevelT w="88900" h="203200"/>
          <a:bevelB w="165100" h="254000"/>
        </a:sp3d>
      </dsp:spPr>
      <dsp:style>
        <a:lnRef idx="0">
          <a:schemeClr val="lt1"/>
        </a:lnRef>
        <a:fillRef idx="1">
          <a:schemeClr val="accent3">
            <a:hueOff val="0"/>
            <a:satOff val="0"/>
            <a:lumOff val="0"/>
            <a:alpha val="100000"/>
          </a:schemeClr>
        </a:fillRef>
        <a:effectRef idx="2">
          <a:scrgbClr r="0" g="0" b="0"/>
        </a:effectRef>
        <a:fontRef idx="minor">
          <a:schemeClr val="lt1"/>
        </a:fontRef>
      </dsp:style>
      <dsp:txBody>
        <a:bodyPr rot="5400000"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id-ID" dirty="0"/>
        </a:p>
      </dsp:txBody>
      <dsp:txXfrm rot="16200000">
        <a:off x="0" y="678961"/>
        <a:ext cx="3394805" cy="3394805"/>
      </dsp:txXfrm>
    </dsp:sp>
    <dsp:sp modelId="{AAEC07E7-8985-444B-BB02-297028E62497}">
      <dsp:nvSpPr>
        <dsp:cNvPr id="4" name="Up Arrow 3"/>
        <dsp:cNvSpPr/>
      </dsp:nvSpPr>
      <dsp:spPr bwMode="white">
        <a:xfrm rot="27000000">
          <a:off x="3734285" y="678961"/>
          <a:ext cx="3394805" cy="3394805"/>
        </a:xfrm>
        <a:prstGeom prst="upArrow">
          <a:avLst>
            <a:gd name="adj1" fmla="val 50000"/>
            <a:gd name="adj2" fmla="val 35000"/>
          </a:avLst>
        </a:prstGeom>
        <a:sp3d contourW="19050" prstMaterial="metal">
          <a:bevelT w="88900" h="203200"/>
          <a:bevelB w="165100" h="254000"/>
        </a:sp3d>
      </dsp:spPr>
      <dsp:style>
        <a:lnRef idx="0">
          <a:schemeClr val="lt1"/>
        </a:lnRef>
        <a:fillRef idx="1">
          <a:schemeClr val="accent3">
            <a:hueOff val="2700000"/>
            <a:satOff val="100000"/>
            <a:lumOff val="-14509"/>
            <a:alpha val="100000"/>
          </a:schemeClr>
        </a:fillRef>
        <a:effectRef idx="2">
          <a:scrgbClr r="0" g="0" b="0"/>
        </a:effectRef>
        <a:fontRef idx="minor">
          <a:schemeClr val="lt1"/>
        </a:fontRef>
      </dsp:style>
      <dsp:txBody>
        <a:bodyPr rot="-5400000"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id-ID" dirty="0"/>
        </a:p>
      </dsp:txBody>
      <dsp:txXfrm rot="27000000">
        <a:off x="3734285" y="678961"/>
        <a:ext cx="3394805" cy="3394805"/>
      </dsp:txXfrm>
    </dsp:sp>
  </dsp:spTree>
</dsp:drawing>
</file>

<file path=ppt/diagrams/drawing8.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9548495" cy="4639945"/>
        <a:chOff x="0" y="0"/>
        <a:chExt cx="9548495" cy="4639945"/>
      </a:xfrm>
    </dsp:grpSpPr>
    <dsp:sp modelId="{DD9406C3-FC80-4468-A55B-122D744D43F0}">
      <dsp:nvSpPr>
        <dsp:cNvPr id="4" name="Round Same Side Corner Rectangle 3"/>
        <dsp:cNvSpPr/>
      </dsp:nvSpPr>
      <dsp:spPr bwMode="white">
        <a:xfrm rot="5400000">
          <a:off x="5587621" y="-1923824"/>
          <a:ext cx="1810710" cy="6111037"/>
        </a:xfrm>
        <a:prstGeom prst="round2SameRect">
          <a:avLst/>
        </a:prstGeom>
      </dsp:spPr>
      <dsp:style>
        <a:lnRef idx="1">
          <a:schemeClr val="accent6">
            <a:alpha val="90000"/>
            <a:tint val="40000"/>
          </a:schemeClr>
        </a:lnRef>
        <a:fillRef idx="1">
          <a:schemeClr val="accent6">
            <a:alpha val="90000"/>
            <a:tint val="40000"/>
          </a:schemeClr>
        </a:fillRef>
        <a:effectRef idx="0">
          <a:scrgbClr r="0" g="0" b="0"/>
        </a:effectRef>
        <a:fontRef idx="minor"/>
      </dsp:style>
      <dsp:txBody>
        <a:bodyPr rot="-5400000" vert="horz" wrap="square" lIns="49530" tIns="24765" rIns="49530" bIns="24765" anchor="ctr"/>
        <a:lstStyle>
          <a:lvl1pPr algn="l">
            <a:defRPr sz="1300"/>
          </a:lvl1pPr>
          <a:lvl2pPr marL="114300" indent="-114300" algn="l">
            <a:defRPr sz="1300"/>
          </a:lvl2pPr>
          <a:lvl3pPr marL="228600" indent="-114300" algn="l">
            <a:defRPr sz="1300"/>
          </a:lvl3pPr>
          <a:lvl4pPr marL="342900" indent="-114300" algn="l">
            <a:defRPr sz="1300"/>
          </a:lvl4pPr>
          <a:lvl5pPr marL="457200" indent="-114300" algn="l">
            <a:defRPr sz="1300"/>
          </a:lvl5pPr>
          <a:lvl6pPr marL="571500" indent="-114300" algn="l">
            <a:defRPr sz="1300"/>
          </a:lvl6pPr>
          <a:lvl7pPr marL="685800" indent="-114300" algn="l">
            <a:defRPr sz="1300"/>
          </a:lvl7pPr>
          <a:lvl8pPr marL="800100" indent="-114300" algn="l">
            <a:defRPr sz="1300"/>
          </a:lvl8pPr>
          <a:lvl9pPr marL="914400" indent="-114300" algn="l">
            <a:defRPr sz="1300"/>
          </a:lvl9pPr>
        </a:lstStyle>
        <a:p>
          <a:pPr lvl="1" algn="just">
            <a:lnSpc>
              <a:spcPct val="100000"/>
            </a:lnSpc>
            <a:spcBef>
              <a:spcPct val="0"/>
            </a:spcBef>
            <a:spcAft>
              <a:spcPct val="15000"/>
            </a:spcAft>
            <a:buChar char="•"/>
          </a:pPr>
          <a:r>
            <a:rPr lang="en-US">
              <a:solidFill>
                <a:schemeClr val="dk1"/>
              </a:solidFill>
              <a:sym typeface="+mn-ea"/>
            </a:rPr>
            <a:t>	</a:t>
          </a:r>
          <a:r>
            <a:rPr lang="en-US" b="1">
              <a:solidFill>
                <a:schemeClr val="tx1"/>
              </a:solidFill>
              <a:sym typeface="+mn-ea"/>
            </a:rPr>
            <a:t>Tenun songket palembang merupakan kerajinan khas masyarakat Palembang. Kerajinan songket ini termasuk hasil industri rumah tangga. Para wanitalah yang biasanya menekuni kerajinan tenun ini. </a:t>
          </a:r>
          <a:endParaRPr lang="en-US" b="1">
            <a:solidFill>
              <a:schemeClr val="tx1"/>
            </a:solidFill>
          </a:endParaRPr>
        </a:p>
        <a:p>
          <a:pPr lvl="1">
            <a:lnSpc>
              <a:spcPct val="100000"/>
            </a:lnSpc>
            <a:spcBef>
              <a:spcPct val="0"/>
            </a:spcBef>
            <a:spcAft>
              <a:spcPct val="15000"/>
            </a:spcAft>
            <a:buChar char="•"/>
          </a:pPr>
          <a:endParaRPr lang="en-US" b="1">
            <a:solidFill>
              <a:schemeClr val="tx1"/>
            </a:solidFill>
          </a:endParaRPr>
        </a:p>
      </dsp:txBody>
      <dsp:txXfrm rot="5400000">
        <a:off x="5587621" y="-1923824"/>
        <a:ext cx="1810710" cy="6111037"/>
      </dsp:txXfrm>
    </dsp:sp>
    <dsp:sp modelId="{96BE2B31-D87C-43E1-BE64-4C27B13F4AA4}">
      <dsp:nvSpPr>
        <dsp:cNvPr id="3" name="Rounded Rectangle 2"/>
        <dsp:cNvSpPr/>
      </dsp:nvSpPr>
      <dsp:spPr bwMode="white">
        <a:xfrm>
          <a:off x="0" y="0"/>
          <a:ext cx="3437458" cy="2263388"/>
        </a:xfrm>
        <a:prstGeom prst="roundRect">
          <a:avLst/>
        </a:prstGeom>
        <a:sp3d prstMaterial="dkEdge">
          <a:bevelT w="8200" h="38100"/>
        </a:sp3d>
      </dsp:spPr>
      <dsp:style>
        <a:lnRef idx="0">
          <a:schemeClr val="lt1"/>
        </a:lnRef>
        <a:fillRef idx="2">
          <a:schemeClr val="accent6">
            <a:shade val="80000"/>
            <a:hueOff val="0"/>
            <a:satOff val="0"/>
            <a:lumOff val="0"/>
            <a:alpha val="100000"/>
          </a:schemeClr>
        </a:fillRef>
        <a:effectRef idx="1">
          <a:scrgbClr r="0" g="0" b="0"/>
        </a:effectRef>
        <a:fontRef idx="minor">
          <a:schemeClr val="dk1"/>
        </a:fontRef>
      </dsp:style>
      <dsp:txBody>
        <a:bodyPr vert="horz" wrap="square" lIns="190500" tIns="95250" rIns="190500" bIns="95250" anchor="ctr"/>
        <a:lstStyle>
          <a:lvl1pPr algn="ctr">
            <a:defRPr sz="5000"/>
          </a:lvl1pPr>
          <a:lvl2pPr marL="285750" indent="-285750" algn="ctr">
            <a:defRPr sz="3900"/>
          </a:lvl2pPr>
          <a:lvl3pPr marL="571500" indent="-285750" algn="ctr">
            <a:defRPr sz="3900"/>
          </a:lvl3pPr>
          <a:lvl4pPr marL="857250" indent="-285750" algn="ctr">
            <a:defRPr sz="3900"/>
          </a:lvl4pPr>
          <a:lvl5pPr marL="1143000" indent="-285750" algn="ctr">
            <a:defRPr sz="3900"/>
          </a:lvl5pPr>
          <a:lvl6pPr marL="1428750" indent="-285750" algn="ctr">
            <a:defRPr sz="3900"/>
          </a:lvl6pPr>
          <a:lvl7pPr marL="1714500" indent="-285750" algn="ctr">
            <a:defRPr sz="3900"/>
          </a:lvl7pPr>
          <a:lvl8pPr marL="2000250" indent="-285750" algn="ctr">
            <a:defRPr sz="3900"/>
          </a:lvl8pPr>
          <a:lvl9pPr marL="2286000" indent="-285750" algn="ctr">
            <a:defRPr sz="3900"/>
          </a:lvl9pPr>
        </a:lstStyle>
        <a:p>
          <a:pPr lvl="0">
            <a:lnSpc>
              <a:spcPct val="100000"/>
            </a:lnSpc>
            <a:spcBef>
              <a:spcPct val="0"/>
            </a:spcBef>
            <a:spcAft>
              <a:spcPct val="35000"/>
            </a:spcAft>
          </a:pPr>
          <a:r>
            <a:rPr lang="en-US"/>
            <a:t>Identifikasi</a:t>
          </a:r>
          <a:endParaRPr lang="en-US"/>
        </a:p>
      </dsp:txBody>
      <dsp:txXfrm>
        <a:off x="0" y="0"/>
        <a:ext cx="3437458" cy="2263388"/>
      </dsp:txXfrm>
    </dsp:sp>
    <dsp:sp modelId="{6EB2A58E-CA03-4F76-94B6-D8FE50231963}">
      <dsp:nvSpPr>
        <dsp:cNvPr id="6" name="Round Same Side Corner Rectangle 5"/>
        <dsp:cNvSpPr/>
      </dsp:nvSpPr>
      <dsp:spPr bwMode="white">
        <a:xfrm rot="5400000">
          <a:off x="5587621" y="452733"/>
          <a:ext cx="1810710" cy="6111037"/>
        </a:xfrm>
        <a:prstGeom prst="round2SameRect">
          <a:avLst/>
        </a:prstGeom>
      </dsp:spPr>
      <dsp:style>
        <a:lnRef idx="1">
          <a:schemeClr val="accent6">
            <a:alpha val="90000"/>
            <a:tint val="40000"/>
          </a:schemeClr>
        </a:lnRef>
        <a:fillRef idx="1">
          <a:schemeClr val="accent6">
            <a:alpha val="90000"/>
            <a:tint val="40000"/>
          </a:schemeClr>
        </a:fillRef>
        <a:effectRef idx="0">
          <a:scrgbClr r="0" g="0" b="0"/>
        </a:effectRef>
        <a:fontRef idx="minor"/>
      </dsp:style>
      <dsp:txBody>
        <a:bodyPr rot="-5400000" vert="horz" wrap="square" lIns="49530" tIns="24765" rIns="49530" bIns="24765" anchor="ctr"/>
        <a:lstStyle>
          <a:lvl1pPr algn="l">
            <a:defRPr sz="1300"/>
          </a:lvl1pPr>
          <a:lvl2pPr marL="114300" indent="-114300" algn="l">
            <a:defRPr sz="1300"/>
          </a:lvl2pPr>
          <a:lvl3pPr marL="228600" indent="-114300" algn="l">
            <a:defRPr sz="1300"/>
          </a:lvl3pPr>
          <a:lvl4pPr marL="342900" indent="-114300" algn="l">
            <a:defRPr sz="1300"/>
          </a:lvl4pPr>
          <a:lvl5pPr marL="457200" indent="-114300" algn="l">
            <a:defRPr sz="1300"/>
          </a:lvl5pPr>
          <a:lvl6pPr marL="571500" indent="-114300" algn="l">
            <a:defRPr sz="1300"/>
          </a:lvl6pPr>
          <a:lvl7pPr marL="685800" indent="-114300" algn="l">
            <a:defRPr sz="1300"/>
          </a:lvl7pPr>
          <a:lvl8pPr marL="800100" indent="-114300" algn="l">
            <a:defRPr sz="1300"/>
          </a:lvl8pPr>
          <a:lvl9pPr marL="914400" indent="-114300" algn="l">
            <a:defRPr sz="1300"/>
          </a:lvl9pPr>
        </a:lstStyle>
        <a:p>
          <a:pPr lvl="1" algn="just">
            <a:lnSpc>
              <a:spcPct val="100000"/>
            </a:lnSpc>
            <a:spcBef>
              <a:spcPct val="0"/>
            </a:spcBef>
            <a:spcAft>
              <a:spcPct val="15000"/>
            </a:spcAft>
            <a:buChar char="•"/>
          </a:pPr>
          <a:r>
            <a:rPr lang="en-US">
              <a:solidFill>
                <a:schemeClr val="dk1"/>
              </a:solidFill>
              <a:sym typeface="+mn-ea"/>
            </a:rPr>
            <a:t>	</a:t>
          </a:r>
          <a:r>
            <a:rPr lang="en-US" b="1">
              <a:solidFill>
                <a:schemeClr val="tx1"/>
              </a:solidFill>
              <a:sym typeface="+mn-ea"/>
            </a:rPr>
            <a:t>Tenun songket palembang menggunakan bahan baku benang sutera asli. Sebelumnya, benang sutera diberi lapisan benang emas masih berwarna putih. Kain ini ditenun dengan cita rasa tinggi. Hasil tenunannya pun sangat indah dan etnik. </a:t>
          </a:r>
          <a:endParaRPr lang="en-US" b="1">
            <a:solidFill>
              <a:schemeClr val="tx1"/>
            </a:solidFill>
          </a:endParaRPr>
        </a:p>
        <a:p>
          <a:pPr lvl="1" algn="just">
            <a:lnSpc>
              <a:spcPct val="100000"/>
            </a:lnSpc>
            <a:spcBef>
              <a:spcPct val="0"/>
            </a:spcBef>
            <a:spcAft>
              <a:spcPct val="15000"/>
            </a:spcAft>
            <a:buChar char="•"/>
          </a:pPr>
          <a:r>
            <a:rPr lang="en-US" b="1">
              <a:solidFill>
                <a:schemeClr val="tx1"/>
              </a:solidFill>
              <a:sym typeface="+mn-ea"/>
            </a:rPr>
            <a:t>	Kain songket palembang mempunyai ciri khas pada motifnya jika dibandingkan kain tradisional lain. Motif kain songket palembang terlihat lebih rumit. Untuk menghasilkan kain songket palembang, seorang perajin bisa menghabiskan waktu selama tiga bulan pengerjaan.</a:t>
          </a:r>
          <a:r>
            <a:rPr lang="en-US" b="1">
              <a:solidFill>
                <a:schemeClr val="dk1"/>
              </a:solidFill>
              <a:sym typeface="+mn-ea"/>
            </a:rPr>
            <a:t> </a:t>
          </a:r>
          <a:endParaRPr lang="en-US" b="1">
            <a:solidFill>
              <a:schemeClr val="dk1"/>
            </a:solidFill>
          </a:endParaRPr>
        </a:p>
      </dsp:txBody>
      <dsp:txXfrm rot="5400000">
        <a:off x="5587621" y="452733"/>
        <a:ext cx="1810710" cy="6111037"/>
      </dsp:txXfrm>
    </dsp:sp>
    <dsp:sp modelId="{EBD335B5-8308-49CB-9630-99D852747B1F}">
      <dsp:nvSpPr>
        <dsp:cNvPr id="5" name="Rounded Rectangle 4"/>
        <dsp:cNvSpPr/>
      </dsp:nvSpPr>
      <dsp:spPr bwMode="white">
        <a:xfrm>
          <a:off x="0" y="2376557"/>
          <a:ext cx="3437458" cy="2263388"/>
        </a:xfrm>
        <a:prstGeom prst="roundRect">
          <a:avLst/>
        </a:prstGeom>
        <a:sp3d prstMaterial="dkEdge">
          <a:bevelT w="8200" h="38100"/>
        </a:sp3d>
      </dsp:spPr>
      <dsp:style>
        <a:lnRef idx="0">
          <a:schemeClr val="lt1"/>
        </a:lnRef>
        <a:fillRef idx="2">
          <a:schemeClr val="accent6">
            <a:shade val="80000"/>
            <a:hueOff val="300000"/>
            <a:satOff val="-12940"/>
            <a:lumOff val="27843"/>
            <a:alpha val="100000"/>
          </a:schemeClr>
        </a:fillRef>
        <a:effectRef idx="1">
          <a:scrgbClr r="0" g="0" b="0"/>
        </a:effectRef>
        <a:fontRef idx="minor">
          <a:schemeClr val="dk1"/>
        </a:fontRef>
      </dsp:style>
      <dsp:txBody>
        <a:bodyPr vert="horz" wrap="square" lIns="190500" tIns="95250" rIns="190500" bIns="95250" anchor="ctr"/>
        <a:lstStyle>
          <a:lvl1pPr algn="ctr">
            <a:defRPr sz="5000"/>
          </a:lvl1pPr>
          <a:lvl2pPr marL="285750" indent="-285750" algn="ctr">
            <a:defRPr sz="3900"/>
          </a:lvl2pPr>
          <a:lvl3pPr marL="571500" indent="-285750" algn="ctr">
            <a:defRPr sz="3900"/>
          </a:lvl3pPr>
          <a:lvl4pPr marL="857250" indent="-285750" algn="ctr">
            <a:defRPr sz="3900"/>
          </a:lvl4pPr>
          <a:lvl5pPr marL="1143000" indent="-285750" algn="ctr">
            <a:defRPr sz="3900"/>
          </a:lvl5pPr>
          <a:lvl6pPr marL="1428750" indent="-285750" algn="ctr">
            <a:defRPr sz="3900"/>
          </a:lvl6pPr>
          <a:lvl7pPr marL="1714500" indent="-285750" algn="ctr">
            <a:defRPr sz="3900"/>
          </a:lvl7pPr>
          <a:lvl8pPr marL="2000250" indent="-285750" algn="ctr">
            <a:defRPr sz="3900"/>
          </a:lvl8pPr>
          <a:lvl9pPr marL="2286000" indent="-285750" algn="ctr">
            <a:defRPr sz="3900"/>
          </a:lvl9pPr>
        </a:lstStyle>
        <a:p>
          <a:pPr lvl="0">
            <a:lnSpc>
              <a:spcPct val="100000"/>
            </a:lnSpc>
            <a:spcBef>
              <a:spcPct val="0"/>
            </a:spcBef>
            <a:spcAft>
              <a:spcPct val="35000"/>
            </a:spcAft>
          </a:pPr>
          <a:r>
            <a:rPr lang="en-US"/>
            <a:t>Deskripsi</a:t>
          </a:r>
          <a:endParaRPr lang="en-US"/>
        </a:p>
      </dsp:txBody>
      <dsp:txXfrm>
        <a:off x="0" y="2376557"/>
        <a:ext cx="3437458" cy="2263388"/>
      </dsp:txXfrm>
    </dsp:sp>
  </dsp:spTree>
</dsp:drawing>
</file>

<file path=ppt/diagrams/drawing9.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10063480" cy="6036945"/>
        <a:chOff x="0" y="0"/>
        <a:chExt cx="10063480" cy="6036945"/>
      </a:xfrm>
    </dsp:grpSpPr>
    <dsp:sp modelId="{DD9406C3-FC80-4468-A55B-122D744D43F0}">
      <dsp:nvSpPr>
        <dsp:cNvPr id="4" name="Round Same Side Corner Rectangle 3"/>
        <dsp:cNvSpPr/>
      </dsp:nvSpPr>
      <dsp:spPr bwMode="white">
        <a:xfrm rot="5400000">
          <a:off x="5665226" y="-1747888"/>
          <a:ext cx="2355881" cy="6440627"/>
        </a:xfrm>
        <a:prstGeom prst="round2SameRect">
          <a:avLst/>
        </a:prstGeom>
      </dsp:spPr>
      <dsp:style>
        <a:lnRef idx="1">
          <a:schemeClr val="accent6">
            <a:alpha val="90000"/>
            <a:tint val="40000"/>
          </a:schemeClr>
        </a:lnRef>
        <a:fillRef idx="1">
          <a:schemeClr val="accent6">
            <a:alpha val="90000"/>
            <a:tint val="40000"/>
          </a:schemeClr>
        </a:fillRef>
        <a:effectRef idx="0">
          <a:scrgbClr r="0" g="0" b="0"/>
        </a:effectRef>
        <a:fontRef idx="minor"/>
      </dsp:style>
      <dsp:txBody>
        <a:bodyPr rot="-5400000" vert="horz" wrap="square" lIns="60960" tIns="30480" rIns="60960" bIns="3048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171450" lvl="1" indent="-171450" algn="just">
            <a:lnSpc>
              <a:spcPct val="110000"/>
            </a:lnSpc>
            <a:spcBef>
              <a:spcPct val="0"/>
            </a:spcBef>
            <a:spcAft>
              <a:spcPct val="15000"/>
            </a:spcAft>
            <a:buChar char="•"/>
          </a:pPr>
          <a:r>
            <a:rPr lang="en-US" sz="1600">
              <a:solidFill>
                <a:schemeClr val="dk1"/>
              </a:solidFill>
              <a:sym typeface="+mn-ea"/>
            </a:rPr>
            <a:t>	</a:t>
          </a:r>
          <a:r>
            <a:rPr lang="en-US" sz="1600" b="1">
              <a:solidFill>
                <a:schemeClr val="tx1"/>
              </a:solidFill>
              <a:sym typeface="+mn-ea"/>
            </a:rPr>
            <a:t>Tenun songket palembang merupakan kerajinan khas masyarakat Palembang. Kerajinan songket ini termasuk hasil industri rumah tangga. Para wanitalah yang biasanya menekuni kerajinan tenun ini. </a:t>
          </a:r>
          <a:endParaRPr lang="en-US" sz="1600" b="1">
            <a:solidFill>
              <a:schemeClr val="tx1"/>
            </a:solidFill>
          </a:endParaRPr>
        </a:p>
        <a:p>
          <a:pPr marL="171450" lvl="1" indent="-171450">
            <a:lnSpc>
              <a:spcPct val="110000"/>
            </a:lnSpc>
            <a:spcBef>
              <a:spcPct val="0"/>
            </a:spcBef>
            <a:spcAft>
              <a:spcPct val="15000"/>
            </a:spcAft>
            <a:buChar char="•"/>
          </a:pPr>
          <a:endParaRPr lang="en-US" sz="1600" b="1">
            <a:solidFill>
              <a:schemeClr val="tx1"/>
            </a:solidFill>
          </a:endParaRPr>
        </a:p>
      </dsp:txBody>
      <dsp:txXfrm rot="5400000">
        <a:off x="5665226" y="-1747888"/>
        <a:ext cx="2355881" cy="6440627"/>
      </dsp:txXfrm>
    </dsp:sp>
    <dsp:sp modelId="{96BE2B31-D87C-43E1-BE64-4C27B13F4AA4}">
      <dsp:nvSpPr>
        <dsp:cNvPr id="3" name="Rounded Rectangle 2"/>
        <dsp:cNvSpPr/>
      </dsp:nvSpPr>
      <dsp:spPr bwMode="white">
        <a:xfrm>
          <a:off x="0" y="0"/>
          <a:ext cx="3622853" cy="2944851"/>
        </a:xfrm>
        <a:prstGeom prst="roundRect">
          <a:avLst/>
        </a:prstGeom>
        <a:sp3d prstMaterial="dkEdge">
          <a:bevelT w="8200" h="38100"/>
        </a:sp3d>
      </dsp:spPr>
      <dsp:style>
        <a:lnRef idx="0">
          <a:schemeClr val="lt1"/>
        </a:lnRef>
        <a:fillRef idx="2">
          <a:schemeClr val="accent6">
            <a:shade val="80000"/>
            <a:hueOff val="0"/>
            <a:satOff val="0"/>
            <a:lumOff val="0"/>
            <a:alpha val="100000"/>
          </a:schemeClr>
        </a:fillRef>
        <a:effectRef idx="1">
          <a:scrgbClr r="0" g="0" b="0"/>
        </a:effectRef>
        <a:fontRef idx="minor">
          <a:schemeClr val="dk1"/>
        </a:fontRef>
      </dsp:style>
      <dsp:txBody>
        <a:bodyPr vert="horz" wrap="square" lIns="194310" tIns="97155" rIns="194310" bIns="97155" anchor="ctr"/>
        <a:lstStyle>
          <a:lvl1pPr algn="ctr">
            <a:defRPr sz="5100"/>
          </a:lvl1pPr>
          <a:lvl2pPr marL="285750" indent="-285750" algn="ctr">
            <a:defRPr sz="3900"/>
          </a:lvl2pPr>
          <a:lvl3pPr marL="571500" indent="-285750" algn="ctr">
            <a:defRPr sz="3900"/>
          </a:lvl3pPr>
          <a:lvl4pPr marL="857250" indent="-285750" algn="ctr">
            <a:defRPr sz="3900"/>
          </a:lvl4pPr>
          <a:lvl5pPr marL="1143000" indent="-285750" algn="ctr">
            <a:defRPr sz="3900"/>
          </a:lvl5pPr>
          <a:lvl6pPr marL="1428750" indent="-285750" algn="ctr">
            <a:defRPr sz="3900"/>
          </a:lvl6pPr>
          <a:lvl7pPr marL="1714500" indent="-285750" algn="ctr">
            <a:defRPr sz="3900"/>
          </a:lvl7pPr>
          <a:lvl8pPr marL="2000250" indent="-285750" algn="ctr">
            <a:defRPr sz="3900"/>
          </a:lvl8pPr>
          <a:lvl9pPr marL="2286000" indent="-285750" algn="ctr">
            <a:defRPr sz="3900"/>
          </a:lvl9pPr>
        </a:lstStyle>
        <a:p>
          <a:pPr lvl="0">
            <a:lnSpc>
              <a:spcPct val="100000"/>
            </a:lnSpc>
            <a:spcBef>
              <a:spcPct val="0"/>
            </a:spcBef>
            <a:spcAft>
              <a:spcPct val="35000"/>
            </a:spcAft>
          </a:pPr>
          <a:r>
            <a:rPr lang="en-US"/>
            <a:t>Identifikasi</a:t>
          </a:r>
        </a:p>
      </dsp:txBody>
      <dsp:txXfrm>
        <a:off x="0" y="0"/>
        <a:ext cx="3622853" cy="2944851"/>
      </dsp:txXfrm>
    </dsp:sp>
    <dsp:sp modelId="{6EB2A58E-CA03-4F76-94B6-D8FE50231963}">
      <dsp:nvSpPr>
        <dsp:cNvPr id="6" name="Round Same Side Corner Rectangle 5"/>
        <dsp:cNvSpPr/>
      </dsp:nvSpPr>
      <dsp:spPr bwMode="white">
        <a:xfrm rot="5400000">
          <a:off x="5400943" y="1344206"/>
          <a:ext cx="2884446" cy="6440627"/>
        </a:xfrm>
        <a:prstGeom prst="round2SameRect">
          <a:avLst/>
        </a:prstGeom>
      </dsp:spPr>
      <dsp:style>
        <a:lnRef idx="1">
          <a:schemeClr val="accent6">
            <a:alpha val="90000"/>
            <a:tint val="40000"/>
          </a:schemeClr>
        </a:lnRef>
        <a:fillRef idx="1">
          <a:schemeClr val="accent6">
            <a:alpha val="90000"/>
            <a:tint val="40000"/>
          </a:schemeClr>
        </a:fillRef>
        <a:effectRef idx="0">
          <a:scrgbClr r="0" g="0" b="0"/>
        </a:effectRef>
        <a:fontRef idx="minor"/>
      </dsp:style>
      <dsp:txBody>
        <a:bodyPr rot="-5400000" vert="horz" wrap="square" lIns="60960" tIns="30480" rIns="60960" bIns="3048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171450" lvl="1" indent="-171450" algn="just">
            <a:lnSpc>
              <a:spcPct val="110000"/>
            </a:lnSpc>
            <a:spcBef>
              <a:spcPct val="0"/>
            </a:spcBef>
            <a:spcAft>
              <a:spcPct val="15000"/>
            </a:spcAft>
            <a:buChar char="•"/>
          </a:pPr>
          <a:r>
            <a:rPr lang="en-US" sz="1600" dirty="0">
              <a:solidFill>
                <a:schemeClr val="dk1"/>
              </a:solidFill>
              <a:sym typeface="+mn-ea"/>
            </a:rPr>
            <a:t>	</a:t>
          </a:r>
          <a:r>
            <a:rPr lang="en-US" sz="1600" b="1" dirty="0" err="1">
              <a:solidFill>
                <a:schemeClr val="tx1"/>
              </a:solidFill>
              <a:sym typeface="+mn-ea"/>
            </a:rPr>
            <a:t>Tenun</a:t>
          </a:r>
          <a:r>
            <a:rPr lang="en-US" sz="1600" b="1" dirty="0">
              <a:solidFill>
                <a:schemeClr val="tx1"/>
              </a:solidFill>
              <a:sym typeface="+mn-ea"/>
            </a:rPr>
            <a:t> </a:t>
          </a:r>
          <a:r>
            <a:rPr lang="en-US" sz="1600" b="1" dirty="0" err="1">
              <a:solidFill>
                <a:schemeClr val="tx1"/>
              </a:solidFill>
              <a:sym typeface="+mn-ea"/>
            </a:rPr>
            <a:t>songket</a:t>
          </a:r>
          <a:r>
            <a:rPr lang="en-US" sz="1600" b="1" dirty="0">
              <a:solidFill>
                <a:schemeClr val="tx1"/>
              </a:solidFill>
              <a:sym typeface="+mn-ea"/>
            </a:rPr>
            <a:t> </a:t>
          </a:r>
          <a:r>
            <a:rPr lang="en-US" sz="1600" b="1" dirty="0" err="1">
              <a:solidFill>
                <a:schemeClr val="tx1"/>
              </a:solidFill>
              <a:sym typeface="+mn-ea"/>
            </a:rPr>
            <a:t>palembang</a:t>
          </a:r>
          <a:r>
            <a:rPr lang="en-US" sz="1600" b="1" dirty="0">
              <a:solidFill>
                <a:schemeClr val="tx1"/>
              </a:solidFill>
              <a:sym typeface="+mn-ea"/>
            </a:rPr>
            <a:t> </a:t>
          </a:r>
          <a:r>
            <a:rPr lang="en-US" sz="1600" b="1" dirty="0" err="1">
              <a:solidFill>
                <a:schemeClr val="tx1"/>
              </a:solidFill>
              <a:sym typeface="+mn-ea"/>
            </a:rPr>
            <a:t>menggunakan</a:t>
          </a:r>
          <a:r>
            <a:rPr lang="en-US" sz="1600" b="1" dirty="0">
              <a:solidFill>
                <a:schemeClr val="tx1"/>
              </a:solidFill>
              <a:sym typeface="+mn-ea"/>
            </a:rPr>
            <a:t> </a:t>
          </a:r>
          <a:r>
            <a:rPr lang="en-US" sz="1600" b="1" dirty="0" err="1">
              <a:solidFill>
                <a:schemeClr val="tx1"/>
              </a:solidFill>
              <a:sym typeface="+mn-ea"/>
            </a:rPr>
            <a:t>bahan</a:t>
          </a:r>
          <a:r>
            <a:rPr lang="en-US" sz="1600" b="1" dirty="0">
              <a:solidFill>
                <a:schemeClr val="tx1"/>
              </a:solidFill>
              <a:sym typeface="+mn-ea"/>
            </a:rPr>
            <a:t> </a:t>
          </a:r>
          <a:r>
            <a:rPr lang="en-US" sz="1600" b="1" dirty="0" err="1">
              <a:solidFill>
                <a:schemeClr val="tx1"/>
              </a:solidFill>
              <a:sym typeface="+mn-ea"/>
            </a:rPr>
            <a:t>baku</a:t>
          </a:r>
          <a:r>
            <a:rPr lang="en-US" sz="1600" b="1" dirty="0">
              <a:solidFill>
                <a:schemeClr val="tx1"/>
              </a:solidFill>
              <a:sym typeface="+mn-ea"/>
            </a:rPr>
            <a:t> </a:t>
          </a:r>
          <a:r>
            <a:rPr lang="en-US" sz="1600" b="1" dirty="0" err="1">
              <a:solidFill>
                <a:schemeClr val="tx1"/>
              </a:solidFill>
              <a:sym typeface="+mn-ea"/>
            </a:rPr>
            <a:t>benang</a:t>
          </a:r>
          <a:r>
            <a:rPr lang="en-US" sz="1600" b="1" dirty="0">
              <a:solidFill>
                <a:schemeClr val="tx1"/>
              </a:solidFill>
              <a:sym typeface="+mn-ea"/>
            </a:rPr>
            <a:t> </a:t>
          </a:r>
          <a:r>
            <a:rPr lang="en-US" sz="1600" b="1" dirty="0" smtClean="0">
              <a:solidFill>
                <a:schemeClr val="tx1"/>
              </a:solidFill>
              <a:sym typeface="+mn-ea"/>
            </a:rPr>
            <a:t>sutra </a:t>
          </a:r>
          <a:r>
            <a:rPr lang="en-US" sz="1600" b="1" dirty="0" err="1">
              <a:solidFill>
                <a:schemeClr val="tx1"/>
              </a:solidFill>
              <a:sym typeface="+mn-ea"/>
            </a:rPr>
            <a:t>asli</a:t>
          </a:r>
          <a:r>
            <a:rPr lang="en-US" sz="1600" b="1" dirty="0">
              <a:solidFill>
                <a:schemeClr val="tx1"/>
              </a:solidFill>
              <a:sym typeface="+mn-ea"/>
            </a:rPr>
            <a:t>. </a:t>
          </a:r>
          <a:r>
            <a:rPr lang="en-US" sz="1600" b="1" dirty="0" err="1">
              <a:solidFill>
                <a:schemeClr val="tx1"/>
              </a:solidFill>
              <a:sym typeface="+mn-ea"/>
            </a:rPr>
            <a:t>Sebelumnya</a:t>
          </a:r>
          <a:r>
            <a:rPr lang="en-US" sz="1600" b="1" dirty="0">
              <a:solidFill>
                <a:schemeClr val="tx1"/>
              </a:solidFill>
              <a:sym typeface="+mn-ea"/>
            </a:rPr>
            <a:t>, </a:t>
          </a:r>
          <a:r>
            <a:rPr lang="en-US" sz="1600" b="1" dirty="0" err="1">
              <a:solidFill>
                <a:schemeClr val="tx1"/>
              </a:solidFill>
              <a:sym typeface="+mn-ea"/>
            </a:rPr>
            <a:t>benang</a:t>
          </a:r>
          <a:r>
            <a:rPr lang="en-US" sz="1600" b="1" dirty="0">
              <a:solidFill>
                <a:schemeClr val="tx1"/>
              </a:solidFill>
              <a:sym typeface="+mn-ea"/>
            </a:rPr>
            <a:t> </a:t>
          </a:r>
          <a:r>
            <a:rPr lang="en-US" sz="1600" b="1" dirty="0" smtClean="0">
              <a:solidFill>
                <a:schemeClr val="tx1"/>
              </a:solidFill>
              <a:sym typeface="+mn-ea"/>
            </a:rPr>
            <a:t>sutra </a:t>
          </a:r>
          <a:r>
            <a:rPr lang="en-US" sz="1600" b="1" dirty="0" err="1">
              <a:solidFill>
                <a:schemeClr val="tx1"/>
              </a:solidFill>
              <a:sym typeface="+mn-ea"/>
            </a:rPr>
            <a:t>diberi</a:t>
          </a:r>
          <a:r>
            <a:rPr lang="en-US" sz="1600" b="1" dirty="0">
              <a:solidFill>
                <a:schemeClr val="tx1"/>
              </a:solidFill>
              <a:sym typeface="+mn-ea"/>
            </a:rPr>
            <a:t> </a:t>
          </a:r>
          <a:r>
            <a:rPr lang="en-US" sz="1600" b="1" dirty="0" err="1">
              <a:solidFill>
                <a:schemeClr val="tx1"/>
              </a:solidFill>
              <a:sym typeface="+mn-ea"/>
            </a:rPr>
            <a:t>lapisan</a:t>
          </a:r>
          <a:r>
            <a:rPr lang="en-US" sz="1600" b="1" dirty="0">
              <a:solidFill>
                <a:schemeClr val="tx1"/>
              </a:solidFill>
              <a:sym typeface="+mn-ea"/>
            </a:rPr>
            <a:t> </a:t>
          </a:r>
          <a:r>
            <a:rPr lang="en-US" sz="1600" b="1" dirty="0" err="1">
              <a:solidFill>
                <a:schemeClr val="tx1"/>
              </a:solidFill>
              <a:sym typeface="+mn-ea"/>
            </a:rPr>
            <a:t>benang</a:t>
          </a:r>
          <a:r>
            <a:rPr lang="en-US" sz="1600" b="1" dirty="0">
              <a:solidFill>
                <a:schemeClr val="tx1"/>
              </a:solidFill>
              <a:sym typeface="+mn-ea"/>
            </a:rPr>
            <a:t> </a:t>
          </a:r>
          <a:r>
            <a:rPr lang="en-US" sz="1600" b="1" dirty="0" err="1">
              <a:solidFill>
                <a:schemeClr val="tx1"/>
              </a:solidFill>
              <a:sym typeface="+mn-ea"/>
            </a:rPr>
            <a:t>emas</a:t>
          </a:r>
          <a:r>
            <a:rPr lang="en-US" sz="1600" b="1" dirty="0">
              <a:solidFill>
                <a:schemeClr val="tx1"/>
              </a:solidFill>
              <a:sym typeface="+mn-ea"/>
            </a:rPr>
            <a:t> </a:t>
          </a:r>
          <a:r>
            <a:rPr lang="en-US" sz="1600" b="1" dirty="0" smtClean="0">
              <a:solidFill>
                <a:schemeClr val="tx1"/>
              </a:solidFill>
              <a:sym typeface="+mn-ea"/>
            </a:rPr>
            <a:t>yang </a:t>
          </a:r>
          <a:r>
            <a:rPr lang="en-US" sz="1600" b="1" dirty="0" err="1" smtClean="0">
              <a:solidFill>
                <a:schemeClr val="tx1"/>
              </a:solidFill>
              <a:sym typeface="+mn-ea"/>
            </a:rPr>
            <a:t>masih</a:t>
          </a:r>
          <a:r>
            <a:rPr lang="en-US" sz="1600" b="1" dirty="0" smtClean="0">
              <a:solidFill>
                <a:schemeClr val="tx1"/>
              </a:solidFill>
              <a:sym typeface="+mn-ea"/>
            </a:rPr>
            <a:t> </a:t>
          </a:r>
          <a:r>
            <a:rPr lang="en-US" sz="1600" b="1" dirty="0" err="1">
              <a:solidFill>
                <a:schemeClr val="tx1"/>
              </a:solidFill>
              <a:sym typeface="+mn-ea"/>
            </a:rPr>
            <a:t>berwarna</a:t>
          </a:r>
          <a:r>
            <a:rPr lang="en-US" sz="1600" b="1" dirty="0">
              <a:solidFill>
                <a:schemeClr val="tx1"/>
              </a:solidFill>
              <a:sym typeface="+mn-ea"/>
            </a:rPr>
            <a:t> </a:t>
          </a:r>
          <a:r>
            <a:rPr lang="en-US" sz="1600" b="1" dirty="0" err="1">
              <a:solidFill>
                <a:schemeClr val="tx1"/>
              </a:solidFill>
              <a:sym typeface="+mn-ea"/>
            </a:rPr>
            <a:t>putih</a:t>
          </a:r>
          <a:r>
            <a:rPr lang="en-US" sz="1600" b="1" dirty="0">
              <a:solidFill>
                <a:schemeClr val="tx1"/>
              </a:solidFill>
              <a:sym typeface="+mn-ea"/>
            </a:rPr>
            <a:t>. </a:t>
          </a:r>
          <a:r>
            <a:rPr lang="en-US" sz="1600" b="1" dirty="0" err="1">
              <a:solidFill>
                <a:schemeClr val="tx1"/>
              </a:solidFill>
              <a:sym typeface="+mn-ea"/>
            </a:rPr>
            <a:t>Kain</a:t>
          </a:r>
          <a:r>
            <a:rPr lang="en-US" sz="1600" b="1" dirty="0">
              <a:solidFill>
                <a:schemeClr val="tx1"/>
              </a:solidFill>
              <a:sym typeface="+mn-ea"/>
            </a:rPr>
            <a:t> </a:t>
          </a:r>
          <a:r>
            <a:rPr lang="en-US" sz="1600" b="1" dirty="0" err="1">
              <a:solidFill>
                <a:schemeClr val="tx1"/>
              </a:solidFill>
              <a:sym typeface="+mn-ea"/>
            </a:rPr>
            <a:t>ini</a:t>
          </a:r>
          <a:r>
            <a:rPr lang="en-US" sz="1600" b="1" dirty="0">
              <a:solidFill>
                <a:schemeClr val="tx1"/>
              </a:solidFill>
              <a:sym typeface="+mn-ea"/>
            </a:rPr>
            <a:t> </a:t>
          </a:r>
          <a:r>
            <a:rPr lang="en-US" sz="1600" b="1" dirty="0" err="1">
              <a:solidFill>
                <a:schemeClr val="tx1"/>
              </a:solidFill>
              <a:sym typeface="+mn-ea"/>
            </a:rPr>
            <a:t>ditenun</a:t>
          </a:r>
          <a:r>
            <a:rPr lang="en-US" sz="1600" b="1" dirty="0">
              <a:solidFill>
                <a:schemeClr val="tx1"/>
              </a:solidFill>
              <a:sym typeface="+mn-ea"/>
            </a:rPr>
            <a:t> </a:t>
          </a:r>
          <a:r>
            <a:rPr lang="en-US" sz="1600" b="1" dirty="0" err="1">
              <a:solidFill>
                <a:schemeClr val="tx1"/>
              </a:solidFill>
              <a:sym typeface="+mn-ea"/>
            </a:rPr>
            <a:t>dengan</a:t>
          </a:r>
          <a:r>
            <a:rPr lang="en-US" sz="1600" b="1" dirty="0">
              <a:solidFill>
                <a:schemeClr val="tx1"/>
              </a:solidFill>
              <a:sym typeface="+mn-ea"/>
            </a:rPr>
            <a:t> </a:t>
          </a:r>
          <a:r>
            <a:rPr lang="en-US" sz="1600" b="1" dirty="0" err="1">
              <a:solidFill>
                <a:schemeClr val="tx1"/>
              </a:solidFill>
              <a:sym typeface="+mn-ea"/>
            </a:rPr>
            <a:t>cita</a:t>
          </a:r>
          <a:r>
            <a:rPr lang="en-US" sz="1600" b="1" dirty="0">
              <a:solidFill>
                <a:schemeClr val="tx1"/>
              </a:solidFill>
              <a:sym typeface="+mn-ea"/>
            </a:rPr>
            <a:t> rasa </a:t>
          </a:r>
          <a:r>
            <a:rPr lang="en-US" sz="1600" b="1" dirty="0" err="1">
              <a:solidFill>
                <a:schemeClr val="tx1"/>
              </a:solidFill>
              <a:sym typeface="+mn-ea"/>
            </a:rPr>
            <a:t>tinggi</a:t>
          </a:r>
          <a:r>
            <a:rPr lang="en-US" sz="1600" b="1" dirty="0">
              <a:solidFill>
                <a:schemeClr val="tx1"/>
              </a:solidFill>
              <a:sym typeface="+mn-ea"/>
            </a:rPr>
            <a:t>. </a:t>
          </a:r>
          <a:r>
            <a:rPr lang="en-US" sz="1600" b="1" dirty="0" err="1">
              <a:solidFill>
                <a:schemeClr val="tx1"/>
              </a:solidFill>
              <a:sym typeface="+mn-ea"/>
            </a:rPr>
            <a:t>Hasil</a:t>
          </a:r>
          <a:r>
            <a:rPr lang="en-US" sz="1600" b="1" dirty="0">
              <a:solidFill>
                <a:schemeClr val="tx1"/>
              </a:solidFill>
              <a:sym typeface="+mn-ea"/>
            </a:rPr>
            <a:t> </a:t>
          </a:r>
          <a:r>
            <a:rPr lang="en-US" sz="1600" b="1" dirty="0" err="1">
              <a:solidFill>
                <a:schemeClr val="tx1"/>
              </a:solidFill>
              <a:sym typeface="+mn-ea"/>
            </a:rPr>
            <a:t>tenunannya</a:t>
          </a:r>
          <a:r>
            <a:rPr lang="en-US" sz="1600" b="1" dirty="0">
              <a:solidFill>
                <a:schemeClr val="tx1"/>
              </a:solidFill>
              <a:sym typeface="+mn-ea"/>
            </a:rPr>
            <a:t> pun </a:t>
          </a:r>
          <a:r>
            <a:rPr lang="en-US" sz="1600" b="1" dirty="0" err="1">
              <a:solidFill>
                <a:schemeClr val="tx1"/>
              </a:solidFill>
              <a:sym typeface="+mn-ea"/>
            </a:rPr>
            <a:t>sangat</a:t>
          </a:r>
          <a:r>
            <a:rPr lang="en-US" sz="1600" b="1" dirty="0">
              <a:solidFill>
                <a:schemeClr val="tx1"/>
              </a:solidFill>
              <a:sym typeface="+mn-ea"/>
            </a:rPr>
            <a:t> </a:t>
          </a:r>
          <a:r>
            <a:rPr lang="en-US" sz="1600" b="1" dirty="0" err="1">
              <a:solidFill>
                <a:schemeClr val="tx1"/>
              </a:solidFill>
              <a:sym typeface="+mn-ea"/>
            </a:rPr>
            <a:t>indah</a:t>
          </a:r>
          <a:r>
            <a:rPr lang="en-US" sz="1600" b="1" dirty="0">
              <a:solidFill>
                <a:schemeClr val="tx1"/>
              </a:solidFill>
              <a:sym typeface="+mn-ea"/>
            </a:rPr>
            <a:t> </a:t>
          </a:r>
          <a:r>
            <a:rPr lang="en-US" sz="1600" b="1" dirty="0" err="1">
              <a:solidFill>
                <a:schemeClr val="tx1"/>
              </a:solidFill>
              <a:sym typeface="+mn-ea"/>
            </a:rPr>
            <a:t>dan</a:t>
          </a:r>
          <a:r>
            <a:rPr lang="en-US" sz="1600" b="1" dirty="0">
              <a:solidFill>
                <a:schemeClr val="tx1"/>
              </a:solidFill>
              <a:sym typeface="+mn-ea"/>
            </a:rPr>
            <a:t> </a:t>
          </a:r>
          <a:r>
            <a:rPr lang="en-US" sz="1600" b="1" dirty="0" err="1">
              <a:solidFill>
                <a:schemeClr val="tx1"/>
              </a:solidFill>
              <a:sym typeface="+mn-ea"/>
            </a:rPr>
            <a:t>etnik</a:t>
          </a:r>
          <a:r>
            <a:rPr lang="en-US" sz="1600" b="1" dirty="0">
              <a:solidFill>
                <a:schemeClr val="tx1"/>
              </a:solidFill>
              <a:sym typeface="+mn-ea"/>
            </a:rPr>
            <a:t>. </a:t>
          </a:r>
          <a:endParaRPr lang="en-US" sz="1600" b="1" dirty="0">
            <a:solidFill>
              <a:schemeClr val="tx1"/>
            </a:solidFill>
          </a:endParaRPr>
        </a:p>
        <a:p>
          <a:pPr marL="171450" lvl="1" indent="-171450" algn="just">
            <a:lnSpc>
              <a:spcPct val="110000"/>
            </a:lnSpc>
            <a:spcBef>
              <a:spcPct val="0"/>
            </a:spcBef>
            <a:spcAft>
              <a:spcPct val="15000"/>
            </a:spcAft>
            <a:buChar char="•"/>
          </a:pPr>
          <a:r>
            <a:rPr lang="en-US" sz="1600" b="1" dirty="0">
              <a:solidFill>
                <a:schemeClr val="tx1"/>
              </a:solidFill>
              <a:sym typeface="+mn-ea"/>
            </a:rPr>
            <a:t>	</a:t>
          </a:r>
          <a:r>
            <a:rPr lang="en-US" sz="1600" b="1" dirty="0" err="1">
              <a:solidFill>
                <a:schemeClr val="tx1"/>
              </a:solidFill>
              <a:sym typeface="+mn-ea"/>
            </a:rPr>
            <a:t>Kain</a:t>
          </a:r>
          <a:r>
            <a:rPr lang="en-US" sz="1600" b="1" dirty="0">
              <a:solidFill>
                <a:schemeClr val="tx1"/>
              </a:solidFill>
              <a:sym typeface="+mn-ea"/>
            </a:rPr>
            <a:t> </a:t>
          </a:r>
          <a:r>
            <a:rPr lang="en-US" sz="1600" b="1" dirty="0" err="1">
              <a:solidFill>
                <a:schemeClr val="tx1"/>
              </a:solidFill>
              <a:sym typeface="+mn-ea"/>
            </a:rPr>
            <a:t>songket</a:t>
          </a:r>
          <a:r>
            <a:rPr lang="en-US" sz="1600" b="1" dirty="0">
              <a:solidFill>
                <a:schemeClr val="tx1"/>
              </a:solidFill>
              <a:sym typeface="+mn-ea"/>
            </a:rPr>
            <a:t> </a:t>
          </a:r>
          <a:r>
            <a:rPr lang="en-US" sz="1600" b="1" dirty="0" err="1">
              <a:solidFill>
                <a:schemeClr val="tx1"/>
              </a:solidFill>
              <a:sym typeface="+mn-ea"/>
            </a:rPr>
            <a:t>palembang</a:t>
          </a:r>
          <a:r>
            <a:rPr lang="en-US" sz="1600" b="1" dirty="0">
              <a:solidFill>
                <a:schemeClr val="tx1"/>
              </a:solidFill>
              <a:sym typeface="+mn-ea"/>
            </a:rPr>
            <a:t> </a:t>
          </a:r>
          <a:r>
            <a:rPr lang="en-US" sz="1600" b="1" dirty="0" err="1">
              <a:solidFill>
                <a:schemeClr val="tx1"/>
              </a:solidFill>
              <a:sym typeface="+mn-ea"/>
            </a:rPr>
            <a:t>mempunyai</a:t>
          </a:r>
          <a:r>
            <a:rPr lang="en-US" sz="1600" b="1" dirty="0">
              <a:solidFill>
                <a:schemeClr val="tx1"/>
              </a:solidFill>
              <a:sym typeface="+mn-ea"/>
            </a:rPr>
            <a:t> </a:t>
          </a:r>
          <a:r>
            <a:rPr lang="en-US" sz="1600" b="1" dirty="0" err="1">
              <a:solidFill>
                <a:schemeClr val="tx1"/>
              </a:solidFill>
              <a:sym typeface="+mn-ea"/>
            </a:rPr>
            <a:t>ciri</a:t>
          </a:r>
          <a:r>
            <a:rPr lang="en-US" sz="1600" b="1" dirty="0">
              <a:solidFill>
                <a:schemeClr val="tx1"/>
              </a:solidFill>
              <a:sym typeface="+mn-ea"/>
            </a:rPr>
            <a:t> </a:t>
          </a:r>
          <a:r>
            <a:rPr lang="en-US" sz="1600" b="1" dirty="0" err="1">
              <a:solidFill>
                <a:schemeClr val="tx1"/>
              </a:solidFill>
              <a:sym typeface="+mn-ea"/>
            </a:rPr>
            <a:t>khas</a:t>
          </a:r>
          <a:r>
            <a:rPr lang="en-US" sz="1600" b="1" dirty="0">
              <a:solidFill>
                <a:schemeClr val="tx1"/>
              </a:solidFill>
              <a:sym typeface="+mn-ea"/>
            </a:rPr>
            <a:t> </a:t>
          </a:r>
          <a:r>
            <a:rPr lang="en-US" sz="1600" b="1" dirty="0" err="1">
              <a:solidFill>
                <a:schemeClr val="tx1"/>
              </a:solidFill>
              <a:sym typeface="+mn-ea"/>
            </a:rPr>
            <a:t>pada</a:t>
          </a:r>
          <a:r>
            <a:rPr lang="en-US" sz="1600" b="1" dirty="0">
              <a:solidFill>
                <a:schemeClr val="tx1"/>
              </a:solidFill>
              <a:sym typeface="+mn-ea"/>
            </a:rPr>
            <a:t> </a:t>
          </a:r>
          <a:r>
            <a:rPr lang="en-US" sz="1600" b="1" dirty="0" err="1">
              <a:solidFill>
                <a:schemeClr val="tx1"/>
              </a:solidFill>
              <a:sym typeface="+mn-ea"/>
            </a:rPr>
            <a:t>motifnya</a:t>
          </a:r>
          <a:r>
            <a:rPr lang="en-US" sz="1600" b="1" dirty="0">
              <a:solidFill>
                <a:schemeClr val="tx1"/>
              </a:solidFill>
              <a:sym typeface="+mn-ea"/>
            </a:rPr>
            <a:t> </a:t>
          </a:r>
          <a:r>
            <a:rPr lang="en-US" sz="1600" b="1" dirty="0" err="1">
              <a:solidFill>
                <a:schemeClr val="tx1"/>
              </a:solidFill>
              <a:sym typeface="+mn-ea"/>
            </a:rPr>
            <a:t>jika</a:t>
          </a:r>
          <a:r>
            <a:rPr lang="en-US" sz="1600" b="1" dirty="0">
              <a:solidFill>
                <a:schemeClr val="tx1"/>
              </a:solidFill>
              <a:sym typeface="+mn-ea"/>
            </a:rPr>
            <a:t> </a:t>
          </a:r>
          <a:r>
            <a:rPr lang="en-US" sz="1600" b="1" dirty="0" err="1">
              <a:solidFill>
                <a:schemeClr val="tx1"/>
              </a:solidFill>
              <a:sym typeface="+mn-ea"/>
            </a:rPr>
            <a:t>dibandingkan</a:t>
          </a:r>
          <a:r>
            <a:rPr lang="en-US" sz="1600" b="1" dirty="0">
              <a:solidFill>
                <a:schemeClr val="tx1"/>
              </a:solidFill>
              <a:sym typeface="+mn-ea"/>
            </a:rPr>
            <a:t> </a:t>
          </a:r>
          <a:r>
            <a:rPr lang="en-US" sz="1600" b="1" dirty="0" err="1">
              <a:solidFill>
                <a:schemeClr val="tx1"/>
              </a:solidFill>
              <a:sym typeface="+mn-ea"/>
            </a:rPr>
            <a:t>kain</a:t>
          </a:r>
          <a:r>
            <a:rPr lang="en-US" sz="1600" b="1" dirty="0">
              <a:solidFill>
                <a:schemeClr val="tx1"/>
              </a:solidFill>
              <a:sym typeface="+mn-ea"/>
            </a:rPr>
            <a:t> </a:t>
          </a:r>
          <a:r>
            <a:rPr lang="en-US" sz="1600" b="1" dirty="0" err="1">
              <a:solidFill>
                <a:schemeClr val="tx1"/>
              </a:solidFill>
              <a:sym typeface="+mn-ea"/>
            </a:rPr>
            <a:t>tradisional</a:t>
          </a:r>
          <a:r>
            <a:rPr lang="en-US" sz="1600" b="1" dirty="0">
              <a:solidFill>
                <a:schemeClr val="tx1"/>
              </a:solidFill>
              <a:sym typeface="+mn-ea"/>
            </a:rPr>
            <a:t> lain. Motif </a:t>
          </a:r>
          <a:r>
            <a:rPr lang="en-US" sz="1600" b="1" dirty="0" err="1">
              <a:solidFill>
                <a:schemeClr val="tx1"/>
              </a:solidFill>
              <a:sym typeface="+mn-ea"/>
            </a:rPr>
            <a:t>kain</a:t>
          </a:r>
          <a:r>
            <a:rPr lang="en-US" sz="1600" b="1" dirty="0">
              <a:solidFill>
                <a:schemeClr val="tx1"/>
              </a:solidFill>
              <a:sym typeface="+mn-ea"/>
            </a:rPr>
            <a:t> </a:t>
          </a:r>
          <a:r>
            <a:rPr lang="en-US" sz="1600" b="1" dirty="0" err="1">
              <a:solidFill>
                <a:schemeClr val="tx1"/>
              </a:solidFill>
              <a:sym typeface="+mn-ea"/>
            </a:rPr>
            <a:t>songket</a:t>
          </a:r>
          <a:r>
            <a:rPr lang="en-US" sz="1600" b="1" dirty="0">
              <a:solidFill>
                <a:schemeClr val="tx1"/>
              </a:solidFill>
              <a:sym typeface="+mn-ea"/>
            </a:rPr>
            <a:t> </a:t>
          </a:r>
          <a:r>
            <a:rPr lang="en-US" sz="1600" b="1" dirty="0" err="1">
              <a:solidFill>
                <a:schemeClr val="tx1"/>
              </a:solidFill>
              <a:sym typeface="+mn-ea"/>
            </a:rPr>
            <a:t>palembang</a:t>
          </a:r>
          <a:r>
            <a:rPr lang="en-US" sz="1600" b="1" dirty="0">
              <a:solidFill>
                <a:schemeClr val="tx1"/>
              </a:solidFill>
              <a:sym typeface="+mn-ea"/>
            </a:rPr>
            <a:t> </a:t>
          </a:r>
          <a:r>
            <a:rPr lang="en-US" sz="1600" b="1" dirty="0" err="1">
              <a:solidFill>
                <a:schemeClr val="tx1"/>
              </a:solidFill>
              <a:sym typeface="+mn-ea"/>
            </a:rPr>
            <a:t>terlihat</a:t>
          </a:r>
          <a:r>
            <a:rPr lang="en-US" sz="1600" b="1" dirty="0">
              <a:solidFill>
                <a:schemeClr val="tx1"/>
              </a:solidFill>
              <a:sym typeface="+mn-ea"/>
            </a:rPr>
            <a:t> </a:t>
          </a:r>
          <a:r>
            <a:rPr lang="en-US" sz="1600" b="1" dirty="0" err="1">
              <a:solidFill>
                <a:schemeClr val="tx1"/>
              </a:solidFill>
              <a:sym typeface="+mn-ea"/>
            </a:rPr>
            <a:t>lebih</a:t>
          </a:r>
          <a:r>
            <a:rPr lang="en-US" sz="1600" b="1" dirty="0">
              <a:solidFill>
                <a:schemeClr val="tx1"/>
              </a:solidFill>
              <a:sym typeface="+mn-ea"/>
            </a:rPr>
            <a:t> </a:t>
          </a:r>
          <a:r>
            <a:rPr lang="en-US" sz="1600" b="1" dirty="0" err="1">
              <a:solidFill>
                <a:schemeClr val="tx1"/>
              </a:solidFill>
              <a:sym typeface="+mn-ea"/>
            </a:rPr>
            <a:t>rumit</a:t>
          </a:r>
          <a:r>
            <a:rPr lang="en-US" sz="1600" b="1" dirty="0">
              <a:solidFill>
                <a:schemeClr val="tx1"/>
              </a:solidFill>
              <a:sym typeface="+mn-ea"/>
            </a:rPr>
            <a:t>. </a:t>
          </a:r>
          <a:r>
            <a:rPr lang="en-US" sz="1600" b="1" dirty="0" err="1">
              <a:solidFill>
                <a:schemeClr val="tx1"/>
              </a:solidFill>
              <a:sym typeface="+mn-ea"/>
            </a:rPr>
            <a:t>Untuk</a:t>
          </a:r>
          <a:r>
            <a:rPr lang="en-US" sz="1600" b="1" dirty="0">
              <a:solidFill>
                <a:schemeClr val="tx1"/>
              </a:solidFill>
              <a:sym typeface="+mn-ea"/>
            </a:rPr>
            <a:t> </a:t>
          </a:r>
          <a:r>
            <a:rPr lang="en-US" sz="1600" b="1" dirty="0" err="1">
              <a:solidFill>
                <a:schemeClr val="tx1"/>
              </a:solidFill>
              <a:sym typeface="+mn-ea"/>
            </a:rPr>
            <a:t>menghasilkan</a:t>
          </a:r>
          <a:r>
            <a:rPr lang="en-US" sz="1600" b="1" dirty="0">
              <a:solidFill>
                <a:schemeClr val="tx1"/>
              </a:solidFill>
              <a:sym typeface="+mn-ea"/>
            </a:rPr>
            <a:t> </a:t>
          </a:r>
          <a:r>
            <a:rPr lang="en-US" sz="1600" b="1" dirty="0" err="1">
              <a:solidFill>
                <a:schemeClr val="tx1"/>
              </a:solidFill>
              <a:sym typeface="+mn-ea"/>
            </a:rPr>
            <a:t>kain</a:t>
          </a:r>
          <a:r>
            <a:rPr lang="en-US" sz="1600" b="1" dirty="0">
              <a:solidFill>
                <a:schemeClr val="tx1"/>
              </a:solidFill>
              <a:sym typeface="+mn-ea"/>
            </a:rPr>
            <a:t> </a:t>
          </a:r>
          <a:r>
            <a:rPr lang="en-US" sz="1600" b="1" dirty="0" err="1">
              <a:solidFill>
                <a:schemeClr val="tx1"/>
              </a:solidFill>
              <a:sym typeface="+mn-ea"/>
            </a:rPr>
            <a:t>songket</a:t>
          </a:r>
          <a:r>
            <a:rPr lang="en-US" sz="1600" b="1" dirty="0">
              <a:solidFill>
                <a:schemeClr val="tx1"/>
              </a:solidFill>
              <a:sym typeface="+mn-ea"/>
            </a:rPr>
            <a:t> </a:t>
          </a:r>
          <a:r>
            <a:rPr lang="en-US" sz="1600" b="1" dirty="0" err="1">
              <a:solidFill>
                <a:schemeClr val="tx1"/>
              </a:solidFill>
              <a:sym typeface="+mn-ea"/>
            </a:rPr>
            <a:t>palembang</a:t>
          </a:r>
          <a:r>
            <a:rPr lang="en-US" sz="1600" b="1" dirty="0">
              <a:solidFill>
                <a:schemeClr val="tx1"/>
              </a:solidFill>
              <a:sym typeface="+mn-ea"/>
            </a:rPr>
            <a:t>, </a:t>
          </a:r>
          <a:r>
            <a:rPr lang="en-US" sz="1600" b="1" dirty="0" err="1">
              <a:solidFill>
                <a:schemeClr val="tx1"/>
              </a:solidFill>
              <a:sym typeface="+mn-ea"/>
            </a:rPr>
            <a:t>seorang</a:t>
          </a:r>
          <a:r>
            <a:rPr lang="en-US" sz="1600" b="1" dirty="0">
              <a:solidFill>
                <a:schemeClr val="tx1"/>
              </a:solidFill>
              <a:sym typeface="+mn-ea"/>
            </a:rPr>
            <a:t> </a:t>
          </a:r>
          <a:r>
            <a:rPr lang="en-US" sz="1600" b="1" dirty="0" err="1">
              <a:solidFill>
                <a:schemeClr val="tx1"/>
              </a:solidFill>
              <a:sym typeface="+mn-ea"/>
            </a:rPr>
            <a:t>perajin</a:t>
          </a:r>
          <a:r>
            <a:rPr lang="en-US" sz="1600" b="1" dirty="0">
              <a:solidFill>
                <a:schemeClr val="tx1"/>
              </a:solidFill>
              <a:sym typeface="+mn-ea"/>
            </a:rPr>
            <a:t> </a:t>
          </a:r>
          <a:r>
            <a:rPr lang="en-US" sz="1600" b="1" dirty="0" err="1">
              <a:solidFill>
                <a:schemeClr val="tx1"/>
              </a:solidFill>
              <a:sym typeface="+mn-ea"/>
            </a:rPr>
            <a:t>bisa</a:t>
          </a:r>
          <a:r>
            <a:rPr lang="en-US" sz="1600" b="1" dirty="0">
              <a:solidFill>
                <a:schemeClr val="tx1"/>
              </a:solidFill>
              <a:sym typeface="+mn-ea"/>
            </a:rPr>
            <a:t> </a:t>
          </a:r>
          <a:r>
            <a:rPr lang="en-US" sz="1600" b="1" dirty="0" err="1">
              <a:solidFill>
                <a:schemeClr val="tx1"/>
              </a:solidFill>
              <a:sym typeface="+mn-ea"/>
            </a:rPr>
            <a:t>menghabiskan</a:t>
          </a:r>
          <a:r>
            <a:rPr lang="en-US" sz="1600" b="1" dirty="0">
              <a:solidFill>
                <a:schemeClr val="tx1"/>
              </a:solidFill>
              <a:sym typeface="+mn-ea"/>
            </a:rPr>
            <a:t> </a:t>
          </a:r>
          <a:r>
            <a:rPr lang="en-US" sz="1600" b="1" dirty="0" err="1">
              <a:solidFill>
                <a:schemeClr val="tx1"/>
              </a:solidFill>
              <a:sym typeface="+mn-ea"/>
            </a:rPr>
            <a:t>waktu</a:t>
          </a:r>
          <a:r>
            <a:rPr lang="en-US" sz="1600" b="1" dirty="0">
              <a:solidFill>
                <a:schemeClr val="tx1"/>
              </a:solidFill>
              <a:sym typeface="+mn-ea"/>
            </a:rPr>
            <a:t> </a:t>
          </a:r>
          <a:r>
            <a:rPr lang="en-US" sz="1600" b="1" dirty="0" err="1">
              <a:solidFill>
                <a:schemeClr val="tx1"/>
              </a:solidFill>
              <a:sym typeface="+mn-ea"/>
            </a:rPr>
            <a:t>selama</a:t>
          </a:r>
          <a:r>
            <a:rPr lang="en-US" sz="1600" b="1" dirty="0">
              <a:solidFill>
                <a:schemeClr val="tx1"/>
              </a:solidFill>
              <a:sym typeface="+mn-ea"/>
            </a:rPr>
            <a:t> </a:t>
          </a:r>
          <a:r>
            <a:rPr lang="en-US" sz="1600" b="1" dirty="0" err="1">
              <a:solidFill>
                <a:schemeClr val="tx1"/>
              </a:solidFill>
              <a:sym typeface="+mn-ea"/>
            </a:rPr>
            <a:t>tiga</a:t>
          </a:r>
          <a:r>
            <a:rPr lang="en-US" sz="1600" b="1" dirty="0">
              <a:solidFill>
                <a:schemeClr val="tx1"/>
              </a:solidFill>
              <a:sym typeface="+mn-ea"/>
            </a:rPr>
            <a:t> </a:t>
          </a:r>
          <a:r>
            <a:rPr lang="en-US" sz="1600" b="1" dirty="0" err="1">
              <a:solidFill>
                <a:schemeClr val="tx1"/>
              </a:solidFill>
              <a:sym typeface="+mn-ea"/>
            </a:rPr>
            <a:t>bulan</a:t>
          </a:r>
          <a:r>
            <a:rPr lang="en-US" sz="1600" b="1" dirty="0">
              <a:solidFill>
                <a:schemeClr val="tx1"/>
              </a:solidFill>
              <a:sym typeface="+mn-ea"/>
            </a:rPr>
            <a:t> </a:t>
          </a:r>
          <a:r>
            <a:rPr lang="en-US" sz="1600" b="1" dirty="0" err="1">
              <a:solidFill>
                <a:schemeClr val="tx1"/>
              </a:solidFill>
              <a:sym typeface="+mn-ea"/>
            </a:rPr>
            <a:t>pengerjaan</a:t>
          </a:r>
          <a:r>
            <a:rPr lang="en-US" sz="1600" b="1" dirty="0">
              <a:solidFill>
                <a:schemeClr val="tx1"/>
              </a:solidFill>
              <a:sym typeface="+mn-ea"/>
            </a:rPr>
            <a:t>.</a:t>
          </a:r>
          <a:r>
            <a:rPr lang="en-US" sz="1600" b="1" dirty="0">
              <a:solidFill>
                <a:schemeClr val="dk1"/>
              </a:solidFill>
              <a:sym typeface="+mn-ea"/>
            </a:rPr>
            <a:t> </a:t>
          </a:r>
          <a:endParaRPr>
            <a:solidFill>
              <a:schemeClr val="dk1"/>
            </a:solidFill>
          </a:endParaRPr>
        </a:p>
      </dsp:txBody>
      <dsp:txXfrm rot="5400000">
        <a:off x="5400943" y="1344206"/>
        <a:ext cx="2884446" cy="6440627"/>
      </dsp:txXfrm>
    </dsp:sp>
    <dsp:sp modelId="{EBD335B5-8308-49CB-9630-99D852747B1F}">
      <dsp:nvSpPr>
        <dsp:cNvPr id="5" name="Rounded Rectangle 4"/>
        <dsp:cNvSpPr/>
      </dsp:nvSpPr>
      <dsp:spPr bwMode="white">
        <a:xfrm>
          <a:off x="0" y="3092094"/>
          <a:ext cx="3622853" cy="2944851"/>
        </a:xfrm>
        <a:prstGeom prst="roundRect">
          <a:avLst/>
        </a:prstGeom>
        <a:sp3d prstMaterial="dkEdge">
          <a:bevelT w="8200" h="38100"/>
        </a:sp3d>
      </dsp:spPr>
      <dsp:style>
        <a:lnRef idx="0">
          <a:schemeClr val="lt1"/>
        </a:lnRef>
        <a:fillRef idx="2">
          <a:schemeClr val="accent6">
            <a:shade val="80000"/>
            <a:hueOff val="300000"/>
            <a:satOff val="-12940"/>
            <a:lumOff val="27843"/>
            <a:alpha val="100000"/>
          </a:schemeClr>
        </a:fillRef>
        <a:effectRef idx="1">
          <a:scrgbClr r="0" g="0" b="0"/>
        </a:effectRef>
        <a:fontRef idx="minor">
          <a:schemeClr val="dk1"/>
        </a:fontRef>
      </dsp:style>
      <dsp:txBody>
        <a:bodyPr vert="horz" wrap="square" lIns="194310" tIns="97155" rIns="194310" bIns="97155" anchor="ctr"/>
        <a:lstStyle>
          <a:lvl1pPr algn="ctr">
            <a:defRPr sz="5100"/>
          </a:lvl1pPr>
          <a:lvl2pPr marL="285750" indent="-285750" algn="ctr">
            <a:defRPr sz="3900"/>
          </a:lvl2pPr>
          <a:lvl3pPr marL="571500" indent="-285750" algn="ctr">
            <a:defRPr sz="3900"/>
          </a:lvl3pPr>
          <a:lvl4pPr marL="857250" indent="-285750" algn="ctr">
            <a:defRPr sz="3900"/>
          </a:lvl4pPr>
          <a:lvl5pPr marL="1143000" indent="-285750" algn="ctr">
            <a:defRPr sz="3900"/>
          </a:lvl5pPr>
          <a:lvl6pPr marL="1428750" indent="-285750" algn="ctr">
            <a:defRPr sz="3900"/>
          </a:lvl6pPr>
          <a:lvl7pPr marL="1714500" indent="-285750" algn="ctr">
            <a:defRPr sz="3900"/>
          </a:lvl7pPr>
          <a:lvl8pPr marL="2000250" indent="-285750" algn="ctr">
            <a:defRPr sz="3900"/>
          </a:lvl8pPr>
          <a:lvl9pPr marL="2286000" indent="-285750" algn="ctr">
            <a:defRPr sz="3900"/>
          </a:lvl9pPr>
        </a:lstStyle>
        <a:p>
          <a:pPr lvl="0">
            <a:lnSpc>
              <a:spcPct val="100000"/>
            </a:lnSpc>
            <a:spcBef>
              <a:spcPct val="0"/>
            </a:spcBef>
            <a:spcAft>
              <a:spcPct val="35000"/>
            </a:spcAft>
          </a:pPr>
          <a:r>
            <a:rPr lang="en-US"/>
            <a:t>Deskripsi</a:t>
          </a:r>
        </a:p>
      </dsp:txBody>
      <dsp:txXfrm>
        <a:off x="0" y="3092094"/>
        <a:ext cx="3622853" cy="2944851"/>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type="chevron" r:blip="" rot="90">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type="round2SameRect" r:blip="" rot="90">
                <dgm:adjLst/>
              </dgm:shape>
            </dgm:if>
            <dgm:else name="Name6">
              <dgm:alg type="tx">
                <dgm:param type="stBulletLvl" val="1"/>
                <dgm:param type="txAnchorVertCh" val="mid"/>
              </dgm:alg>
              <dgm:shape xmlns:r="http://schemas.openxmlformats.org/officeDocument/2006/relationships" type="round2SameRect" r:blip="" rot="-90">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equation2#1">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srcNode" val="vNodes"/>
                <dgm:param type="dstNode" val="lastNode"/>
                <dgm:param type="begPts" val="auto"/>
                <dgm:param type="endPts" val="auto"/>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layout11.xml><?xml version="1.0" encoding="utf-8"?>
<dgm:layoutDef xmlns:dgm="http://schemas.openxmlformats.org/drawingml/2006/diagram" xmlns:a="http://schemas.openxmlformats.org/drawingml/2006/main" uniqueId="urn:microsoft.com/office/officeart/2005/8/layout/radial4#2">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rSet qsTypeId="urn:microsoft.com/office/officeart/2005/8/quickstyle/simple5"/>
        </dgm:pt>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rSet csTypeId="urn:microsoft.com/office/officeart/2005/8/colors/accent6_5"/>
        </dgm:pt>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Sty" val="arr"/>
              <dgm:param type="endSty" val="noArr"/>
              <dgm:param type="begPts" val="auto"/>
              <dgm:param type="endPts" val="ct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pyramid2#1">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varLst>
      <dgm:dir/>
      <dgm:resizeHandles/>
    </dgm:varLst>
    <dgm:alg type="composite"/>
    <dgm:shape xmlns:r="http://schemas.openxmlformats.org/officeDocument/2006/relationships" r:blip="">
      <dgm:adjLst/>
    </dgm:shape>
    <dgm:presOf/>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13.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type="homePlate" r:blip="" rot="180"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hProcess4#1">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srcNode" val="parentNode1"/>
              <dgm:param type="dstNode" val="connSite2"/>
              <dgm:param type="connRout" val="curve"/>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srcNode" val="parentNode2"/>
                <dgm:param type="dstNode" val="connSite1"/>
                <dgm:param type="connRout" val="curve"/>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17.xml><?xml version="1.0" encoding="utf-8"?>
<dgm:layoutDef xmlns:dgm="http://schemas.openxmlformats.org/drawingml/2006/diagram" xmlns:a="http://schemas.openxmlformats.org/drawingml/2006/main" uniqueId="urn:microsoft.com/office/officeart/2005/8/layout/equation2#1">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srcNode" val="vNodes"/>
                <dgm:param type="dstNode" val="lastNode"/>
                <dgm:param type="begPts" val="auto"/>
                <dgm:param type="endPts" val="auto"/>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layout18.xml><?xml version="1.0" encoding="utf-8"?>
<dgm:layoutDef xmlns:dgm="http://schemas.openxmlformats.org/drawingml/2006/diagram" xmlns:a="http://schemas.openxmlformats.org/drawingml/2006/main" uniqueId="urn:microsoft.com/office/officeart/2005/8/layout/pList1#1">
  <dgm:title val=""/>
  <dgm:desc val=""/>
  <dgm:catLst>
    <dgm:cat type="list" pri="20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off" val="ctr"/>
          <dgm:param type="contDir" val="sameDir"/>
          <dgm:param type="grDir" val="tL"/>
          <dgm:param type="flowDir" val="row"/>
          <dgm:param type="horzAlign" val="ctr"/>
          <dgm:param type="vertAlign" val="mid"/>
        </dgm:alg>
      </dgm:if>
      <dgm:else name="Name3">
        <dgm:alg type="snake">
          <dgm:param type="off" val="ctr"/>
          <dgm:param type="contDir" val="sameDir"/>
          <dgm:param type="grDir" val="tR"/>
          <dgm:param type="flowDir" val="row"/>
          <dgm:param type="horzAlign" val="ctr"/>
          <dgm:param type="vertAlign" val="mid"/>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arrow1">
  <dgm:title val=""/>
  <dgm:desc val=""/>
  <dgm:catLst>
    <dgm:cat type="relationship" pri="7000"/>
    <dgm:cat type="process" pri="32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ycle">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equ" val="2">
        <dgm:constrLst>
          <dgm:constr type="primFontSz" for="ch" ptType="node" op="equ" val="65"/>
          <dgm:constr type="w" for="ch" ptType="node" refType="w"/>
          <dgm:constr type="h" for="ch" ptType="node" refType="w" refFor="ch" refPtType="node"/>
          <dgm:constr type="sibSp" refType="w" refFor="ch" refPtType="node" fact="0.1"/>
          <dgm:constr type="diam" refType="w" refFor="ch" refPtType="node" fact="1.1"/>
        </dgm:constrLst>
      </dgm:if>
      <dgm:if name="Name11" axis="ch" ptType="node" func="cnt" op="equ" val="5">
        <dgm:constrLst>
          <dgm:constr type="primFontSz" for="ch" ptType="node" op="equ" val="65"/>
          <dgm:constr type="w" for="ch" ptType="node" refType="w"/>
          <dgm:constr type="h" for="ch" ptType="node" refType="w" refFor="ch" refPtType="node"/>
          <dgm:constr type="sibSp" refType="w" refFor="ch" refPtType="node" fact="-0.24"/>
        </dgm:constrLst>
      </dgm:if>
      <dgm:if name="Name12" axis="ch" ptType="node" func="cnt" op="equ" val="6">
        <dgm:constrLst>
          <dgm:constr type="primFontSz" for="ch" ptType="node" op="equ" val="65"/>
          <dgm:constr type="w" for="ch" ptType="node" refType="w"/>
          <dgm:constr type="h" for="ch" ptType="node" refType="w" refFor="ch" refPtType="node"/>
          <dgm:constr type="sibSp" refType="w" refFor="ch" refPtType="node" fact="-0.2"/>
        </dgm:constrLst>
      </dgm:if>
      <dgm:if name="Name13" axis="ch" ptType="node" func="cnt" op="equ" val="8">
        <dgm:constrLst>
          <dgm:constr type="primFontSz" for="ch" ptType="node" op="equ" val="65"/>
          <dgm:constr type="w" for="ch" ptType="node" refType="w"/>
          <dgm:constr type="h" for="ch" ptType="node" refType="w" refFor="ch" refPtType="node"/>
          <dgm:constr type="sibSp" refType="w" refFor="ch" refPtType="node" fact="-0.15"/>
        </dgm:constrLst>
      </dgm:if>
      <dgm:if name="Name14" axis="ch" ptType="node" func="cnt" op="equ" val="10">
        <dgm:constrLst>
          <dgm:constr type="primFontSz" for="ch" ptType="node" op="lte" val="65"/>
          <dgm:constr type="w" for="ch" ptType="node" refType="w"/>
          <dgm:constr type="h" for="ch" ptType="node" refType="w" refFor="ch" refPtType="node"/>
          <dgm:constr type="sibSp" refType="w" refFor="ch" refPtType="node" fact="-0.24"/>
        </dgm:constrLst>
      </dgm:if>
      <dgm:else name="Name15">
        <dgm:constrLst>
          <dgm:constr type="primFontSz" for="ch" ptType="node" op="equ" val="65"/>
          <dgm:constr type="w" for="ch" ptType="node" refType="w"/>
          <dgm:constr type="h" for="ch" ptType="node" refType="w" refFor="ch" refPtType="node"/>
          <dgm:constr type="sibSp" refType="w" refFor="ch" refPtType="node" fact="-0.35"/>
        </dgm:constrLst>
      </dgm:else>
    </dgm:choose>
    <dgm:ruleLst/>
    <dgm:forEach name="Name16" axis="ch" ptType="node">
      <dgm:layoutNode name="arrow">
        <dgm:varLst>
          <dgm:bulletEnabled val="1"/>
        </dgm:varLst>
        <dgm:alg type="tx"/>
        <dgm:shape xmlns:r="http://schemas.openxmlformats.org/officeDocument/2006/relationships" type="upArrow" r:blip="">
          <dgm:adjLst>
            <dgm:adj idx="2" val="0.35"/>
          </dgm:adjLst>
        </dgm:shape>
        <dgm:presOf axis="desOrSelf" ptType="node"/>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1.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05/8/layout/equation2#1">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srcNode" val="vNodes"/>
                <dgm:param type="dstNode" val="lastNode"/>
                <dgm:param type="begPts" val="auto"/>
                <dgm:param type="endPts" val="auto"/>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layout25.xml><?xml version="1.0" encoding="utf-8"?>
<dgm:layoutDef xmlns:dgm="http://schemas.openxmlformats.org/drawingml/2006/diagram" xmlns:a="http://schemas.openxmlformats.org/drawingml/2006/main" uniqueId="urn:microsoft.com/office/officeart/2005/8/layout/arrow1">
  <dgm:title val=""/>
  <dgm:desc val=""/>
  <dgm:catLst>
    <dgm:cat type="relationship" pri="7000"/>
    <dgm:cat type="process" pri="32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ycle">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equ" val="2">
        <dgm:constrLst>
          <dgm:constr type="primFontSz" for="ch" ptType="node" op="equ" val="65"/>
          <dgm:constr type="w" for="ch" ptType="node" refType="w"/>
          <dgm:constr type="h" for="ch" ptType="node" refType="w" refFor="ch" refPtType="node"/>
          <dgm:constr type="sibSp" refType="w" refFor="ch" refPtType="node" fact="0.1"/>
          <dgm:constr type="diam" refType="w" refFor="ch" refPtType="node" fact="1.1"/>
        </dgm:constrLst>
      </dgm:if>
      <dgm:if name="Name11" axis="ch" ptType="node" func="cnt" op="equ" val="5">
        <dgm:constrLst>
          <dgm:constr type="primFontSz" for="ch" ptType="node" op="equ" val="65"/>
          <dgm:constr type="w" for="ch" ptType="node" refType="w"/>
          <dgm:constr type="h" for="ch" ptType="node" refType="w" refFor="ch" refPtType="node"/>
          <dgm:constr type="sibSp" refType="w" refFor="ch" refPtType="node" fact="-0.24"/>
        </dgm:constrLst>
      </dgm:if>
      <dgm:if name="Name12" axis="ch" ptType="node" func="cnt" op="equ" val="6">
        <dgm:constrLst>
          <dgm:constr type="primFontSz" for="ch" ptType="node" op="equ" val="65"/>
          <dgm:constr type="w" for="ch" ptType="node" refType="w"/>
          <dgm:constr type="h" for="ch" ptType="node" refType="w" refFor="ch" refPtType="node"/>
          <dgm:constr type="sibSp" refType="w" refFor="ch" refPtType="node" fact="-0.2"/>
        </dgm:constrLst>
      </dgm:if>
      <dgm:if name="Name13" axis="ch" ptType="node" func="cnt" op="equ" val="8">
        <dgm:constrLst>
          <dgm:constr type="primFontSz" for="ch" ptType="node" op="equ" val="65"/>
          <dgm:constr type="w" for="ch" ptType="node" refType="w"/>
          <dgm:constr type="h" for="ch" ptType="node" refType="w" refFor="ch" refPtType="node"/>
          <dgm:constr type="sibSp" refType="w" refFor="ch" refPtType="node" fact="-0.15"/>
        </dgm:constrLst>
      </dgm:if>
      <dgm:if name="Name14" axis="ch" ptType="node" func="cnt" op="equ" val="10">
        <dgm:constrLst>
          <dgm:constr type="primFontSz" for="ch" ptType="node" op="lte" val="65"/>
          <dgm:constr type="w" for="ch" ptType="node" refType="w"/>
          <dgm:constr type="h" for="ch" ptType="node" refType="w" refFor="ch" refPtType="node"/>
          <dgm:constr type="sibSp" refType="w" refFor="ch" refPtType="node" fact="-0.24"/>
        </dgm:constrLst>
      </dgm:if>
      <dgm:else name="Name15">
        <dgm:constrLst>
          <dgm:constr type="primFontSz" for="ch" ptType="node" op="equ" val="65"/>
          <dgm:constr type="w" for="ch" ptType="node" refType="w"/>
          <dgm:constr type="h" for="ch" ptType="node" refType="w" refFor="ch" refPtType="node"/>
          <dgm:constr type="sibSp" refType="w" refFor="ch" refPtType="node" fact="-0.35"/>
        </dgm:constrLst>
      </dgm:else>
    </dgm:choose>
    <dgm:ruleLst/>
    <dgm:forEach name="Name16" axis="ch" ptType="node">
      <dgm:layoutNode name="arrow">
        <dgm:varLst>
          <dgm:bulletEnabled val="1"/>
        </dgm:varLst>
        <dgm:alg type="tx"/>
        <dgm:shape xmlns:r="http://schemas.openxmlformats.org/officeDocument/2006/relationships" type="upArrow" r:blip="">
          <dgm:adjLst>
            <dgm:adj idx="2" val="0.35"/>
          </dgm:adjLst>
        </dgm:shape>
        <dgm:presOf axis="desOrSelf" ptType="node"/>
        <dgm:constrLst/>
        <dgm:ruleLst>
          <dgm:rule type="primFontSz" val="5" fact="NaN" max="NaN"/>
        </dgm:ruleLst>
      </dgm:layoutNode>
    </dgm:forEach>
  </dgm:layoutNode>
</dgm:layoutDef>
</file>

<file path=ppt/diagrams/layout26.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7.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8.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type="homePlate" r:blip="" rot="180"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9.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radial4#1">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rSet qsTypeId="urn:microsoft.com/office/officeart/2005/8/quickstyle/simple5"/>
        </dgm:pt>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rSet csTypeId="urn:microsoft.com/office/officeart/2005/8/colors/accent6_5"/>
        </dgm:pt>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Sty" val="arr"/>
              <dgm:param type="endSty" val="noArr"/>
              <dgm:param type="begPts" val="auto"/>
              <dgm:param type="endPts" val="ct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30.xml><?xml version="1.0" encoding="utf-8"?>
<dgm:layoutDef xmlns:dgm="http://schemas.openxmlformats.org/drawingml/2006/diagram" xmlns:a="http://schemas.openxmlformats.org/drawingml/2006/main" uniqueId="urn:microsoft.com/office/officeart/2005/8/layout/radial4#1">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rSet qsTypeId="urn:microsoft.com/office/officeart/2005/8/quickstyle/simple5"/>
        </dgm:pt>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rSet csTypeId="urn:microsoft.com/office/officeart/2005/8/colors/accent6_5"/>
        </dgm:pt>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Sty" val="arr"/>
              <dgm:param type="endSty" val="noArr"/>
              <dgm:param type="begPts" val="auto"/>
              <dgm:param type="endPts" val="ct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31.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2.xml><?xml version="1.0" encoding="utf-8"?>
<dgm:layoutDef xmlns:dgm="http://schemas.openxmlformats.org/drawingml/2006/diagram" xmlns:a="http://schemas.openxmlformats.org/drawingml/2006/main" uniqueId="urn:microsoft.com/office/officeart/2005/8/layout/list1#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3.xml><?xml version="1.0" encoding="utf-8"?>
<dgm:layoutDef xmlns:dgm="http://schemas.openxmlformats.org/drawingml/2006/diagram" xmlns:a="http://schemas.openxmlformats.org/drawingml/2006/main" uniqueId="urn:microsoft.com/office/officeart/2005/8/layout/chart3#1">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ar" val="1"/>
      <dgm:param type="vertAlign" val="mid"/>
      <dgm:param type="horzAlign" val="ctr"/>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34.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5.xml><?xml version="1.0" encoding="utf-8"?>
<dgm:layoutDef xmlns:dgm="http://schemas.openxmlformats.org/drawingml/2006/diagram" xmlns:a="http://schemas.openxmlformats.org/drawingml/2006/main" uniqueId="urn:microsoft.com/office/officeart/2005/8/layout/arrow1">
  <dgm:title val=""/>
  <dgm:desc val=""/>
  <dgm:catLst>
    <dgm:cat type="relationship" pri="7000"/>
    <dgm:cat type="process" pri="32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ycle">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equ" val="2">
        <dgm:constrLst>
          <dgm:constr type="primFontSz" for="ch" ptType="node" op="equ" val="65"/>
          <dgm:constr type="w" for="ch" ptType="node" refType="w"/>
          <dgm:constr type="h" for="ch" ptType="node" refType="w" refFor="ch" refPtType="node"/>
          <dgm:constr type="sibSp" refType="w" refFor="ch" refPtType="node" fact="0.1"/>
          <dgm:constr type="diam" refType="w" refFor="ch" refPtType="node" fact="1.1"/>
        </dgm:constrLst>
      </dgm:if>
      <dgm:if name="Name11" axis="ch" ptType="node" func="cnt" op="equ" val="5">
        <dgm:constrLst>
          <dgm:constr type="primFontSz" for="ch" ptType="node" op="equ" val="65"/>
          <dgm:constr type="w" for="ch" ptType="node" refType="w"/>
          <dgm:constr type="h" for="ch" ptType="node" refType="w" refFor="ch" refPtType="node"/>
          <dgm:constr type="sibSp" refType="w" refFor="ch" refPtType="node" fact="-0.24"/>
        </dgm:constrLst>
      </dgm:if>
      <dgm:if name="Name12" axis="ch" ptType="node" func="cnt" op="equ" val="6">
        <dgm:constrLst>
          <dgm:constr type="primFontSz" for="ch" ptType="node" op="equ" val="65"/>
          <dgm:constr type="w" for="ch" ptType="node" refType="w"/>
          <dgm:constr type="h" for="ch" ptType="node" refType="w" refFor="ch" refPtType="node"/>
          <dgm:constr type="sibSp" refType="w" refFor="ch" refPtType="node" fact="-0.2"/>
        </dgm:constrLst>
      </dgm:if>
      <dgm:if name="Name13" axis="ch" ptType="node" func="cnt" op="equ" val="8">
        <dgm:constrLst>
          <dgm:constr type="primFontSz" for="ch" ptType="node" op="equ" val="65"/>
          <dgm:constr type="w" for="ch" ptType="node" refType="w"/>
          <dgm:constr type="h" for="ch" ptType="node" refType="w" refFor="ch" refPtType="node"/>
          <dgm:constr type="sibSp" refType="w" refFor="ch" refPtType="node" fact="-0.15"/>
        </dgm:constrLst>
      </dgm:if>
      <dgm:if name="Name14" axis="ch" ptType="node" func="cnt" op="equ" val="10">
        <dgm:constrLst>
          <dgm:constr type="primFontSz" for="ch" ptType="node" op="lte" val="65"/>
          <dgm:constr type="w" for="ch" ptType="node" refType="w"/>
          <dgm:constr type="h" for="ch" ptType="node" refType="w" refFor="ch" refPtType="node"/>
          <dgm:constr type="sibSp" refType="w" refFor="ch" refPtType="node" fact="-0.24"/>
        </dgm:constrLst>
      </dgm:if>
      <dgm:else name="Name15">
        <dgm:constrLst>
          <dgm:constr type="primFontSz" for="ch" ptType="node" op="equ" val="65"/>
          <dgm:constr type="w" for="ch" ptType="node" refType="w"/>
          <dgm:constr type="h" for="ch" ptType="node" refType="w" refFor="ch" refPtType="node"/>
          <dgm:constr type="sibSp" refType="w" refFor="ch" refPtType="node" fact="-0.35"/>
        </dgm:constrLst>
      </dgm:else>
    </dgm:choose>
    <dgm:ruleLst/>
    <dgm:forEach name="Name16" axis="ch" ptType="node">
      <dgm:layoutNode name="arrow">
        <dgm:varLst>
          <dgm:bulletEnabled val="1"/>
        </dgm:varLst>
        <dgm:alg type="tx"/>
        <dgm:shape xmlns:r="http://schemas.openxmlformats.org/officeDocument/2006/relationships" type="upArrow" r:blip="">
          <dgm:adjLst>
            <dgm:adj idx="2" val="0.35"/>
          </dgm:adjLst>
        </dgm:shape>
        <dgm:presOf axis="desOrSelf" ptType="node"/>
        <dgm:constrLst/>
        <dgm:ruleLst>
          <dgm:rule type="primFontSz" val="5" fact="NaN" max="NaN"/>
        </dgm:ruleLst>
      </dgm:layoutNode>
    </dgm:forEach>
  </dgm:layoutNode>
</dgm:layoutDef>
</file>

<file path=ppt/diagrams/layout36.xml><?xml version="1.0" encoding="utf-8"?>
<dgm:layoutDef xmlns:dgm="http://schemas.openxmlformats.org/drawingml/2006/diagram" xmlns:a="http://schemas.openxmlformats.org/drawingml/2006/main" uniqueId="urn:microsoft.com/office/officeart/2005/8/layout/list1#2">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7.xml><?xml version="1.0" encoding="utf-8"?>
<dgm:layoutDef xmlns:dgm="http://schemas.openxmlformats.org/drawingml/2006/diagram" xmlns:a="http://schemas.openxmlformats.org/drawingml/2006/main" uniqueId="urn:microsoft.com/office/officeart/2005/8/layout/pyramid2#1">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varLst>
      <dgm:dir/>
      <dgm:resizeHandles/>
    </dgm:varLst>
    <dgm:alg type="composite"/>
    <dgm:shape xmlns:r="http://schemas.openxmlformats.org/officeDocument/2006/relationships" r:blip="">
      <dgm:adjLst/>
    </dgm:shape>
    <dgm:presOf/>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38.xml><?xml version="1.0" encoding="utf-8"?>
<dgm:layoutDef xmlns:dgm="http://schemas.openxmlformats.org/drawingml/2006/diagram" xmlns:a="http://schemas.openxmlformats.org/drawingml/2006/main" uniqueId="urn:microsoft.com/office/officeart/2005/8/layout/chart3#2">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ar" val="1"/>
      <dgm:param type="vertAlign" val="mid"/>
      <dgm:param type="horzAlign" val="ctr"/>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39.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type="rightArrow" r:blip="" rot="180"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40.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5.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arrow1">
  <dgm:title val=""/>
  <dgm:desc val=""/>
  <dgm:catLst>
    <dgm:cat type="relationship" pri="7000"/>
    <dgm:cat type="process" pri="32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ycle">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equ" val="2">
        <dgm:constrLst>
          <dgm:constr type="primFontSz" for="ch" ptType="node" op="equ" val="65"/>
          <dgm:constr type="w" for="ch" ptType="node" refType="w"/>
          <dgm:constr type="h" for="ch" ptType="node" refType="w" refFor="ch" refPtType="node"/>
          <dgm:constr type="sibSp" refType="w" refFor="ch" refPtType="node" fact="0.1"/>
          <dgm:constr type="diam" refType="w" refFor="ch" refPtType="node" fact="1.1"/>
        </dgm:constrLst>
      </dgm:if>
      <dgm:if name="Name11" axis="ch" ptType="node" func="cnt" op="equ" val="5">
        <dgm:constrLst>
          <dgm:constr type="primFontSz" for="ch" ptType="node" op="equ" val="65"/>
          <dgm:constr type="w" for="ch" ptType="node" refType="w"/>
          <dgm:constr type="h" for="ch" ptType="node" refType="w" refFor="ch" refPtType="node"/>
          <dgm:constr type="sibSp" refType="w" refFor="ch" refPtType="node" fact="-0.24"/>
        </dgm:constrLst>
      </dgm:if>
      <dgm:if name="Name12" axis="ch" ptType="node" func="cnt" op="equ" val="6">
        <dgm:constrLst>
          <dgm:constr type="primFontSz" for="ch" ptType="node" op="equ" val="65"/>
          <dgm:constr type="w" for="ch" ptType="node" refType="w"/>
          <dgm:constr type="h" for="ch" ptType="node" refType="w" refFor="ch" refPtType="node"/>
          <dgm:constr type="sibSp" refType="w" refFor="ch" refPtType="node" fact="-0.2"/>
        </dgm:constrLst>
      </dgm:if>
      <dgm:if name="Name13" axis="ch" ptType="node" func="cnt" op="equ" val="8">
        <dgm:constrLst>
          <dgm:constr type="primFontSz" for="ch" ptType="node" op="equ" val="65"/>
          <dgm:constr type="w" for="ch" ptType="node" refType="w"/>
          <dgm:constr type="h" for="ch" ptType="node" refType="w" refFor="ch" refPtType="node"/>
          <dgm:constr type="sibSp" refType="w" refFor="ch" refPtType="node" fact="-0.15"/>
        </dgm:constrLst>
      </dgm:if>
      <dgm:if name="Name14" axis="ch" ptType="node" func="cnt" op="equ" val="10">
        <dgm:constrLst>
          <dgm:constr type="primFontSz" for="ch" ptType="node" op="lte" val="65"/>
          <dgm:constr type="w" for="ch" ptType="node" refType="w"/>
          <dgm:constr type="h" for="ch" ptType="node" refType="w" refFor="ch" refPtType="node"/>
          <dgm:constr type="sibSp" refType="w" refFor="ch" refPtType="node" fact="-0.24"/>
        </dgm:constrLst>
      </dgm:if>
      <dgm:else name="Name15">
        <dgm:constrLst>
          <dgm:constr type="primFontSz" for="ch" ptType="node" op="equ" val="65"/>
          <dgm:constr type="w" for="ch" ptType="node" refType="w"/>
          <dgm:constr type="h" for="ch" ptType="node" refType="w" refFor="ch" refPtType="node"/>
          <dgm:constr type="sibSp" refType="w" refFor="ch" refPtType="node" fact="-0.35"/>
        </dgm:constrLst>
      </dgm:else>
    </dgm:choose>
    <dgm:ruleLst/>
    <dgm:forEach name="Name16" axis="ch" ptType="node">
      <dgm:layoutNode name="arrow">
        <dgm:varLst>
          <dgm:bulletEnabled val="1"/>
        </dgm:varLst>
        <dgm:alg type="tx"/>
        <dgm:shape xmlns:r="http://schemas.openxmlformats.org/officeDocument/2006/relationships" type="upArrow" r:blip="">
          <dgm:adjLst>
            <dgm:adj idx="2" val="0.35"/>
          </dgm:adjLst>
        </dgm:shape>
        <dgm:presOf axis="desOrSelf" ptType="node"/>
        <dgm:constrLst/>
        <dgm:ruleLst>
          <dgm:rule type="primFontSz" val="5" fact="NaN" max="NaN"/>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7">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8">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9">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4">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6">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9.xml><?xml version="1.0" encoding="utf-8"?>
<dgm:styleDef xmlns:dgm="http://schemas.openxmlformats.org/drawingml/2006/diagram" xmlns:a="http://schemas.openxmlformats.org/drawingml/2006/main" uniqueId="urn:microsoft.com/office/officeart/2005/8/quickstyle/3d3#1">
  <dgm:title val=""/>
  <dgm:desc val=""/>
  <dgm:catLst>
    <dgm:cat type="3D" pri="11300"/>
  </dgm:catLst>
  <dgm:scene3d>
    <a:camera prst="orthographicFront"/>
    <a:lightRig rig="threePt" dir="t"/>
  </dgm:scene3d>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7">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4">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5.xml><?xml version="1.0" encoding="utf-8"?>
<dgm:styleDef xmlns:dgm="http://schemas.openxmlformats.org/drawingml/2006/diagram" xmlns:a="http://schemas.openxmlformats.org/drawingml/2006/main" uniqueId="urn:microsoft.com/office/officeart/2005/8/quickstyle/3d3#1">
  <dgm:title val=""/>
  <dgm:desc val=""/>
  <dgm:catLst>
    <dgm:cat type="3D" pri="11300"/>
  </dgm:catLst>
  <dgm:scene3d>
    <a:camera prst="orthographicFront"/>
    <a:lightRig rig="threePt" dir="t"/>
  </dgm:scene3d>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6">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7">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4">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1#6">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5.xml><?xml version="1.0" encoding="utf-8"?>
<dgm:styleDef xmlns:dgm="http://schemas.openxmlformats.org/drawingml/2006/diagram" xmlns:a="http://schemas.openxmlformats.org/drawingml/2006/main" uniqueId="urn:microsoft.com/office/officeart/2005/8/quickstyle/simple1#7">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6.xml><?xml version="1.0" encoding="utf-8"?>
<dgm:styleDef xmlns:dgm="http://schemas.openxmlformats.org/drawingml/2006/diagram" xmlns:a="http://schemas.openxmlformats.org/drawingml/2006/main" uniqueId="urn:microsoft.com/office/officeart/2005/8/quickstyle/simple1#8">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7.xml><?xml version="1.0" encoding="utf-8"?>
<dgm:styleDef xmlns:dgm="http://schemas.openxmlformats.org/drawingml/2006/diagram" xmlns:a="http://schemas.openxmlformats.org/drawingml/2006/main" uniqueId="urn:microsoft.com/office/officeart/2005/8/quickstyle/simple1#9">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8.xml><?xml version="1.0" encoding="utf-8"?>
<dgm:styleDef xmlns:dgm="http://schemas.openxmlformats.org/drawingml/2006/diagram" xmlns:a="http://schemas.openxmlformats.org/drawingml/2006/main" uniqueId="urn:microsoft.com/office/officeart/2005/8/quickstyle/simple1#10">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9.xml><?xml version="1.0" encoding="utf-8"?>
<dgm:styleDef xmlns:dgm="http://schemas.openxmlformats.org/drawingml/2006/diagram" xmlns:a="http://schemas.openxmlformats.org/drawingml/2006/main" uniqueId="urn:microsoft.com/office/officeart/2005/8/quickstyle/simple1#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0.xml><?xml version="1.0" encoding="utf-8"?>
<dgm:styleDef xmlns:dgm="http://schemas.openxmlformats.org/drawingml/2006/diagram" xmlns:a="http://schemas.openxmlformats.org/drawingml/2006/main" uniqueId="urn:microsoft.com/office/officeart/2005/8/quickstyle/simple1#12">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4">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3d3#1">
  <dgm:title val=""/>
  <dgm:desc val=""/>
  <dgm:catLst>
    <dgm:cat type="3D" pri="11300"/>
  </dgm:catLst>
  <dgm:scene3d>
    <a:camera prst="orthographicFront"/>
    <a:lightRig rig="threePt" dir="t"/>
  </dgm:scene3d>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6">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3#1">
  <dgm:title val=""/>
  <dgm:desc val=""/>
  <dgm:catLst>
    <dgm:cat type="simple" pri="103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b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callout">
    <dgm:scene3d>
      <a:camera prst="orthographicFront"/>
      <a:lightRig rig="threePt" dir="t"/>
    </dgm:scene3d>
    <dgm:txPr/>
    <dgm:style>
      <a:lnRef idx="1">
        <a:scrgbClr r="0" g="0" b="0"/>
      </a:lnRef>
      <a:fillRef idx="2">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2">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Header Placeholder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pPr fontAlgn="auto"/>
            <a:endParaRPr lang="en-US" strike="noStrike" noProof="1"/>
          </a:p>
        </p:txBody>
      </p:sp>
      <p:sp>
        <p:nvSpPr>
          <p:cNvPr id="3" name="Date Placeholder 2"/>
          <p:cNvSpPr>
            <a:spLocks noGrp="1"/>
          </p:cNvSpPr>
          <p:nvPr>
            <p:ph type="dt" idx="1"/>
          </p:nvPr>
        </p:nvSpPr>
        <p:spPr>
          <a:xfrm>
            <a:off x="4024313" y="0"/>
            <a:ext cx="3078163" cy="512763"/>
          </a:xfrm>
          <a:prstGeom prst="rect">
            <a:avLst/>
          </a:prstGeom>
        </p:spPr>
        <p:txBody>
          <a:bodyPr vert="horz" lIns="91440" tIns="45720" rIns="91440" bIns="45720" rtlCol="0"/>
          <a:lstStyle>
            <a:lvl1pPr algn="r">
              <a:defRPr sz="1200"/>
            </a:lvl1pPr>
          </a:lstStyle>
          <a:p>
            <a:pPr fontAlgn="auto"/>
            <a:fld id="{3EFD42F7-718C-4B98-AAEC-167E6DDD60A7}" type="datetimeFigureOut">
              <a:rPr lang="en-US" strike="noStrike" noProof="1" smtClean="0">
                <a:latin typeface="+mn-lt"/>
                <a:ea typeface="+mn-ea"/>
                <a:cs typeface="+mn-cs"/>
              </a:rPr>
            </a:fld>
            <a:endParaRPr lang="en-US" strike="noStrike" noProof="1"/>
          </a:p>
        </p:txBody>
      </p:sp>
      <p:sp>
        <p:nvSpPr>
          <p:cNvPr id="3076" name="Slide Image Placeholder 3"/>
          <p:cNvSpPr>
            <a:spLocks noGrp="1" noRot="1" noChangeAspect="1"/>
          </p:cNvSpPr>
          <p:nvPr>
            <p:ph type="sldImg"/>
          </p:nvPr>
        </p:nvSpPr>
        <p:spPr>
          <a:xfrm>
            <a:off x="1109663" y="1279525"/>
            <a:ext cx="4884737" cy="3454400"/>
          </a:xfrm>
          <a:prstGeom prst="rect">
            <a:avLst/>
          </a:prstGeom>
          <a:noFill/>
          <a:ln w="12700" cap="flat" cmpd="sng">
            <a:solidFill>
              <a:srgbClr val="000000"/>
            </a:solidFill>
            <a:prstDash val="solid"/>
            <a:round/>
            <a:headEnd type="none" w="med" len="med"/>
            <a:tailEnd type="none" w="med" len="med"/>
          </a:ln>
        </p:spPr>
      </p:sp>
      <p:sp>
        <p:nvSpPr>
          <p:cNvPr id="3077" name="Notes Placeholder 4"/>
          <p:cNvSpPr>
            <a:spLocks noGrp="1"/>
          </p:cNvSpPr>
          <p:nvPr>
            <p:ph type="body" sz="quarter"/>
          </p:nvPr>
        </p:nvSpPr>
        <p:spPr>
          <a:xfrm>
            <a:off x="709613" y="4926013"/>
            <a:ext cx="5683250" cy="4029075"/>
          </a:xfrm>
          <a:prstGeom prst="rect">
            <a:avLst/>
          </a:prstGeom>
          <a:noFill/>
          <a:ln w="9525">
            <a:noFill/>
          </a:ln>
        </p:spPr>
        <p:txBody>
          <a:bodyPr vert="horz" lIns="91440" tIns="45720" rIns="91440" bIns="45720" anchor="t"/>
          <a:p>
            <a:pPr lvl="0"/>
            <a:r>
              <a:rPr lang="en-US" altLang="zh-CN"/>
              <a:t>Click to edit Master text styles</a:t>
            </a:r>
            <a:endParaRPr lang="en-US" altLang="zh-CN"/>
          </a:p>
          <a:p>
            <a:pPr lvl="1" indent="0"/>
            <a:r>
              <a:rPr lang="en-US" altLang="zh-CN"/>
              <a:t>Second level</a:t>
            </a:r>
            <a:endParaRPr lang="en-US" altLang="zh-CN"/>
          </a:p>
          <a:p>
            <a:pPr lvl="2" indent="0"/>
            <a:r>
              <a:rPr lang="en-US" altLang="zh-CN"/>
              <a:t>Third level</a:t>
            </a:r>
            <a:endParaRPr lang="en-US" altLang="zh-CN"/>
          </a:p>
          <a:p>
            <a:pPr lvl="3" indent="0"/>
            <a:r>
              <a:rPr lang="en-US" altLang="zh-CN"/>
              <a:t>Fourth level</a:t>
            </a:r>
            <a:endParaRPr lang="en-US" altLang="zh-CN"/>
          </a:p>
          <a:p>
            <a:pPr lvl="4" indent="0"/>
            <a:r>
              <a:rPr lang="en-US" altLang="zh-CN"/>
              <a:t>Fifth level</a:t>
            </a:r>
            <a:endParaRPr lang="en-US" altLang="zh-CN"/>
          </a:p>
        </p:txBody>
      </p:sp>
      <p:sp>
        <p:nvSpPr>
          <p:cNvPr id="6" name="Footer Placeholder 5"/>
          <p:cNvSpPr>
            <a:spLocks noGrp="1"/>
          </p:cNvSpPr>
          <p:nvPr>
            <p:ph type="ftr" sz="quarter" idx="4"/>
          </p:nvPr>
        </p:nvSpPr>
        <p:spPr>
          <a:xfrm>
            <a:off x="0" y="9720263"/>
            <a:ext cx="3078163" cy="514350"/>
          </a:xfrm>
          <a:prstGeom prst="rect">
            <a:avLst/>
          </a:prstGeom>
        </p:spPr>
        <p:txBody>
          <a:bodyPr vert="horz" lIns="91440" tIns="45720" rIns="91440" bIns="45720" rtlCol="0" anchor="b"/>
          <a:lstStyle>
            <a:lvl1pPr algn="l">
              <a:defRPr sz="1200"/>
            </a:lvl1pPr>
          </a:lstStyle>
          <a:p>
            <a:pPr fontAlgn="auto"/>
            <a:endParaRPr lang="en-US" strike="noStrike" noProof="1"/>
          </a:p>
        </p:txBody>
      </p:sp>
      <p:sp>
        <p:nvSpPr>
          <p:cNvPr id="7" name="Slide Number Placeholder 6"/>
          <p:cNvSpPr>
            <a:spLocks noGrp="1"/>
          </p:cNvSpPr>
          <p:nvPr>
            <p:ph type="sldNum" sz="quarter" idx="5"/>
          </p:nvPr>
        </p:nvSpPr>
        <p:spPr>
          <a:xfrm>
            <a:off x="4024313" y="9720263"/>
            <a:ext cx="3078163" cy="514350"/>
          </a:xfrm>
          <a:prstGeom prst="rect">
            <a:avLst/>
          </a:prstGeom>
        </p:spPr>
        <p:txBody>
          <a:bodyPr vert="horz" lIns="91440" tIns="45720" rIns="91440" bIns="45720" rtlCol="0" anchor="b"/>
          <a:lstStyle>
            <a:lvl1pPr algn="r">
              <a:defRPr sz="1200"/>
            </a:lvl1pPr>
          </a:lstStyle>
          <a:p>
            <a:pPr fontAlgn="auto"/>
            <a:fld id="{21B2AA4F-B828-4D7C-AFD3-893933DAFCB4}" type="slidenum">
              <a:rPr lang="en-US" strike="noStrike" noProof="1" smtClean="0">
                <a:latin typeface="+mn-lt"/>
                <a:ea typeface="+mn-ea"/>
                <a:cs typeface="+mn-cs"/>
              </a:rPr>
            </a:fld>
            <a:endParaRPr 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Slide Image Placeholder 1"/>
          <p:cNvSpPr>
            <a:spLocks noGrp="1" noRot="1" noChangeAspect="1"/>
          </p:cNvSpPr>
          <p:nvPr>
            <p:ph type="sldImg"/>
          </p:nvPr>
        </p:nvSpPr>
        <p:spPr/>
      </p:sp>
      <p:sp>
        <p:nvSpPr>
          <p:cNvPr id="21506" name="Notes Placeholder 2"/>
          <p:cNvSpPr>
            <a:spLocks noGrp="1"/>
          </p:cNvSpPr>
          <p:nvPr>
            <p:ph type="body"/>
          </p:nvPr>
        </p:nvSpPr>
        <p:spPr/>
        <p:txBody>
          <a:bodyPr lIns="91440" tIns="45720" rIns="91440" bIns="45720" anchor="t"/>
          <a:p>
            <a:pPr lvl="0" indent="0" fontAlgn="base">
              <a:lnSpc>
                <a:spcPct val="100000"/>
              </a:lnSpc>
              <a:spcBef>
                <a:spcPct val="0"/>
              </a:spcBef>
              <a:spcAft>
                <a:spcPct val="0"/>
              </a:spcAft>
              <a:buClrTx/>
              <a:buSzTx/>
              <a:buNone/>
            </a:pPr>
            <a:r>
              <a:rPr lang="en-US" altLang="zh-CN"/>
              <a:t>© Copyright </a:t>
            </a:r>
            <a:r>
              <a:rPr lang="en-US" altLang="zh-CN" b="1"/>
              <a:t>PresentationGO.com</a:t>
            </a:r>
            <a:r>
              <a:rPr lang="en-US" altLang="zh-CN"/>
              <a:t> – The free PowerPoint template library</a:t>
            </a:r>
            <a:endParaRPr lang="en-US" altLang="zh-CN"/>
          </a:p>
        </p:txBody>
      </p:sp>
      <p:sp>
        <p:nvSpPr>
          <p:cNvPr id="21507" name="Slide Number Placeholder 3"/>
          <p:cNvSpPr>
            <a:spLocks noGrp="1"/>
          </p:cNvSpPr>
          <p:nvPr>
            <p:ph type="sldNum" sz="quarter"/>
          </p:nvPr>
        </p:nvSpPr>
        <p:spPr>
          <a:xfrm>
            <a:off x="4024313" y="9720263"/>
            <a:ext cx="3078162" cy="514350"/>
          </a:xfrm>
          <a:prstGeom prst="rect">
            <a:avLst/>
          </a:prstGeom>
          <a:noFill/>
          <a:ln w="9525">
            <a:noFill/>
          </a:ln>
        </p:spPr>
        <p:txBody>
          <a:bodyPr vert="horz" lIns="91440" tIns="45720" rIns="91440" bIns="45720" anchor="b"/>
          <a:p>
            <a:pPr lvl="0" algn="r"/>
            <a:fld id="{9A0DB2DC-4C9A-4742-B13C-FB6460FD3503}" type="slidenum">
              <a:rPr lang="en-US" altLang="zh-CN" sz="1200"/>
            </a:fld>
            <a:endParaRPr lang="en-US" altLang="zh-CN"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Slide Image Placeholder 1"/>
          <p:cNvSpPr>
            <a:spLocks noGrp="1" noRot="1" noChangeAspect="1"/>
          </p:cNvSpPr>
          <p:nvPr>
            <p:ph type="sldImg"/>
          </p:nvPr>
        </p:nvSpPr>
        <p:spPr/>
      </p:sp>
      <p:sp>
        <p:nvSpPr>
          <p:cNvPr id="29698" name="Notes Placeholder 2"/>
          <p:cNvSpPr>
            <a:spLocks noGrp="1"/>
          </p:cNvSpPr>
          <p:nvPr>
            <p:ph type="body"/>
          </p:nvPr>
        </p:nvSpPr>
        <p:spPr/>
        <p:txBody>
          <a:bodyPr lIns="91440" tIns="45720" rIns="91440" bIns="45720" anchor="t"/>
          <a:p>
            <a:pPr lvl="0"/>
            <a:endParaRPr lang="id-ID" altLang="en-US" dirty="0"/>
          </a:p>
        </p:txBody>
      </p:sp>
      <p:sp>
        <p:nvSpPr>
          <p:cNvPr id="29699" name="Slide Number Placeholder 3"/>
          <p:cNvSpPr>
            <a:spLocks noGrp="1"/>
          </p:cNvSpPr>
          <p:nvPr>
            <p:ph type="sldNum" sz="quarter"/>
          </p:nvPr>
        </p:nvSpPr>
        <p:spPr>
          <a:xfrm>
            <a:off x="4024313" y="9720263"/>
            <a:ext cx="3078162" cy="514350"/>
          </a:xfrm>
          <a:prstGeom prst="rect">
            <a:avLst/>
          </a:prstGeom>
          <a:noFill/>
          <a:ln w="9525">
            <a:noFill/>
          </a:ln>
        </p:spPr>
        <p:txBody>
          <a:bodyPr vert="horz" lIns="91440" tIns="45720" rIns="91440" bIns="45720" anchor="b"/>
          <a:p>
            <a:pPr lvl="0" algn="r"/>
            <a:fld id="{9A0DB2DC-4C9A-4742-B13C-FB6460FD3503}" type="slidenum">
              <a:rPr lang="id-ID" altLang="en-US" sz="1200"/>
            </a:fld>
            <a:endParaRPr lang="id-ID"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36718" y="1237373"/>
            <a:ext cx="8020307" cy="2632260"/>
          </a:xfrm>
        </p:spPr>
        <p:txBody>
          <a:bodyPr anchor="b"/>
          <a:lstStyle>
            <a:lvl1pPr algn="ctr">
              <a:defRPr sz="6615"/>
            </a:lvl1pPr>
          </a:lstStyle>
          <a:p>
            <a:pPr fontAlgn="auto"/>
            <a:r>
              <a:rPr lang="en-US" sz="6615" strike="noStrike" noProof="1" smtClean="0"/>
              <a:t>Click to edit Master title style</a:t>
            </a:r>
            <a:endParaRPr lang="en-US" strike="noStrike" noProof="1"/>
          </a:p>
        </p:txBody>
      </p:sp>
      <p:sp>
        <p:nvSpPr>
          <p:cNvPr id="3" name="Subtitle 2"/>
          <p:cNvSpPr>
            <a:spLocks noGrp="1"/>
          </p:cNvSpPr>
          <p:nvPr>
            <p:ph type="subTitle" idx="1"/>
          </p:nvPr>
        </p:nvSpPr>
        <p:spPr>
          <a:xfrm>
            <a:off x="1336718" y="3971143"/>
            <a:ext cx="8020307" cy="1825430"/>
          </a:xfrm>
        </p:spPr>
        <p:txBody>
          <a:bodyPr/>
          <a:lstStyle>
            <a:lvl1pPr marL="0" indent="0" algn="ctr">
              <a:buNone/>
              <a:defRPr sz="2645"/>
            </a:lvl1pPr>
            <a:lvl2pPr marL="504190" indent="0" algn="ctr">
              <a:buNone/>
              <a:defRPr sz="2205"/>
            </a:lvl2pPr>
            <a:lvl3pPr marL="1007745" indent="0" algn="ctr">
              <a:buNone/>
              <a:defRPr sz="1980"/>
            </a:lvl3pPr>
            <a:lvl4pPr marL="1512570" indent="0" algn="ctr">
              <a:buNone/>
              <a:defRPr sz="1765"/>
            </a:lvl4pPr>
            <a:lvl5pPr marL="2016125" indent="0" algn="ctr">
              <a:buNone/>
              <a:defRPr sz="1765"/>
            </a:lvl5pPr>
            <a:lvl6pPr marL="2520315" indent="0" algn="ctr">
              <a:buNone/>
              <a:defRPr sz="1765"/>
            </a:lvl6pPr>
            <a:lvl7pPr marL="3023870" indent="0" algn="ctr">
              <a:buNone/>
              <a:defRPr sz="1765"/>
            </a:lvl7pPr>
            <a:lvl8pPr marL="3528060" indent="0" algn="ctr">
              <a:buNone/>
              <a:defRPr sz="1765"/>
            </a:lvl8pPr>
            <a:lvl9pPr marL="4032885" indent="0" algn="ctr">
              <a:buNone/>
              <a:defRPr sz="1765"/>
            </a:lvl9pPr>
          </a:lstStyle>
          <a:p>
            <a:pPr fontAlgn="auto"/>
            <a:r>
              <a:rPr lang="en-US" sz="2645" strike="noStrike" noProof="1" smtClean="0"/>
              <a:t>Click to edit Master subtitle style</a:t>
            </a:r>
            <a:endParaRPr lang="en-US" strike="noStrike" noProof="1"/>
          </a:p>
        </p:txBody>
      </p:sp>
      <p:sp>
        <p:nvSpPr>
          <p:cNvPr id="4" name="Date Placeholder 3"/>
          <p:cNvSpPr>
            <a:spLocks noGrp="1"/>
          </p:cNvSpPr>
          <p:nvPr>
            <p:ph type="dt" sz="half" idx="10"/>
          </p:nvPr>
        </p:nvSpPr>
        <p:spPr/>
        <p:txBody>
          <a:bodyPr/>
          <a:p>
            <a:pPr fontAlgn="auto"/>
            <a:fld id="{FDE934FF-F4E1-47C5-9CA5-30A81DDE2BE4}" type="datetimeFigureOut">
              <a:rPr lang="en-US" sz="1320" strike="noStrike" noProof="1" smtClean="0">
                <a:latin typeface="+mn-lt"/>
                <a:ea typeface="+mn-ea"/>
                <a:cs typeface="+mn-cs"/>
              </a:rPr>
            </a:fld>
            <a:endParaRPr lang="en-US" strike="noStrike" noProof="1"/>
          </a:p>
        </p:txBody>
      </p:sp>
      <p:sp>
        <p:nvSpPr>
          <p:cNvPr id="5" name="Footer Placeholder 4"/>
          <p:cNvSpPr>
            <a:spLocks noGrp="1"/>
          </p:cNvSpPr>
          <p:nvPr>
            <p:ph type="ftr" sz="quarter" idx="11"/>
          </p:nvPr>
        </p:nvSpPr>
        <p:spPr/>
        <p:txBody>
          <a:bodyPr/>
          <a:p>
            <a:pPr fontAlgn="auto"/>
            <a:endParaRPr lang="en-US" strike="noStrike" noProof="1"/>
          </a:p>
        </p:txBody>
      </p:sp>
      <p:sp>
        <p:nvSpPr>
          <p:cNvPr id="6" name="Slide Number Placeholder 5"/>
          <p:cNvSpPr>
            <a:spLocks noGrp="1"/>
          </p:cNvSpPr>
          <p:nvPr>
            <p:ph type="sldNum" sz="quarter" idx="12"/>
          </p:nvPr>
        </p:nvSpPr>
        <p:spPr/>
        <p:txBody>
          <a:bodyPr/>
          <a:p>
            <a:pPr fontAlgn="auto"/>
            <a:fld id="{B3561BA9-CDCF-4958-B8AB-66F3BF063E13}" type="slidenum">
              <a:rPr lang="en-US" sz="1320" strike="noStrike" noProof="1" smtClean="0">
                <a:latin typeface="+mn-lt"/>
                <a:ea typeface="+mn-ea"/>
                <a:cs typeface="+mn-cs"/>
              </a:rPr>
            </a:fld>
            <a:endParaRPr lang="en-US"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735195" y="402540"/>
            <a:ext cx="9223353" cy="6407384"/>
          </a:xfrm>
        </p:spPr>
        <p:txBody>
          <a:bodyPr/>
          <a:lstStyle/>
          <a:p>
            <a:pPr lvl="0" fontAlgn="auto"/>
            <a:r>
              <a:rPr lang="en-US" sz="3085" strike="noStrike" noProof="1" smtClean="0"/>
              <a:t>Click to edit Master text styles</a:t>
            </a:r>
            <a:endParaRPr lang="en-US" strike="noStrike" noProof="1" smtClean="0"/>
          </a:p>
          <a:p>
            <a:pPr lvl="1" fontAlgn="auto"/>
            <a:r>
              <a:rPr lang="en-US" sz="2645" strike="noStrike" noProof="1" smtClean="0"/>
              <a:t>Second level</a:t>
            </a:r>
            <a:endParaRPr lang="en-US" strike="noStrike" noProof="1" smtClean="0"/>
          </a:p>
          <a:p>
            <a:pPr lvl="2" fontAlgn="auto"/>
            <a:r>
              <a:rPr lang="en-US" sz="2205" strike="noStrike" noProof="1" smtClean="0"/>
              <a:t>Third level</a:t>
            </a:r>
            <a:endParaRPr lang="en-US" strike="noStrike" noProof="1" smtClean="0"/>
          </a:p>
          <a:p>
            <a:pPr lvl="3" fontAlgn="auto"/>
            <a:r>
              <a:rPr lang="en-US" sz="1980" strike="noStrike" noProof="1" smtClean="0"/>
              <a:t>Fourth level</a:t>
            </a:r>
            <a:endParaRPr lang="en-US" strike="noStrike" noProof="1" smtClean="0"/>
          </a:p>
          <a:p>
            <a:pPr lvl="4" fontAlgn="auto"/>
            <a:r>
              <a:rPr lang="en-US" sz="1980" strike="noStrike" noProof="1" smtClean="0"/>
              <a:t>Fifth level</a:t>
            </a:r>
            <a:endParaRPr lang="en-US" strike="noStrike" noProof="1"/>
          </a:p>
        </p:txBody>
      </p:sp>
      <p:sp>
        <p:nvSpPr>
          <p:cNvPr id="3" name="Date Placeholder 2"/>
          <p:cNvSpPr>
            <a:spLocks noGrp="1"/>
          </p:cNvSpPr>
          <p:nvPr>
            <p:ph type="dt" sz="half" idx="10"/>
          </p:nvPr>
        </p:nvSpPr>
        <p:spPr/>
        <p:txBody>
          <a:bodyPr/>
          <a:p>
            <a:pPr fontAlgn="auto"/>
            <a:fld id="{FDE934FF-F4E1-47C5-9CA5-30A81DDE2BE4}" type="datetimeFigureOut">
              <a:rPr lang="en-US" sz="1320" strike="noStrike" noProof="1" smtClean="0">
                <a:latin typeface="+mn-lt"/>
                <a:ea typeface="+mn-ea"/>
                <a:cs typeface="+mn-cs"/>
              </a:rPr>
            </a:fld>
            <a:endParaRPr lang="en-US" strike="noStrike" noProof="1"/>
          </a:p>
        </p:txBody>
      </p:sp>
      <p:sp>
        <p:nvSpPr>
          <p:cNvPr id="4" name="Footer Placeholder 3"/>
          <p:cNvSpPr>
            <a:spLocks noGrp="1"/>
          </p:cNvSpPr>
          <p:nvPr>
            <p:ph type="ftr" sz="quarter" idx="11"/>
          </p:nvPr>
        </p:nvSpPr>
        <p:spPr/>
        <p:txBody>
          <a:bodyPr/>
          <a:p>
            <a:pPr fontAlgn="auto"/>
            <a:endParaRPr lang="en-US" strike="noStrike" noProof="1"/>
          </a:p>
        </p:txBody>
      </p:sp>
      <p:sp>
        <p:nvSpPr>
          <p:cNvPr id="5" name="Slide Number Placeholder 4"/>
          <p:cNvSpPr>
            <a:spLocks noGrp="1"/>
          </p:cNvSpPr>
          <p:nvPr>
            <p:ph type="sldNum" sz="quarter" idx="12"/>
          </p:nvPr>
        </p:nvSpPr>
        <p:spPr/>
        <p:txBody>
          <a:bodyPr/>
          <a:p>
            <a:pPr fontAlgn="auto"/>
            <a:fld id="{B3561BA9-CDCF-4958-B8AB-66F3BF063E13}" type="slidenum">
              <a:rPr lang="en-US" sz="1320" strike="noStrike" noProof="1" smtClean="0">
                <a:latin typeface="+mn-lt"/>
                <a:ea typeface="+mn-ea"/>
                <a:cs typeface="+mn-cs"/>
              </a:rPr>
            </a:fld>
            <a:endParaRPr 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4687" y="301030"/>
            <a:ext cx="3518167" cy="1281127"/>
          </a:xfrm>
        </p:spPr>
        <p:txBody>
          <a:bodyPr anchor="b"/>
          <a:lstStyle>
            <a:lvl1pPr algn="l">
              <a:defRPr sz="2205" b="1"/>
            </a:lvl1pPr>
          </a:lstStyle>
          <a:p>
            <a:pPr fontAlgn="auto"/>
            <a:r>
              <a:rPr lang="en-US" sz="2205" strike="noStrike" noProof="1" smtClean="0"/>
              <a:t>Click to edit Master title style</a:t>
            </a:r>
            <a:endParaRPr lang="id-ID" strike="noStrike" noProof="1"/>
          </a:p>
        </p:txBody>
      </p:sp>
      <p:sp>
        <p:nvSpPr>
          <p:cNvPr id="3" name="Content Placeholder 2"/>
          <p:cNvSpPr>
            <a:spLocks noGrp="1"/>
          </p:cNvSpPr>
          <p:nvPr>
            <p:ph idx="1"/>
          </p:nvPr>
        </p:nvSpPr>
        <p:spPr>
          <a:xfrm>
            <a:off x="4180956" y="301030"/>
            <a:ext cx="5978099" cy="6452889"/>
          </a:xfrm>
        </p:spPr>
        <p:txBody>
          <a:bodyPr/>
          <a:lstStyle>
            <a:lvl1pPr>
              <a:defRPr sz="3530"/>
            </a:lvl1pPr>
            <a:lvl2pPr>
              <a:defRPr sz="3085"/>
            </a:lvl2pPr>
            <a:lvl3pPr>
              <a:defRPr sz="2645"/>
            </a:lvl3pPr>
            <a:lvl4pPr>
              <a:defRPr sz="2205"/>
            </a:lvl4pPr>
            <a:lvl5pPr>
              <a:defRPr sz="2205"/>
            </a:lvl5pPr>
            <a:lvl6pPr>
              <a:defRPr sz="2205"/>
            </a:lvl6pPr>
            <a:lvl7pPr>
              <a:defRPr sz="2205"/>
            </a:lvl7pPr>
            <a:lvl8pPr>
              <a:defRPr sz="2205"/>
            </a:lvl8pPr>
            <a:lvl9pPr>
              <a:defRPr sz="2205"/>
            </a:lvl9pPr>
          </a:lstStyle>
          <a:p>
            <a:pPr lvl="0" fontAlgn="auto"/>
            <a:r>
              <a:rPr lang="en-US" sz="3530" strike="noStrike" noProof="1" smtClean="0"/>
              <a:t>Click to edit Master text styles</a:t>
            </a:r>
            <a:endParaRPr lang="en-US" strike="noStrike" noProof="1" smtClean="0"/>
          </a:p>
          <a:p>
            <a:pPr lvl="1" fontAlgn="auto"/>
            <a:r>
              <a:rPr lang="en-US" sz="3085" strike="noStrike" noProof="1" smtClean="0"/>
              <a:t>Second level</a:t>
            </a:r>
            <a:endParaRPr lang="en-US" strike="noStrike" noProof="1" smtClean="0"/>
          </a:p>
          <a:p>
            <a:pPr lvl="2" fontAlgn="auto"/>
            <a:r>
              <a:rPr lang="en-US" sz="2645" strike="noStrike" noProof="1" smtClean="0"/>
              <a:t>Third level</a:t>
            </a:r>
            <a:endParaRPr lang="en-US" strike="noStrike" noProof="1" smtClean="0"/>
          </a:p>
          <a:p>
            <a:pPr lvl="3" fontAlgn="auto"/>
            <a:r>
              <a:rPr lang="en-US" sz="2205" strike="noStrike" noProof="1" smtClean="0"/>
              <a:t>Fourth level</a:t>
            </a:r>
            <a:endParaRPr lang="en-US" strike="noStrike" noProof="1" smtClean="0"/>
          </a:p>
          <a:p>
            <a:pPr lvl="4" fontAlgn="auto"/>
            <a:r>
              <a:rPr lang="en-US" sz="2205" strike="noStrike" noProof="1" smtClean="0"/>
              <a:t>Fifth level</a:t>
            </a:r>
            <a:endParaRPr lang="id-ID" strike="noStrike" noProof="1"/>
          </a:p>
        </p:txBody>
      </p:sp>
      <p:sp>
        <p:nvSpPr>
          <p:cNvPr id="4" name="Text Placeholder 3"/>
          <p:cNvSpPr>
            <a:spLocks noGrp="1"/>
          </p:cNvSpPr>
          <p:nvPr>
            <p:ph type="body" sz="half" idx="2"/>
          </p:nvPr>
        </p:nvSpPr>
        <p:spPr>
          <a:xfrm>
            <a:off x="534687" y="1582156"/>
            <a:ext cx="3518167" cy="5171762"/>
          </a:xfrm>
        </p:spPr>
        <p:txBody>
          <a:bodyPr/>
          <a:lstStyle>
            <a:lvl1pPr marL="0" indent="0">
              <a:buNone/>
              <a:defRPr sz="1545"/>
            </a:lvl1pPr>
            <a:lvl2pPr marL="504190" indent="0">
              <a:buNone/>
              <a:defRPr sz="1320"/>
            </a:lvl2pPr>
            <a:lvl3pPr marL="1007745" indent="0">
              <a:buNone/>
              <a:defRPr sz="1105"/>
            </a:lvl3pPr>
            <a:lvl4pPr marL="1512570" indent="0">
              <a:buNone/>
              <a:defRPr sz="990"/>
            </a:lvl4pPr>
            <a:lvl5pPr marL="2016125" indent="0">
              <a:buNone/>
              <a:defRPr sz="990"/>
            </a:lvl5pPr>
            <a:lvl6pPr marL="2520315" indent="0">
              <a:buNone/>
              <a:defRPr sz="990"/>
            </a:lvl6pPr>
            <a:lvl7pPr marL="3023870" indent="0">
              <a:buNone/>
              <a:defRPr sz="990"/>
            </a:lvl7pPr>
            <a:lvl8pPr marL="3528060" indent="0">
              <a:buNone/>
              <a:defRPr sz="990"/>
            </a:lvl8pPr>
            <a:lvl9pPr marL="4032885" indent="0">
              <a:buNone/>
              <a:defRPr sz="990"/>
            </a:lvl9pPr>
          </a:lstStyle>
          <a:p>
            <a:pPr lvl="0" fontAlgn="auto"/>
            <a:r>
              <a:rPr lang="en-US" sz="1545" strike="noStrike" noProof="1" smtClean="0"/>
              <a:t>Click to edit Master text styles</a:t>
            </a:r>
            <a:endParaRPr lang="en-US" strike="noStrike" noProof="1" smtClean="0"/>
          </a:p>
        </p:txBody>
      </p:sp>
      <p:sp>
        <p:nvSpPr>
          <p:cNvPr id="5" name="Date Placeholder 4"/>
          <p:cNvSpPr>
            <a:spLocks noGrp="1"/>
          </p:cNvSpPr>
          <p:nvPr>
            <p:ph type="dt" sz="half" idx="10"/>
          </p:nvPr>
        </p:nvSpPr>
        <p:spPr/>
        <p:txBody>
          <a:bodyPr/>
          <a:p>
            <a:pPr fontAlgn="auto"/>
            <a:fld id="{FDE934FF-F4E1-47C5-9CA5-30A81DDE2BE4}" type="datetimeFigureOut">
              <a:rPr lang="en-US" sz="1320" strike="noStrike" noProof="1" smtClean="0">
                <a:latin typeface="+mn-lt"/>
                <a:ea typeface="+mn-ea"/>
                <a:cs typeface="+mn-cs"/>
              </a:rPr>
            </a:fld>
            <a:endParaRPr lang="en-US" strike="noStrike" noProof="1"/>
          </a:p>
        </p:txBody>
      </p:sp>
      <p:sp>
        <p:nvSpPr>
          <p:cNvPr id="6" name="Footer Placeholder 5"/>
          <p:cNvSpPr>
            <a:spLocks noGrp="1"/>
          </p:cNvSpPr>
          <p:nvPr>
            <p:ph type="ftr" sz="quarter" idx="11"/>
          </p:nvPr>
        </p:nvSpPr>
        <p:spPr/>
        <p:txBody>
          <a:bodyPr/>
          <a:p>
            <a:pPr fontAlgn="auto"/>
            <a:endParaRPr lang="en-US" strike="noStrike" noProof="1"/>
          </a:p>
        </p:txBody>
      </p:sp>
      <p:sp>
        <p:nvSpPr>
          <p:cNvPr id="7" name="Slide Number Placeholder 6"/>
          <p:cNvSpPr>
            <a:spLocks noGrp="1"/>
          </p:cNvSpPr>
          <p:nvPr>
            <p:ph type="sldNum" sz="quarter" idx="12"/>
          </p:nvPr>
        </p:nvSpPr>
        <p:spPr/>
        <p:txBody>
          <a:bodyPr/>
          <a:p>
            <a:pPr fontAlgn="auto"/>
            <a:fld id="{B3561BA9-CDCF-4958-B8AB-66F3BF063E13}" type="slidenum">
              <a:rPr lang="en-US" sz="1320" strike="noStrike" noProof="1" smtClean="0">
                <a:latin typeface="+mn-lt"/>
                <a:ea typeface="+mn-ea"/>
                <a:cs typeface="+mn-cs"/>
              </a:rPr>
            </a:fld>
            <a:endParaRPr lang="en-US"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Subtitle">
    <p:bg>
      <p:bgPr>
        <a:blipFill rotWithShape="0">
          <a:blip r:embed="rId2"/>
          <a:stretch>
            <a:fillRect/>
          </a:stretch>
        </a:blipFill>
        <a:effectLst/>
      </p:bgPr>
    </p:bg>
    <p:spTree>
      <p:nvGrpSpPr>
        <p:cNvPr id="1" name="Shape 14"/>
        <p:cNvGrpSpPr/>
        <p:nvPr/>
      </p:nvGrpSpPr>
      <p:grpSpPr>
        <a:xfrm>
          <a:off x="0" y="0"/>
          <a:ext cx="0" cy="0"/>
          <a:chOff x="0" y="0"/>
          <a:chExt cx="0" cy="0"/>
        </a:xfrm>
      </p:grpSpPr>
      <p:sp>
        <p:nvSpPr>
          <p:cNvPr id="2050" name="Shape 15"/>
          <p:cNvSpPr/>
          <p:nvPr/>
        </p:nvSpPr>
        <p:spPr>
          <a:xfrm>
            <a:off x="-9525" y="2570163"/>
            <a:ext cx="10710863" cy="4989512"/>
          </a:xfrm>
          <a:custGeom>
            <a:avLst/>
            <a:gdLst/>
            <a:ahLst/>
            <a:cxnLst/>
            <a:pathLst>
              <a:path w="366372" h="181045">
                <a:moveTo>
                  <a:pt x="0" y="0"/>
                </a:moveTo>
                <a:lnTo>
                  <a:pt x="0" y="181045"/>
                </a:lnTo>
                <a:lnTo>
                  <a:pt x="366372" y="181045"/>
                </a:lnTo>
                <a:lnTo>
                  <a:pt x="366372" y="0"/>
                </a:lnTo>
                <a:lnTo>
                  <a:pt x="59329" y="0"/>
                </a:lnTo>
                <a:lnTo>
                  <a:pt x="45720" y="13609"/>
                </a:lnTo>
                <a:lnTo>
                  <a:pt x="32264" y="153"/>
                </a:lnTo>
                <a:close/>
              </a:path>
            </a:pathLst>
          </a:custGeom>
          <a:solidFill>
            <a:srgbClr val="FFFFFF"/>
          </a:solidFill>
          <a:ln w="9525">
            <a:noFill/>
          </a:ln>
        </p:spPr>
        <p:txBody>
          <a:bodyPr/>
          <a:p>
            <a:endParaRPr lang="en-US"/>
          </a:p>
        </p:txBody>
      </p:sp>
      <p:sp>
        <p:nvSpPr>
          <p:cNvPr id="16" name="Shape 16"/>
          <p:cNvSpPr txBox="1">
            <a:spLocks noGrp="1"/>
          </p:cNvSpPr>
          <p:nvPr>
            <p:ph type="ctrTitle"/>
          </p:nvPr>
        </p:nvSpPr>
        <p:spPr>
          <a:xfrm>
            <a:off x="1033721" y="3183947"/>
            <a:ext cx="6618190" cy="1704730"/>
          </a:xfrm>
          <a:prstGeom prst="rect">
            <a:avLst/>
          </a:prstGeom>
        </p:spPr>
        <p:txBody>
          <a:bodyPr lIns="88859" tIns="88859" rIns="88859" bIns="88859" anchor="t" anchorCtr="0"/>
          <a:lstStyle>
            <a:lvl1pPr lvl="0" rtl="0">
              <a:spcBef>
                <a:spcPts val="0"/>
              </a:spcBef>
              <a:buSzPct val="100000"/>
              <a:defRPr sz="3900"/>
            </a:lvl1pPr>
            <a:lvl2pPr lvl="1" algn="ctr" rtl="0">
              <a:spcBef>
                <a:spcPts val="0"/>
              </a:spcBef>
              <a:buSzPct val="100000"/>
              <a:defRPr sz="3900"/>
            </a:lvl2pPr>
            <a:lvl3pPr lvl="2" algn="ctr" rtl="0">
              <a:spcBef>
                <a:spcPts val="0"/>
              </a:spcBef>
              <a:buSzPct val="100000"/>
              <a:defRPr sz="3900"/>
            </a:lvl3pPr>
            <a:lvl4pPr lvl="3" algn="ctr" rtl="0">
              <a:spcBef>
                <a:spcPts val="0"/>
              </a:spcBef>
              <a:buSzPct val="100000"/>
              <a:defRPr sz="3900"/>
            </a:lvl4pPr>
            <a:lvl5pPr lvl="4" algn="ctr" rtl="0">
              <a:spcBef>
                <a:spcPts val="0"/>
              </a:spcBef>
              <a:buSzPct val="100000"/>
              <a:defRPr sz="3900"/>
            </a:lvl5pPr>
            <a:lvl6pPr lvl="5" algn="ctr" rtl="0">
              <a:spcBef>
                <a:spcPts val="0"/>
              </a:spcBef>
              <a:buSzPct val="100000"/>
              <a:defRPr sz="3900"/>
            </a:lvl6pPr>
            <a:lvl7pPr lvl="6" algn="ctr" rtl="0">
              <a:spcBef>
                <a:spcPts val="0"/>
              </a:spcBef>
              <a:buSzPct val="100000"/>
              <a:defRPr sz="3900"/>
            </a:lvl7pPr>
            <a:lvl8pPr lvl="7" algn="ctr" rtl="0">
              <a:spcBef>
                <a:spcPts val="0"/>
              </a:spcBef>
              <a:buSzPct val="100000"/>
              <a:defRPr sz="3900"/>
            </a:lvl8pPr>
            <a:lvl9pPr lvl="8" algn="ctr" rtl="0">
              <a:spcBef>
                <a:spcPts val="0"/>
              </a:spcBef>
              <a:buSzPct val="100000"/>
              <a:defRPr sz="3900"/>
            </a:lvl9pPr>
          </a:lstStyle>
          <a:p>
            <a:pPr fontAlgn="auto"/>
          </a:p>
        </p:txBody>
      </p:sp>
      <p:sp>
        <p:nvSpPr>
          <p:cNvPr id="17" name="Shape 17"/>
          <p:cNvSpPr txBox="1">
            <a:spLocks noGrp="1"/>
          </p:cNvSpPr>
          <p:nvPr>
            <p:ph type="subTitle" idx="1"/>
          </p:nvPr>
        </p:nvSpPr>
        <p:spPr>
          <a:xfrm>
            <a:off x="1033721" y="4678170"/>
            <a:ext cx="6618190" cy="1153462"/>
          </a:xfrm>
          <a:prstGeom prst="rect">
            <a:avLst/>
          </a:prstGeom>
        </p:spPr>
        <p:txBody>
          <a:bodyPr lIns="88859" tIns="88859" rIns="88859" bIns="88859" anchor="t" anchorCtr="0"/>
          <a:lstStyle>
            <a:lvl1pPr lvl="0" rtl="0">
              <a:spcBef>
                <a:spcPts val="0"/>
              </a:spcBef>
              <a:buClr>
                <a:srgbClr val="B7B7B7"/>
              </a:buClr>
              <a:buNone/>
              <a:defRPr>
                <a:solidFill>
                  <a:srgbClr val="B7B7B7"/>
                </a:solidFill>
              </a:defRPr>
            </a:lvl1pPr>
            <a:lvl2pPr lvl="1" rtl="0">
              <a:spcBef>
                <a:spcPts val="0"/>
              </a:spcBef>
              <a:buClr>
                <a:srgbClr val="B7B7B7"/>
              </a:buClr>
              <a:buSzPct val="100000"/>
              <a:buNone/>
              <a:defRPr sz="3000">
                <a:solidFill>
                  <a:srgbClr val="B7B7B7"/>
                </a:solidFill>
              </a:defRPr>
            </a:lvl2pPr>
            <a:lvl3pPr lvl="2" rtl="0">
              <a:spcBef>
                <a:spcPts val="0"/>
              </a:spcBef>
              <a:buClr>
                <a:srgbClr val="B7B7B7"/>
              </a:buClr>
              <a:buSzPct val="100000"/>
              <a:buNone/>
              <a:defRPr sz="3000">
                <a:solidFill>
                  <a:srgbClr val="B7B7B7"/>
                </a:solidFill>
              </a:defRPr>
            </a:lvl3pPr>
            <a:lvl4pPr lvl="3" rtl="0">
              <a:spcBef>
                <a:spcPts val="0"/>
              </a:spcBef>
              <a:buClr>
                <a:srgbClr val="B7B7B7"/>
              </a:buClr>
              <a:buSzPct val="100000"/>
              <a:buNone/>
              <a:defRPr sz="3000">
                <a:solidFill>
                  <a:srgbClr val="B7B7B7"/>
                </a:solidFill>
              </a:defRPr>
            </a:lvl4pPr>
            <a:lvl5pPr lvl="4" rtl="0">
              <a:spcBef>
                <a:spcPts val="0"/>
              </a:spcBef>
              <a:buClr>
                <a:srgbClr val="B7B7B7"/>
              </a:buClr>
              <a:buSzPct val="100000"/>
              <a:buNone/>
              <a:defRPr sz="3000">
                <a:solidFill>
                  <a:srgbClr val="B7B7B7"/>
                </a:solidFill>
              </a:defRPr>
            </a:lvl5pPr>
            <a:lvl6pPr lvl="5" rtl="0">
              <a:spcBef>
                <a:spcPts val="0"/>
              </a:spcBef>
              <a:buClr>
                <a:srgbClr val="B7B7B7"/>
              </a:buClr>
              <a:buSzPct val="100000"/>
              <a:buNone/>
              <a:defRPr sz="3000">
                <a:solidFill>
                  <a:srgbClr val="B7B7B7"/>
                </a:solidFill>
              </a:defRPr>
            </a:lvl6pPr>
            <a:lvl7pPr lvl="6" rtl="0">
              <a:spcBef>
                <a:spcPts val="0"/>
              </a:spcBef>
              <a:buClr>
                <a:srgbClr val="B7B7B7"/>
              </a:buClr>
              <a:buSzPct val="100000"/>
              <a:buNone/>
              <a:defRPr sz="3000">
                <a:solidFill>
                  <a:srgbClr val="B7B7B7"/>
                </a:solidFill>
              </a:defRPr>
            </a:lvl7pPr>
            <a:lvl8pPr lvl="7" rtl="0">
              <a:spcBef>
                <a:spcPts val="0"/>
              </a:spcBef>
              <a:buClr>
                <a:srgbClr val="B7B7B7"/>
              </a:buClr>
              <a:buSzPct val="100000"/>
              <a:buNone/>
              <a:defRPr sz="3000">
                <a:solidFill>
                  <a:srgbClr val="B7B7B7"/>
                </a:solidFill>
              </a:defRPr>
            </a:lvl8pPr>
            <a:lvl9pPr lvl="8" rtl="0">
              <a:spcBef>
                <a:spcPts val="0"/>
              </a:spcBef>
              <a:buClr>
                <a:srgbClr val="B7B7B7"/>
              </a:buClr>
              <a:buSzPct val="100000"/>
              <a:buNone/>
              <a:defRPr sz="3000">
                <a:solidFill>
                  <a:srgbClr val="B7B7B7"/>
                </a:solidFill>
              </a:defRPr>
            </a:lvl9pPr>
          </a:lstStyle>
          <a:p>
            <a:pPr fontAlgn="auto"/>
          </a:p>
        </p:txBody>
      </p:sp>
      <p:sp>
        <p:nvSpPr>
          <p:cNvPr id="2" name="Date Placeholder 1"/>
          <p:cNvSpPr>
            <a:spLocks noGrp="1"/>
          </p:cNvSpPr>
          <p:nvPr>
            <p:ph type="dt" sz="half" idx="10"/>
          </p:nvPr>
        </p:nvSpPr>
        <p:spPr>
          <a:xfrm>
            <a:off x="735013" y="7007225"/>
            <a:ext cx="2406650" cy="403225"/>
          </a:xfrm>
          <a:prstGeom prst="rect">
            <a:avLst/>
          </a:prstGeom>
        </p:spPr>
        <p:txBody>
          <a:bodyPr vert="horz" lIns="91440" tIns="45720" rIns="91440" bIns="45720" rtlCol="0" anchor="ctr"/>
          <a:p>
            <a:pPr fontAlgn="auto"/>
            <a:fld id="{FDE934FF-F4E1-47C5-9CA5-30A81DDE2BE4}" type="datetimeFigureOut">
              <a:rPr lang="en-US" sz="1320" strike="noStrike" noProof="1" smtClean="0">
                <a:latin typeface="+mn-lt"/>
                <a:ea typeface="+mn-ea"/>
                <a:cs typeface="+mn-cs"/>
              </a:rPr>
            </a:fld>
            <a:endParaRPr lang="en-US" strike="noStrike" noProof="1"/>
          </a:p>
        </p:txBody>
      </p:sp>
      <p:sp>
        <p:nvSpPr>
          <p:cNvPr id="3" name="Footer Placeholder 2"/>
          <p:cNvSpPr>
            <a:spLocks noGrp="1"/>
          </p:cNvSpPr>
          <p:nvPr>
            <p:ph type="ftr" sz="quarter" idx="11"/>
          </p:nvPr>
        </p:nvSpPr>
        <p:spPr>
          <a:xfrm>
            <a:off x="3541713" y="7007225"/>
            <a:ext cx="3609975" cy="403225"/>
          </a:xfrm>
          <a:prstGeom prst="rect">
            <a:avLst/>
          </a:prstGeom>
        </p:spPr>
        <p:txBody>
          <a:bodyPr vert="horz" lIns="91440" tIns="45720" rIns="91440" bIns="45720" rtlCol="0" anchor="ctr"/>
          <a:p>
            <a:pPr fontAlgn="auto"/>
            <a:endParaRPr lang="en-US" strike="noStrike" noProof="1"/>
          </a:p>
        </p:txBody>
      </p:sp>
      <p:sp>
        <p:nvSpPr>
          <p:cNvPr id="4" name="Slide Number Placeholder 3"/>
          <p:cNvSpPr>
            <a:spLocks noGrp="1"/>
          </p:cNvSpPr>
          <p:nvPr>
            <p:ph type="sldNum" sz="quarter" idx="12"/>
          </p:nvPr>
        </p:nvSpPr>
        <p:spPr>
          <a:xfrm>
            <a:off x="7551738" y="7007225"/>
            <a:ext cx="2406650" cy="403225"/>
          </a:xfrm>
          <a:prstGeom prst="rect">
            <a:avLst/>
          </a:prstGeom>
        </p:spPr>
        <p:txBody>
          <a:bodyPr vert="horz" lIns="91440" tIns="45720" rIns="91440" bIns="45720" rtlCol="0" anchor="ctr"/>
          <a:p>
            <a:pPr fontAlgn="auto"/>
            <a:fld id="{B3561BA9-CDCF-4958-B8AB-66F3BF063E13}" type="slidenum">
              <a:rPr lang="en-US" sz="1320" strike="noStrike" noProof="1" smtClean="0">
                <a:latin typeface="+mn-lt"/>
                <a:ea typeface="+mn-ea"/>
                <a:cs typeface="+mn-cs"/>
              </a:rPr>
            </a:fld>
            <a:endParaRPr lang="en-US"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r>
              <a:rPr lang="en-US" sz="4850" strike="noStrike" noProof="1" smtClean="0"/>
              <a:t>Click to edit Master title style</a:t>
            </a:r>
            <a:endParaRPr lang="en-US" strike="noStrike" noProof="1"/>
          </a:p>
        </p:txBody>
      </p:sp>
      <p:sp>
        <p:nvSpPr>
          <p:cNvPr id="3" name="Content Placeholder 2"/>
          <p:cNvSpPr>
            <a:spLocks noGrp="1"/>
          </p:cNvSpPr>
          <p:nvPr>
            <p:ph idx="1"/>
          </p:nvPr>
        </p:nvSpPr>
        <p:spPr/>
        <p:txBody>
          <a:bodyPr/>
          <a:lstStyle/>
          <a:p>
            <a:pPr lvl="0" fontAlgn="auto"/>
            <a:r>
              <a:rPr lang="en-US" sz="3085" strike="noStrike" noProof="1" smtClean="0"/>
              <a:t>Click to edit Master text styles</a:t>
            </a:r>
            <a:endParaRPr lang="en-US" strike="noStrike" noProof="1" smtClean="0"/>
          </a:p>
          <a:p>
            <a:pPr lvl="1" fontAlgn="auto"/>
            <a:r>
              <a:rPr lang="en-US" sz="2645" strike="noStrike" noProof="1" smtClean="0"/>
              <a:t>Second level</a:t>
            </a:r>
            <a:endParaRPr lang="en-US" strike="noStrike" noProof="1" smtClean="0"/>
          </a:p>
          <a:p>
            <a:pPr lvl="2" fontAlgn="auto"/>
            <a:r>
              <a:rPr lang="en-US" sz="2205" strike="noStrike" noProof="1" smtClean="0"/>
              <a:t>Third level</a:t>
            </a:r>
            <a:endParaRPr lang="en-US" strike="noStrike" noProof="1" smtClean="0"/>
          </a:p>
          <a:p>
            <a:pPr lvl="3" fontAlgn="auto"/>
            <a:r>
              <a:rPr lang="en-US" sz="1980" strike="noStrike" noProof="1" smtClean="0"/>
              <a:t>Fourth level</a:t>
            </a:r>
            <a:endParaRPr lang="en-US" strike="noStrike" noProof="1" smtClean="0"/>
          </a:p>
          <a:p>
            <a:pPr lvl="4" fontAlgn="auto"/>
            <a:r>
              <a:rPr lang="en-US" sz="1980" strike="noStrike" noProof="1" smtClean="0"/>
              <a:t>Fifth level</a:t>
            </a:r>
            <a:endParaRPr lang="en-US" strike="noStrike" noProof="1"/>
          </a:p>
        </p:txBody>
      </p:sp>
      <p:sp>
        <p:nvSpPr>
          <p:cNvPr id="4" name="Date Placeholder 3"/>
          <p:cNvSpPr>
            <a:spLocks noGrp="1"/>
          </p:cNvSpPr>
          <p:nvPr>
            <p:ph type="dt" sz="half" idx="10"/>
          </p:nvPr>
        </p:nvSpPr>
        <p:spPr/>
        <p:txBody>
          <a:bodyPr/>
          <a:p>
            <a:pPr fontAlgn="auto"/>
            <a:fld id="{FDE934FF-F4E1-47C5-9CA5-30A81DDE2BE4}" type="datetimeFigureOut">
              <a:rPr lang="en-US" sz="1320" strike="noStrike" noProof="1" smtClean="0">
                <a:latin typeface="+mn-lt"/>
                <a:ea typeface="+mn-ea"/>
                <a:cs typeface="+mn-cs"/>
              </a:rPr>
            </a:fld>
            <a:endParaRPr lang="en-US" strike="noStrike" noProof="1"/>
          </a:p>
        </p:txBody>
      </p:sp>
      <p:sp>
        <p:nvSpPr>
          <p:cNvPr id="5" name="Footer Placeholder 4"/>
          <p:cNvSpPr>
            <a:spLocks noGrp="1"/>
          </p:cNvSpPr>
          <p:nvPr>
            <p:ph type="ftr" sz="quarter" idx="11"/>
          </p:nvPr>
        </p:nvSpPr>
        <p:spPr/>
        <p:txBody>
          <a:bodyPr/>
          <a:p>
            <a:pPr fontAlgn="auto"/>
            <a:endParaRPr lang="en-US" strike="noStrike" noProof="1"/>
          </a:p>
        </p:txBody>
      </p:sp>
      <p:sp>
        <p:nvSpPr>
          <p:cNvPr id="6" name="Slide Number Placeholder 5"/>
          <p:cNvSpPr>
            <a:spLocks noGrp="1"/>
          </p:cNvSpPr>
          <p:nvPr>
            <p:ph type="sldNum" sz="quarter" idx="12"/>
          </p:nvPr>
        </p:nvSpPr>
        <p:spPr/>
        <p:txBody>
          <a:bodyPr/>
          <a:p>
            <a:pPr fontAlgn="auto"/>
            <a:fld id="{B3561BA9-CDCF-4958-B8AB-66F3BF063E13}" type="slidenum">
              <a:rPr lang="en-US" sz="1320" strike="noStrike" noProof="1" smtClean="0">
                <a:latin typeface="+mn-lt"/>
                <a:ea typeface="+mn-ea"/>
                <a:cs typeface="+mn-cs"/>
              </a:rPr>
            </a:fld>
            <a:endParaRPr 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9625" y="1884937"/>
            <a:ext cx="9223353" cy="3145061"/>
          </a:xfrm>
        </p:spPr>
        <p:txBody>
          <a:bodyPr anchor="b"/>
          <a:lstStyle>
            <a:lvl1pPr>
              <a:defRPr sz="6615"/>
            </a:lvl1pPr>
          </a:lstStyle>
          <a:p>
            <a:pPr fontAlgn="auto"/>
            <a:r>
              <a:rPr lang="en-US" sz="6615" strike="noStrike" noProof="1" smtClean="0"/>
              <a:t>Click to edit Master title style</a:t>
            </a:r>
            <a:endParaRPr lang="en-US" strike="noStrike" noProof="1"/>
          </a:p>
        </p:txBody>
      </p:sp>
      <p:sp>
        <p:nvSpPr>
          <p:cNvPr id="3" name="Text Placeholder 2"/>
          <p:cNvSpPr>
            <a:spLocks noGrp="1"/>
          </p:cNvSpPr>
          <p:nvPr>
            <p:ph type="body" idx="1"/>
          </p:nvPr>
        </p:nvSpPr>
        <p:spPr>
          <a:xfrm>
            <a:off x="729625" y="5059751"/>
            <a:ext cx="9223353" cy="1653913"/>
          </a:xfrm>
        </p:spPr>
        <p:txBody>
          <a:bodyPr/>
          <a:lstStyle>
            <a:lvl1pPr marL="0" indent="0">
              <a:buNone/>
              <a:defRPr sz="2645">
                <a:solidFill>
                  <a:schemeClr val="tx1">
                    <a:tint val="75000"/>
                  </a:schemeClr>
                </a:solidFill>
              </a:defRPr>
            </a:lvl1pPr>
            <a:lvl2pPr marL="504190" indent="0">
              <a:buNone/>
              <a:defRPr sz="2205">
                <a:solidFill>
                  <a:schemeClr val="tx1">
                    <a:tint val="75000"/>
                  </a:schemeClr>
                </a:solidFill>
              </a:defRPr>
            </a:lvl2pPr>
            <a:lvl3pPr marL="1007745" indent="0">
              <a:buNone/>
              <a:defRPr sz="1980">
                <a:solidFill>
                  <a:schemeClr val="tx1">
                    <a:tint val="75000"/>
                  </a:schemeClr>
                </a:solidFill>
              </a:defRPr>
            </a:lvl3pPr>
            <a:lvl4pPr marL="1512570" indent="0">
              <a:buNone/>
              <a:defRPr sz="1765">
                <a:solidFill>
                  <a:schemeClr val="tx1">
                    <a:tint val="75000"/>
                  </a:schemeClr>
                </a:solidFill>
              </a:defRPr>
            </a:lvl4pPr>
            <a:lvl5pPr marL="2016125" indent="0">
              <a:buNone/>
              <a:defRPr sz="1765">
                <a:solidFill>
                  <a:schemeClr val="tx1">
                    <a:tint val="75000"/>
                  </a:schemeClr>
                </a:solidFill>
              </a:defRPr>
            </a:lvl5pPr>
            <a:lvl6pPr marL="2520315" indent="0">
              <a:buNone/>
              <a:defRPr sz="1765">
                <a:solidFill>
                  <a:schemeClr val="tx1">
                    <a:tint val="75000"/>
                  </a:schemeClr>
                </a:solidFill>
              </a:defRPr>
            </a:lvl6pPr>
            <a:lvl7pPr marL="3023870" indent="0">
              <a:buNone/>
              <a:defRPr sz="1765">
                <a:solidFill>
                  <a:schemeClr val="tx1">
                    <a:tint val="75000"/>
                  </a:schemeClr>
                </a:solidFill>
              </a:defRPr>
            </a:lvl7pPr>
            <a:lvl8pPr marL="3528060" indent="0">
              <a:buNone/>
              <a:defRPr sz="1765">
                <a:solidFill>
                  <a:schemeClr val="tx1">
                    <a:tint val="75000"/>
                  </a:schemeClr>
                </a:solidFill>
              </a:defRPr>
            </a:lvl8pPr>
            <a:lvl9pPr marL="4032885" indent="0">
              <a:buNone/>
              <a:defRPr sz="1765">
                <a:solidFill>
                  <a:schemeClr val="tx1">
                    <a:tint val="75000"/>
                  </a:schemeClr>
                </a:solidFill>
              </a:defRPr>
            </a:lvl9pPr>
          </a:lstStyle>
          <a:p>
            <a:pPr lvl="0" fontAlgn="auto"/>
            <a:r>
              <a:rPr lang="en-US" sz="2645" strike="noStrike" noProof="1" smtClean="0"/>
              <a:t>Click to edit Master text styles</a:t>
            </a:r>
            <a:endParaRPr lang="en-US" strike="noStrike" noProof="1" smtClean="0"/>
          </a:p>
        </p:txBody>
      </p:sp>
      <p:sp>
        <p:nvSpPr>
          <p:cNvPr id="4" name="Date Placeholder 3"/>
          <p:cNvSpPr>
            <a:spLocks noGrp="1"/>
          </p:cNvSpPr>
          <p:nvPr>
            <p:ph type="dt" sz="half" idx="10"/>
          </p:nvPr>
        </p:nvSpPr>
        <p:spPr/>
        <p:txBody>
          <a:bodyPr/>
          <a:p>
            <a:pPr fontAlgn="auto"/>
            <a:fld id="{FDE934FF-F4E1-47C5-9CA5-30A81DDE2BE4}" type="datetimeFigureOut">
              <a:rPr lang="en-US" sz="1320" strike="noStrike" noProof="1" smtClean="0">
                <a:latin typeface="+mn-lt"/>
                <a:ea typeface="+mn-ea"/>
                <a:cs typeface="+mn-cs"/>
              </a:rPr>
            </a:fld>
            <a:endParaRPr lang="en-US" strike="noStrike" noProof="1"/>
          </a:p>
        </p:txBody>
      </p:sp>
      <p:sp>
        <p:nvSpPr>
          <p:cNvPr id="5" name="Footer Placeholder 4"/>
          <p:cNvSpPr>
            <a:spLocks noGrp="1"/>
          </p:cNvSpPr>
          <p:nvPr>
            <p:ph type="ftr" sz="quarter" idx="11"/>
          </p:nvPr>
        </p:nvSpPr>
        <p:spPr/>
        <p:txBody>
          <a:bodyPr/>
          <a:p>
            <a:pPr fontAlgn="auto"/>
            <a:endParaRPr lang="en-US" strike="noStrike" noProof="1"/>
          </a:p>
        </p:txBody>
      </p:sp>
      <p:sp>
        <p:nvSpPr>
          <p:cNvPr id="6" name="Slide Number Placeholder 5"/>
          <p:cNvSpPr>
            <a:spLocks noGrp="1"/>
          </p:cNvSpPr>
          <p:nvPr>
            <p:ph type="sldNum" sz="quarter" idx="12"/>
          </p:nvPr>
        </p:nvSpPr>
        <p:spPr/>
        <p:txBody>
          <a:bodyPr/>
          <a:p>
            <a:pPr fontAlgn="auto"/>
            <a:fld id="{B3561BA9-CDCF-4958-B8AB-66F3BF063E13}" type="slidenum">
              <a:rPr lang="en-US" sz="1320" strike="noStrike" noProof="1" smtClean="0">
                <a:latin typeface="+mn-lt"/>
                <a:ea typeface="+mn-ea"/>
                <a:cs typeface="+mn-cs"/>
              </a:rPr>
            </a:fld>
            <a:endParaRPr lang="en-US"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r>
              <a:rPr lang="en-US" sz="4850" strike="noStrike" noProof="1" smtClean="0"/>
              <a:t>Click to edit Master title style</a:t>
            </a:r>
            <a:endParaRPr lang="en-US" strike="noStrike" noProof="1"/>
          </a:p>
        </p:txBody>
      </p:sp>
      <p:sp>
        <p:nvSpPr>
          <p:cNvPr id="3" name="Content Placeholder 2"/>
          <p:cNvSpPr>
            <a:spLocks noGrp="1"/>
          </p:cNvSpPr>
          <p:nvPr>
            <p:ph sz="half" idx="1"/>
          </p:nvPr>
        </p:nvSpPr>
        <p:spPr>
          <a:xfrm>
            <a:off x="735195" y="2012699"/>
            <a:ext cx="4544840" cy="4797225"/>
          </a:xfrm>
        </p:spPr>
        <p:txBody>
          <a:bodyPr/>
          <a:lstStyle/>
          <a:p>
            <a:pPr lvl="0" fontAlgn="auto"/>
            <a:r>
              <a:rPr lang="en-US" sz="3085" strike="noStrike" noProof="1" smtClean="0"/>
              <a:t>Click to edit Master text styles</a:t>
            </a:r>
            <a:endParaRPr lang="en-US" strike="noStrike" noProof="1" smtClean="0"/>
          </a:p>
          <a:p>
            <a:pPr lvl="1" fontAlgn="auto"/>
            <a:r>
              <a:rPr lang="en-US" sz="2645" strike="noStrike" noProof="1" smtClean="0"/>
              <a:t>Second level</a:t>
            </a:r>
            <a:endParaRPr lang="en-US" strike="noStrike" noProof="1" smtClean="0"/>
          </a:p>
          <a:p>
            <a:pPr lvl="2" fontAlgn="auto"/>
            <a:r>
              <a:rPr lang="en-US" sz="2205" strike="noStrike" noProof="1" smtClean="0"/>
              <a:t>Third level</a:t>
            </a:r>
            <a:endParaRPr lang="en-US" strike="noStrike" noProof="1" smtClean="0"/>
          </a:p>
          <a:p>
            <a:pPr lvl="3" fontAlgn="auto"/>
            <a:r>
              <a:rPr lang="en-US" sz="1980" strike="noStrike" noProof="1" smtClean="0"/>
              <a:t>Fourth level</a:t>
            </a:r>
            <a:endParaRPr lang="en-US" strike="noStrike" noProof="1" smtClean="0"/>
          </a:p>
          <a:p>
            <a:pPr lvl="4" fontAlgn="auto"/>
            <a:r>
              <a:rPr lang="en-US" sz="1980" strike="noStrike" noProof="1" smtClean="0"/>
              <a:t>Fifth level</a:t>
            </a:r>
            <a:endParaRPr lang="en-US" strike="noStrike" noProof="1"/>
          </a:p>
        </p:txBody>
      </p:sp>
      <p:sp>
        <p:nvSpPr>
          <p:cNvPr id="4" name="Content Placeholder 3"/>
          <p:cNvSpPr>
            <a:spLocks noGrp="1"/>
          </p:cNvSpPr>
          <p:nvPr>
            <p:ph sz="half" idx="2"/>
          </p:nvPr>
        </p:nvSpPr>
        <p:spPr>
          <a:xfrm>
            <a:off x="5413707" y="2012699"/>
            <a:ext cx="4544840" cy="4797225"/>
          </a:xfrm>
        </p:spPr>
        <p:txBody>
          <a:bodyPr/>
          <a:lstStyle/>
          <a:p>
            <a:pPr lvl="0" fontAlgn="auto"/>
            <a:r>
              <a:rPr lang="en-US" sz="3085" strike="noStrike" noProof="1" smtClean="0"/>
              <a:t>Click to edit Master text styles</a:t>
            </a:r>
            <a:endParaRPr lang="en-US" strike="noStrike" noProof="1" smtClean="0"/>
          </a:p>
          <a:p>
            <a:pPr lvl="1" fontAlgn="auto"/>
            <a:r>
              <a:rPr lang="en-US" sz="2645" strike="noStrike" noProof="1" smtClean="0"/>
              <a:t>Second level</a:t>
            </a:r>
            <a:endParaRPr lang="en-US" strike="noStrike" noProof="1" smtClean="0"/>
          </a:p>
          <a:p>
            <a:pPr lvl="2" fontAlgn="auto"/>
            <a:r>
              <a:rPr lang="en-US" sz="2205" strike="noStrike" noProof="1" smtClean="0"/>
              <a:t>Third level</a:t>
            </a:r>
            <a:endParaRPr lang="en-US" strike="noStrike" noProof="1" smtClean="0"/>
          </a:p>
          <a:p>
            <a:pPr lvl="3" fontAlgn="auto"/>
            <a:r>
              <a:rPr lang="en-US" sz="1980" strike="noStrike" noProof="1" smtClean="0"/>
              <a:t>Fourth level</a:t>
            </a:r>
            <a:endParaRPr lang="en-US" strike="noStrike" noProof="1" smtClean="0"/>
          </a:p>
          <a:p>
            <a:pPr lvl="4" fontAlgn="auto"/>
            <a:r>
              <a:rPr lang="en-US" sz="1980" strike="noStrike" noProof="1" smtClean="0"/>
              <a:t>Fifth level</a:t>
            </a:r>
            <a:endParaRPr lang="en-US" strike="noStrike" noProof="1"/>
          </a:p>
        </p:txBody>
      </p:sp>
      <p:sp>
        <p:nvSpPr>
          <p:cNvPr id="5" name="Date Placeholder 4"/>
          <p:cNvSpPr>
            <a:spLocks noGrp="1"/>
          </p:cNvSpPr>
          <p:nvPr>
            <p:ph type="dt" sz="half" idx="10"/>
          </p:nvPr>
        </p:nvSpPr>
        <p:spPr/>
        <p:txBody>
          <a:bodyPr/>
          <a:p>
            <a:pPr fontAlgn="auto"/>
            <a:fld id="{FDE934FF-F4E1-47C5-9CA5-30A81DDE2BE4}" type="datetimeFigureOut">
              <a:rPr lang="en-US" sz="1320" strike="noStrike" noProof="1" smtClean="0">
                <a:latin typeface="+mn-lt"/>
                <a:ea typeface="+mn-ea"/>
                <a:cs typeface="+mn-cs"/>
              </a:rPr>
            </a:fld>
            <a:endParaRPr lang="en-US" strike="noStrike" noProof="1"/>
          </a:p>
        </p:txBody>
      </p:sp>
      <p:sp>
        <p:nvSpPr>
          <p:cNvPr id="6" name="Footer Placeholder 5"/>
          <p:cNvSpPr>
            <a:spLocks noGrp="1"/>
          </p:cNvSpPr>
          <p:nvPr>
            <p:ph type="ftr" sz="quarter" idx="11"/>
          </p:nvPr>
        </p:nvSpPr>
        <p:spPr/>
        <p:txBody>
          <a:bodyPr/>
          <a:p>
            <a:pPr fontAlgn="auto"/>
            <a:endParaRPr lang="en-US" strike="noStrike" noProof="1"/>
          </a:p>
        </p:txBody>
      </p:sp>
      <p:sp>
        <p:nvSpPr>
          <p:cNvPr id="7" name="Slide Number Placeholder 6"/>
          <p:cNvSpPr>
            <a:spLocks noGrp="1"/>
          </p:cNvSpPr>
          <p:nvPr>
            <p:ph type="sldNum" sz="quarter" idx="12"/>
          </p:nvPr>
        </p:nvSpPr>
        <p:spPr/>
        <p:txBody>
          <a:bodyPr/>
          <a:p>
            <a:pPr fontAlgn="auto"/>
            <a:fld id="{B3561BA9-CDCF-4958-B8AB-66F3BF063E13}" type="slidenum">
              <a:rPr lang="en-US" sz="1320" strike="noStrike" noProof="1" smtClean="0">
                <a:latin typeface="+mn-lt"/>
                <a:ea typeface="+mn-ea"/>
                <a:cs typeface="+mn-cs"/>
              </a:rPr>
            </a:fld>
            <a:endParaRPr 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36588" y="402540"/>
            <a:ext cx="9223353" cy="1461395"/>
          </a:xfrm>
        </p:spPr>
        <p:txBody>
          <a:bodyPr/>
          <a:lstStyle/>
          <a:p>
            <a:pPr fontAlgn="auto"/>
            <a:r>
              <a:rPr lang="en-US" sz="4850" strike="noStrike" noProof="1" smtClean="0"/>
              <a:t>Click to edit Master title style</a:t>
            </a:r>
            <a:endParaRPr lang="en-US" strike="noStrike" noProof="1"/>
          </a:p>
        </p:txBody>
      </p:sp>
      <p:sp>
        <p:nvSpPr>
          <p:cNvPr id="3" name="Text Placeholder 2"/>
          <p:cNvSpPr>
            <a:spLocks noGrp="1"/>
          </p:cNvSpPr>
          <p:nvPr>
            <p:ph type="body" idx="1"/>
          </p:nvPr>
        </p:nvSpPr>
        <p:spPr>
          <a:xfrm>
            <a:off x="736588" y="1853434"/>
            <a:ext cx="4523954" cy="908339"/>
          </a:xfrm>
        </p:spPr>
        <p:txBody>
          <a:bodyPr anchor="b"/>
          <a:lstStyle>
            <a:lvl1pPr marL="0" indent="0">
              <a:buNone/>
              <a:defRPr sz="2645" b="1"/>
            </a:lvl1pPr>
            <a:lvl2pPr marL="504190" indent="0">
              <a:buNone/>
              <a:defRPr sz="2205" b="1"/>
            </a:lvl2pPr>
            <a:lvl3pPr marL="1007745" indent="0">
              <a:buNone/>
              <a:defRPr sz="1980" b="1"/>
            </a:lvl3pPr>
            <a:lvl4pPr marL="1512570" indent="0">
              <a:buNone/>
              <a:defRPr sz="1765" b="1"/>
            </a:lvl4pPr>
            <a:lvl5pPr marL="2016125" indent="0">
              <a:buNone/>
              <a:defRPr sz="1765" b="1"/>
            </a:lvl5pPr>
            <a:lvl6pPr marL="2520315" indent="0">
              <a:buNone/>
              <a:defRPr sz="1765" b="1"/>
            </a:lvl6pPr>
            <a:lvl7pPr marL="3023870" indent="0">
              <a:buNone/>
              <a:defRPr sz="1765" b="1"/>
            </a:lvl7pPr>
            <a:lvl8pPr marL="3528060" indent="0">
              <a:buNone/>
              <a:defRPr sz="1765" b="1"/>
            </a:lvl8pPr>
            <a:lvl9pPr marL="4032885" indent="0">
              <a:buNone/>
              <a:defRPr sz="1765" b="1"/>
            </a:lvl9pPr>
          </a:lstStyle>
          <a:p>
            <a:pPr lvl="0" fontAlgn="auto"/>
            <a:r>
              <a:rPr lang="en-US" sz="2645" strike="noStrike" noProof="1" smtClean="0"/>
              <a:t>Click to edit Master text styles</a:t>
            </a:r>
            <a:endParaRPr lang="en-US" strike="noStrike" noProof="1" smtClean="0"/>
          </a:p>
        </p:txBody>
      </p:sp>
      <p:sp>
        <p:nvSpPr>
          <p:cNvPr id="4" name="Content Placeholder 3"/>
          <p:cNvSpPr>
            <a:spLocks noGrp="1"/>
          </p:cNvSpPr>
          <p:nvPr>
            <p:ph sz="half" idx="2"/>
          </p:nvPr>
        </p:nvSpPr>
        <p:spPr>
          <a:xfrm>
            <a:off x="736588" y="2761773"/>
            <a:ext cx="4523954" cy="4062152"/>
          </a:xfrm>
        </p:spPr>
        <p:txBody>
          <a:bodyPr/>
          <a:lstStyle/>
          <a:p>
            <a:pPr lvl="0" fontAlgn="auto"/>
            <a:r>
              <a:rPr lang="en-US" sz="3085" strike="noStrike" noProof="1" smtClean="0"/>
              <a:t>Click to edit Master text styles</a:t>
            </a:r>
            <a:endParaRPr lang="en-US" strike="noStrike" noProof="1" smtClean="0"/>
          </a:p>
          <a:p>
            <a:pPr lvl="1" fontAlgn="auto"/>
            <a:r>
              <a:rPr lang="en-US" sz="2645" strike="noStrike" noProof="1" smtClean="0"/>
              <a:t>Second level</a:t>
            </a:r>
            <a:endParaRPr lang="en-US" strike="noStrike" noProof="1" smtClean="0"/>
          </a:p>
          <a:p>
            <a:pPr lvl="2" fontAlgn="auto"/>
            <a:r>
              <a:rPr lang="en-US" sz="2205" strike="noStrike" noProof="1" smtClean="0"/>
              <a:t>Third level</a:t>
            </a:r>
            <a:endParaRPr lang="en-US" strike="noStrike" noProof="1" smtClean="0"/>
          </a:p>
          <a:p>
            <a:pPr lvl="3" fontAlgn="auto"/>
            <a:r>
              <a:rPr lang="en-US" sz="1980" strike="noStrike" noProof="1" smtClean="0"/>
              <a:t>Fourth level</a:t>
            </a:r>
            <a:endParaRPr lang="en-US" strike="noStrike" noProof="1" smtClean="0"/>
          </a:p>
          <a:p>
            <a:pPr lvl="4" fontAlgn="auto"/>
            <a:r>
              <a:rPr lang="en-US" sz="1980" strike="noStrike" noProof="1" smtClean="0"/>
              <a:t>Fifth level</a:t>
            </a:r>
            <a:endParaRPr lang="en-US" strike="noStrike" noProof="1"/>
          </a:p>
        </p:txBody>
      </p:sp>
      <p:sp>
        <p:nvSpPr>
          <p:cNvPr id="5" name="Text Placeholder 4"/>
          <p:cNvSpPr>
            <a:spLocks noGrp="1"/>
          </p:cNvSpPr>
          <p:nvPr>
            <p:ph type="body" sz="quarter" idx="3"/>
          </p:nvPr>
        </p:nvSpPr>
        <p:spPr>
          <a:xfrm>
            <a:off x="5413707" y="1853434"/>
            <a:ext cx="4546234" cy="908339"/>
          </a:xfrm>
        </p:spPr>
        <p:txBody>
          <a:bodyPr anchor="b"/>
          <a:lstStyle>
            <a:lvl1pPr marL="0" indent="0">
              <a:buNone/>
              <a:defRPr sz="2645" b="1"/>
            </a:lvl1pPr>
            <a:lvl2pPr marL="504190" indent="0">
              <a:buNone/>
              <a:defRPr sz="2205" b="1"/>
            </a:lvl2pPr>
            <a:lvl3pPr marL="1007745" indent="0">
              <a:buNone/>
              <a:defRPr sz="1980" b="1"/>
            </a:lvl3pPr>
            <a:lvl4pPr marL="1512570" indent="0">
              <a:buNone/>
              <a:defRPr sz="1765" b="1"/>
            </a:lvl4pPr>
            <a:lvl5pPr marL="2016125" indent="0">
              <a:buNone/>
              <a:defRPr sz="1765" b="1"/>
            </a:lvl5pPr>
            <a:lvl6pPr marL="2520315" indent="0">
              <a:buNone/>
              <a:defRPr sz="1765" b="1"/>
            </a:lvl6pPr>
            <a:lvl7pPr marL="3023870" indent="0">
              <a:buNone/>
              <a:defRPr sz="1765" b="1"/>
            </a:lvl7pPr>
            <a:lvl8pPr marL="3528060" indent="0">
              <a:buNone/>
              <a:defRPr sz="1765" b="1"/>
            </a:lvl8pPr>
            <a:lvl9pPr marL="4032885" indent="0">
              <a:buNone/>
              <a:defRPr sz="1765" b="1"/>
            </a:lvl9pPr>
          </a:lstStyle>
          <a:p>
            <a:pPr lvl="0" fontAlgn="auto"/>
            <a:r>
              <a:rPr lang="en-US" sz="2645" strike="noStrike" noProof="1" smtClean="0"/>
              <a:t>Click to edit Master text styles</a:t>
            </a:r>
            <a:endParaRPr lang="en-US" strike="noStrike" noProof="1" smtClean="0"/>
          </a:p>
        </p:txBody>
      </p:sp>
      <p:sp>
        <p:nvSpPr>
          <p:cNvPr id="6" name="Content Placeholder 5"/>
          <p:cNvSpPr>
            <a:spLocks noGrp="1"/>
          </p:cNvSpPr>
          <p:nvPr>
            <p:ph sz="quarter" idx="4"/>
          </p:nvPr>
        </p:nvSpPr>
        <p:spPr>
          <a:xfrm>
            <a:off x="5413707" y="2761773"/>
            <a:ext cx="4546234" cy="4062152"/>
          </a:xfrm>
        </p:spPr>
        <p:txBody>
          <a:bodyPr/>
          <a:lstStyle/>
          <a:p>
            <a:pPr lvl="0" fontAlgn="auto"/>
            <a:r>
              <a:rPr lang="en-US" sz="3085" strike="noStrike" noProof="1" smtClean="0"/>
              <a:t>Click to edit Master text styles</a:t>
            </a:r>
            <a:endParaRPr lang="en-US" strike="noStrike" noProof="1" smtClean="0"/>
          </a:p>
          <a:p>
            <a:pPr lvl="1" fontAlgn="auto"/>
            <a:r>
              <a:rPr lang="en-US" sz="2645" strike="noStrike" noProof="1" smtClean="0"/>
              <a:t>Second level</a:t>
            </a:r>
            <a:endParaRPr lang="en-US" strike="noStrike" noProof="1" smtClean="0"/>
          </a:p>
          <a:p>
            <a:pPr lvl="2" fontAlgn="auto"/>
            <a:r>
              <a:rPr lang="en-US" sz="2205" strike="noStrike" noProof="1" smtClean="0"/>
              <a:t>Third level</a:t>
            </a:r>
            <a:endParaRPr lang="en-US" strike="noStrike" noProof="1" smtClean="0"/>
          </a:p>
          <a:p>
            <a:pPr lvl="3" fontAlgn="auto"/>
            <a:r>
              <a:rPr lang="en-US" sz="1980" strike="noStrike" noProof="1" smtClean="0"/>
              <a:t>Fourth level</a:t>
            </a:r>
            <a:endParaRPr lang="en-US" strike="noStrike" noProof="1" smtClean="0"/>
          </a:p>
          <a:p>
            <a:pPr lvl="4" fontAlgn="auto"/>
            <a:r>
              <a:rPr lang="en-US" sz="1980" strike="noStrike" noProof="1" smtClean="0"/>
              <a:t>Fifth level</a:t>
            </a:r>
            <a:endParaRPr lang="en-US" strike="noStrike" noProof="1"/>
          </a:p>
        </p:txBody>
      </p:sp>
      <p:sp>
        <p:nvSpPr>
          <p:cNvPr id="7" name="Date Placeholder 6"/>
          <p:cNvSpPr>
            <a:spLocks noGrp="1"/>
          </p:cNvSpPr>
          <p:nvPr>
            <p:ph type="dt" sz="half" idx="10"/>
          </p:nvPr>
        </p:nvSpPr>
        <p:spPr/>
        <p:txBody>
          <a:bodyPr/>
          <a:p>
            <a:pPr fontAlgn="auto"/>
            <a:fld id="{FDE934FF-F4E1-47C5-9CA5-30A81DDE2BE4}" type="datetimeFigureOut">
              <a:rPr lang="en-US" sz="1320" strike="noStrike" noProof="1" smtClean="0">
                <a:latin typeface="+mn-lt"/>
                <a:ea typeface="+mn-ea"/>
                <a:cs typeface="+mn-cs"/>
              </a:rPr>
            </a:fld>
            <a:endParaRPr lang="en-US" strike="noStrike" noProof="1"/>
          </a:p>
        </p:txBody>
      </p:sp>
      <p:sp>
        <p:nvSpPr>
          <p:cNvPr id="8" name="Footer Placeholder 7"/>
          <p:cNvSpPr>
            <a:spLocks noGrp="1"/>
          </p:cNvSpPr>
          <p:nvPr>
            <p:ph type="ftr" sz="quarter" idx="11"/>
          </p:nvPr>
        </p:nvSpPr>
        <p:spPr/>
        <p:txBody>
          <a:bodyPr/>
          <a:p>
            <a:pPr fontAlgn="auto"/>
            <a:endParaRPr lang="en-US" strike="noStrike" noProof="1"/>
          </a:p>
        </p:txBody>
      </p:sp>
      <p:sp>
        <p:nvSpPr>
          <p:cNvPr id="9" name="Slide Number Placeholder 8"/>
          <p:cNvSpPr>
            <a:spLocks noGrp="1"/>
          </p:cNvSpPr>
          <p:nvPr>
            <p:ph type="sldNum" sz="quarter" idx="12"/>
          </p:nvPr>
        </p:nvSpPr>
        <p:spPr/>
        <p:txBody>
          <a:bodyPr/>
          <a:p>
            <a:pPr fontAlgn="auto"/>
            <a:fld id="{B3561BA9-CDCF-4958-B8AB-66F3BF063E13}" type="slidenum">
              <a:rPr lang="en-US" sz="1320" strike="noStrike" noProof="1" smtClean="0">
                <a:latin typeface="+mn-lt"/>
                <a:ea typeface="+mn-ea"/>
                <a:cs typeface="+mn-cs"/>
              </a:rPr>
            </a:fld>
            <a:endParaRPr 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r>
              <a:rPr lang="en-US" sz="4850" strike="noStrike" noProof="1" smtClean="0"/>
              <a:t>Click to edit Master title style</a:t>
            </a:r>
            <a:endParaRPr lang="en-US" strike="noStrike" noProof="1"/>
          </a:p>
        </p:txBody>
      </p:sp>
      <p:sp>
        <p:nvSpPr>
          <p:cNvPr id="3" name="Date Placeholder 2"/>
          <p:cNvSpPr>
            <a:spLocks noGrp="1"/>
          </p:cNvSpPr>
          <p:nvPr>
            <p:ph type="dt" sz="half" idx="10"/>
          </p:nvPr>
        </p:nvSpPr>
        <p:spPr/>
        <p:txBody>
          <a:bodyPr/>
          <a:p>
            <a:pPr fontAlgn="auto"/>
            <a:fld id="{FDE934FF-F4E1-47C5-9CA5-30A81DDE2BE4}" type="datetimeFigureOut">
              <a:rPr lang="en-US" sz="1320" strike="noStrike" noProof="1" smtClean="0">
                <a:latin typeface="+mn-lt"/>
                <a:ea typeface="+mn-ea"/>
                <a:cs typeface="+mn-cs"/>
              </a:rPr>
            </a:fld>
            <a:endParaRPr lang="en-US" strike="noStrike" noProof="1"/>
          </a:p>
        </p:txBody>
      </p:sp>
      <p:sp>
        <p:nvSpPr>
          <p:cNvPr id="4" name="Footer Placeholder 3"/>
          <p:cNvSpPr>
            <a:spLocks noGrp="1"/>
          </p:cNvSpPr>
          <p:nvPr>
            <p:ph type="ftr" sz="quarter" idx="11"/>
          </p:nvPr>
        </p:nvSpPr>
        <p:spPr/>
        <p:txBody>
          <a:bodyPr/>
          <a:p>
            <a:pPr fontAlgn="auto"/>
            <a:endParaRPr lang="en-US" strike="noStrike" noProof="1"/>
          </a:p>
        </p:txBody>
      </p:sp>
      <p:sp>
        <p:nvSpPr>
          <p:cNvPr id="5" name="Slide Number Placeholder 4"/>
          <p:cNvSpPr>
            <a:spLocks noGrp="1"/>
          </p:cNvSpPr>
          <p:nvPr>
            <p:ph type="sldNum" sz="quarter" idx="12"/>
          </p:nvPr>
        </p:nvSpPr>
        <p:spPr/>
        <p:txBody>
          <a:bodyPr/>
          <a:p>
            <a:pPr fontAlgn="auto"/>
            <a:fld id="{B3561BA9-CDCF-4958-B8AB-66F3BF063E13}" type="slidenum">
              <a:rPr lang="en-US" sz="1320" strike="noStrike" noProof="1" smtClean="0">
                <a:latin typeface="+mn-lt"/>
                <a:ea typeface="+mn-ea"/>
                <a:cs typeface="+mn-cs"/>
              </a:rPr>
            </a:fld>
            <a:endParaRPr 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p>
            <a:pPr fontAlgn="auto"/>
            <a:fld id="{FDE934FF-F4E1-47C5-9CA5-30A81DDE2BE4}" type="datetimeFigureOut">
              <a:rPr lang="en-US" sz="1320" strike="noStrike" noProof="1" smtClean="0">
                <a:latin typeface="+mn-lt"/>
                <a:ea typeface="+mn-ea"/>
                <a:cs typeface="+mn-cs"/>
              </a:rPr>
            </a:fld>
            <a:endParaRPr lang="en-US" strike="noStrike" noProof="1"/>
          </a:p>
        </p:txBody>
      </p:sp>
      <p:sp>
        <p:nvSpPr>
          <p:cNvPr id="3" name="Footer Placeholder 2"/>
          <p:cNvSpPr>
            <a:spLocks noGrp="1"/>
          </p:cNvSpPr>
          <p:nvPr>
            <p:ph type="ftr" sz="quarter" idx="11"/>
          </p:nvPr>
        </p:nvSpPr>
        <p:spPr/>
        <p:txBody>
          <a:bodyPr/>
          <a:p>
            <a:pPr fontAlgn="auto"/>
            <a:endParaRPr lang="en-US" strike="noStrike" noProof="1"/>
          </a:p>
        </p:txBody>
      </p:sp>
      <p:sp>
        <p:nvSpPr>
          <p:cNvPr id="4" name="Slide Number Placeholder 3"/>
          <p:cNvSpPr>
            <a:spLocks noGrp="1"/>
          </p:cNvSpPr>
          <p:nvPr>
            <p:ph type="sldNum" sz="quarter" idx="12"/>
          </p:nvPr>
        </p:nvSpPr>
        <p:spPr/>
        <p:txBody>
          <a:bodyPr/>
          <a:p>
            <a:pPr fontAlgn="auto"/>
            <a:fld id="{B3561BA9-CDCF-4958-B8AB-66F3BF063E13}" type="slidenum">
              <a:rPr lang="en-US" sz="1320" strike="noStrike" noProof="1" smtClean="0">
                <a:latin typeface="+mn-lt"/>
                <a:ea typeface="+mn-ea"/>
                <a:cs typeface="+mn-cs"/>
              </a:rPr>
            </a:fld>
            <a:endParaRPr lang="en-US"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36588" y="504050"/>
            <a:ext cx="3449010" cy="1764174"/>
          </a:xfrm>
        </p:spPr>
        <p:txBody>
          <a:bodyPr anchor="b"/>
          <a:lstStyle>
            <a:lvl1pPr>
              <a:defRPr sz="3530"/>
            </a:lvl1pPr>
          </a:lstStyle>
          <a:p>
            <a:pPr fontAlgn="auto"/>
            <a:r>
              <a:rPr lang="en-US" sz="3530" strike="noStrike" noProof="1" smtClean="0"/>
              <a:t>Click to edit Master title style</a:t>
            </a:r>
            <a:endParaRPr lang="en-US" strike="noStrike" noProof="1"/>
          </a:p>
        </p:txBody>
      </p:sp>
      <p:sp>
        <p:nvSpPr>
          <p:cNvPr id="3" name="Picture Placeholder 2"/>
          <p:cNvSpPr>
            <a:spLocks noGrp="1"/>
          </p:cNvSpPr>
          <p:nvPr>
            <p:ph type="pic" idx="1"/>
          </p:nvPr>
        </p:nvSpPr>
        <p:spPr>
          <a:xfrm>
            <a:off x="4546234" y="1088608"/>
            <a:ext cx="5413707" cy="5373031"/>
          </a:xfrm>
        </p:spPr>
        <p:txBody>
          <a:bodyPr/>
          <a:lstStyle>
            <a:lvl1pPr marL="0" indent="0">
              <a:buNone/>
              <a:defRPr sz="3530"/>
            </a:lvl1pPr>
            <a:lvl2pPr marL="504190" indent="0">
              <a:buNone/>
              <a:defRPr sz="3085"/>
            </a:lvl2pPr>
            <a:lvl3pPr marL="1007745" indent="0">
              <a:buNone/>
              <a:defRPr sz="2645"/>
            </a:lvl3pPr>
            <a:lvl4pPr marL="1512570" indent="0">
              <a:buNone/>
              <a:defRPr sz="2205"/>
            </a:lvl4pPr>
            <a:lvl5pPr marL="2016125" indent="0">
              <a:buNone/>
              <a:defRPr sz="2205"/>
            </a:lvl5pPr>
            <a:lvl6pPr marL="2520315" indent="0">
              <a:buNone/>
              <a:defRPr sz="2205"/>
            </a:lvl6pPr>
            <a:lvl7pPr marL="3023870" indent="0">
              <a:buNone/>
              <a:defRPr sz="2205"/>
            </a:lvl7pPr>
            <a:lvl8pPr marL="3528060" indent="0">
              <a:buNone/>
              <a:defRPr sz="2205"/>
            </a:lvl8pPr>
            <a:lvl9pPr marL="4032885" indent="0">
              <a:buNone/>
              <a:defRPr sz="2205"/>
            </a:lvl9pPr>
          </a:lstStyle>
          <a:p>
            <a:pPr fontAlgn="auto"/>
            <a:endParaRPr lang="en-US" strike="noStrike" noProof="1"/>
          </a:p>
        </p:txBody>
      </p:sp>
      <p:sp>
        <p:nvSpPr>
          <p:cNvPr id="4" name="Text Placeholder 3"/>
          <p:cNvSpPr>
            <a:spLocks noGrp="1"/>
          </p:cNvSpPr>
          <p:nvPr>
            <p:ph type="body" sz="half" idx="2"/>
          </p:nvPr>
        </p:nvSpPr>
        <p:spPr>
          <a:xfrm>
            <a:off x="736588" y="2268224"/>
            <a:ext cx="3449010" cy="4202166"/>
          </a:xfrm>
        </p:spPr>
        <p:txBody>
          <a:bodyPr/>
          <a:lstStyle>
            <a:lvl1pPr marL="0" indent="0">
              <a:buNone/>
              <a:defRPr sz="1765"/>
            </a:lvl1pPr>
            <a:lvl2pPr marL="504190" indent="0">
              <a:buNone/>
              <a:defRPr sz="1545"/>
            </a:lvl2pPr>
            <a:lvl3pPr marL="1007745" indent="0">
              <a:buNone/>
              <a:defRPr sz="1320"/>
            </a:lvl3pPr>
            <a:lvl4pPr marL="1512570" indent="0">
              <a:buNone/>
              <a:defRPr sz="1105"/>
            </a:lvl4pPr>
            <a:lvl5pPr marL="2016125" indent="0">
              <a:buNone/>
              <a:defRPr sz="1105"/>
            </a:lvl5pPr>
            <a:lvl6pPr marL="2520315" indent="0">
              <a:buNone/>
              <a:defRPr sz="1105"/>
            </a:lvl6pPr>
            <a:lvl7pPr marL="3023870" indent="0">
              <a:buNone/>
              <a:defRPr sz="1105"/>
            </a:lvl7pPr>
            <a:lvl8pPr marL="3528060" indent="0">
              <a:buNone/>
              <a:defRPr sz="1105"/>
            </a:lvl8pPr>
            <a:lvl9pPr marL="4032885" indent="0">
              <a:buNone/>
              <a:defRPr sz="1105"/>
            </a:lvl9pPr>
          </a:lstStyle>
          <a:p>
            <a:pPr lvl="0" fontAlgn="auto"/>
            <a:r>
              <a:rPr lang="en-US" sz="1765" strike="noStrike" noProof="1" smtClean="0"/>
              <a:t>Click to edit Master text styles</a:t>
            </a:r>
            <a:endParaRPr lang="en-US" strike="noStrike" noProof="1" smtClean="0"/>
          </a:p>
        </p:txBody>
      </p:sp>
      <p:sp>
        <p:nvSpPr>
          <p:cNvPr id="5" name="Date Placeholder 4"/>
          <p:cNvSpPr>
            <a:spLocks noGrp="1"/>
          </p:cNvSpPr>
          <p:nvPr>
            <p:ph type="dt" sz="half" idx="10"/>
          </p:nvPr>
        </p:nvSpPr>
        <p:spPr/>
        <p:txBody>
          <a:bodyPr/>
          <a:p>
            <a:pPr fontAlgn="auto"/>
            <a:fld id="{FDE934FF-F4E1-47C5-9CA5-30A81DDE2BE4}" type="datetimeFigureOut">
              <a:rPr lang="en-US" sz="1320" strike="noStrike" noProof="1" smtClean="0">
                <a:latin typeface="+mn-lt"/>
                <a:ea typeface="+mn-ea"/>
                <a:cs typeface="+mn-cs"/>
              </a:rPr>
            </a:fld>
            <a:endParaRPr lang="en-US" strike="noStrike" noProof="1"/>
          </a:p>
        </p:txBody>
      </p:sp>
      <p:sp>
        <p:nvSpPr>
          <p:cNvPr id="6" name="Footer Placeholder 5"/>
          <p:cNvSpPr>
            <a:spLocks noGrp="1"/>
          </p:cNvSpPr>
          <p:nvPr>
            <p:ph type="ftr" sz="quarter" idx="11"/>
          </p:nvPr>
        </p:nvSpPr>
        <p:spPr/>
        <p:txBody>
          <a:bodyPr/>
          <a:p>
            <a:pPr fontAlgn="auto"/>
            <a:endParaRPr lang="en-US" strike="noStrike" noProof="1"/>
          </a:p>
        </p:txBody>
      </p:sp>
      <p:sp>
        <p:nvSpPr>
          <p:cNvPr id="7" name="Slide Number Placeholder 6"/>
          <p:cNvSpPr>
            <a:spLocks noGrp="1"/>
          </p:cNvSpPr>
          <p:nvPr>
            <p:ph type="sldNum" sz="quarter" idx="12"/>
          </p:nvPr>
        </p:nvSpPr>
        <p:spPr/>
        <p:txBody>
          <a:bodyPr/>
          <a:p>
            <a:pPr fontAlgn="auto"/>
            <a:fld id="{B3561BA9-CDCF-4958-B8AB-66F3BF063E13}" type="slidenum">
              <a:rPr lang="en-US" sz="1320" strike="noStrike" noProof="1" smtClean="0">
                <a:latin typeface="+mn-lt"/>
                <a:ea typeface="+mn-ea"/>
                <a:cs typeface="+mn-cs"/>
              </a:rPr>
            </a:fld>
            <a:endParaRPr lang="en-US"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52710" y="402540"/>
            <a:ext cx="2305839" cy="6407384"/>
          </a:xfrm>
        </p:spPr>
        <p:txBody>
          <a:bodyPr vert="eaVert"/>
          <a:lstStyle/>
          <a:p>
            <a:pPr fontAlgn="auto"/>
            <a:r>
              <a:rPr lang="en-US" sz="4850" strike="noStrike" noProof="1" smtClean="0"/>
              <a:t>Click to edit Master title style</a:t>
            </a:r>
            <a:endParaRPr lang="en-US" strike="noStrike" noProof="1"/>
          </a:p>
        </p:txBody>
      </p:sp>
      <p:sp>
        <p:nvSpPr>
          <p:cNvPr id="3" name="Vertical Text Placeholder 2"/>
          <p:cNvSpPr>
            <a:spLocks noGrp="1"/>
          </p:cNvSpPr>
          <p:nvPr>
            <p:ph type="body" orient="vert" idx="1"/>
          </p:nvPr>
        </p:nvSpPr>
        <p:spPr>
          <a:xfrm>
            <a:off x="735195" y="402540"/>
            <a:ext cx="6783843" cy="6407384"/>
          </a:xfrm>
        </p:spPr>
        <p:txBody>
          <a:bodyPr vert="eaVert"/>
          <a:lstStyle/>
          <a:p>
            <a:pPr lvl="0" fontAlgn="auto"/>
            <a:r>
              <a:rPr lang="en-US" sz="3085" strike="noStrike" noProof="1" smtClean="0"/>
              <a:t>Click to edit Master text styles</a:t>
            </a:r>
            <a:endParaRPr lang="en-US" strike="noStrike" noProof="1" smtClean="0"/>
          </a:p>
          <a:p>
            <a:pPr lvl="1" fontAlgn="auto"/>
            <a:r>
              <a:rPr lang="en-US" sz="2645" strike="noStrike" noProof="1" smtClean="0"/>
              <a:t>Second level</a:t>
            </a:r>
            <a:endParaRPr lang="en-US" strike="noStrike" noProof="1" smtClean="0"/>
          </a:p>
          <a:p>
            <a:pPr lvl="2" fontAlgn="auto"/>
            <a:r>
              <a:rPr lang="en-US" sz="2205" strike="noStrike" noProof="1" smtClean="0"/>
              <a:t>Third level</a:t>
            </a:r>
            <a:endParaRPr lang="en-US" strike="noStrike" noProof="1" smtClean="0"/>
          </a:p>
          <a:p>
            <a:pPr lvl="3" fontAlgn="auto"/>
            <a:r>
              <a:rPr lang="en-US" sz="1980" strike="noStrike" noProof="1" smtClean="0"/>
              <a:t>Fourth level</a:t>
            </a:r>
            <a:endParaRPr lang="en-US" strike="noStrike" noProof="1" smtClean="0"/>
          </a:p>
          <a:p>
            <a:pPr lvl="4" fontAlgn="auto"/>
            <a:r>
              <a:rPr lang="en-US" sz="1980" strike="noStrike" noProof="1" smtClean="0"/>
              <a:t>Fifth level</a:t>
            </a:r>
            <a:endParaRPr lang="en-US" strike="noStrike" noProof="1"/>
          </a:p>
        </p:txBody>
      </p:sp>
      <p:sp>
        <p:nvSpPr>
          <p:cNvPr id="4" name="Date Placeholder 3"/>
          <p:cNvSpPr>
            <a:spLocks noGrp="1"/>
          </p:cNvSpPr>
          <p:nvPr>
            <p:ph type="dt" sz="half" idx="10"/>
          </p:nvPr>
        </p:nvSpPr>
        <p:spPr/>
        <p:txBody>
          <a:bodyPr/>
          <a:p>
            <a:pPr fontAlgn="auto"/>
            <a:fld id="{FDE934FF-F4E1-47C5-9CA5-30A81DDE2BE4}" type="datetimeFigureOut">
              <a:rPr lang="en-US" sz="1320" strike="noStrike" noProof="1" smtClean="0">
                <a:latin typeface="+mn-lt"/>
                <a:ea typeface="+mn-ea"/>
                <a:cs typeface="+mn-cs"/>
              </a:rPr>
            </a:fld>
            <a:endParaRPr lang="en-US" strike="noStrike" noProof="1"/>
          </a:p>
        </p:txBody>
      </p:sp>
      <p:sp>
        <p:nvSpPr>
          <p:cNvPr id="5" name="Footer Placeholder 4"/>
          <p:cNvSpPr>
            <a:spLocks noGrp="1"/>
          </p:cNvSpPr>
          <p:nvPr>
            <p:ph type="ftr" sz="quarter" idx="11"/>
          </p:nvPr>
        </p:nvSpPr>
        <p:spPr/>
        <p:txBody>
          <a:bodyPr/>
          <a:p>
            <a:pPr fontAlgn="auto"/>
            <a:endParaRPr lang="en-US" strike="noStrike" noProof="1"/>
          </a:p>
        </p:txBody>
      </p:sp>
      <p:sp>
        <p:nvSpPr>
          <p:cNvPr id="6" name="Slide Number Placeholder 5"/>
          <p:cNvSpPr>
            <a:spLocks noGrp="1"/>
          </p:cNvSpPr>
          <p:nvPr>
            <p:ph type="sldNum" sz="quarter" idx="12"/>
          </p:nvPr>
        </p:nvSpPr>
        <p:spPr/>
        <p:txBody>
          <a:bodyPr/>
          <a:p>
            <a:pPr fontAlgn="auto"/>
            <a:fld id="{B3561BA9-CDCF-4958-B8AB-66F3BF063E13}" type="slidenum">
              <a:rPr lang="en-US" sz="1320" strike="noStrike" noProof="1" smtClean="0">
                <a:latin typeface="+mn-lt"/>
                <a:ea typeface="+mn-ea"/>
                <a:cs typeface="+mn-cs"/>
              </a:rPr>
            </a:fld>
            <a:endParaRPr lang="en-US"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p:sp>
        <p:nvSpPr>
          <p:cNvPr id="2" name="Title Placeholder 1"/>
          <p:cNvSpPr>
            <a:spLocks noGrp="1"/>
          </p:cNvSpPr>
          <p:nvPr>
            <p:ph type="title"/>
          </p:nvPr>
        </p:nvSpPr>
        <p:spPr>
          <a:xfrm>
            <a:off x="735013" y="403225"/>
            <a:ext cx="9223375" cy="1460500"/>
          </a:xfrm>
          <a:prstGeom prst="rect">
            <a:avLst/>
          </a:prstGeom>
        </p:spPr>
        <p:txBody>
          <a:bodyPr vert="horz" lIns="91440" tIns="45720" rIns="91440" bIns="45720" rtlCol="0" anchor="ctr">
            <a:normAutofit/>
          </a:bodyPr>
          <a:lstStyle/>
          <a:p>
            <a:pPr fontAlgn="auto"/>
            <a:r>
              <a:rPr lang="en-US" sz="4850" strike="noStrike" noProof="1" smtClean="0"/>
              <a:t>Click to edit Master title style</a:t>
            </a:r>
            <a:endParaRPr lang="en-US" strike="noStrike" noProof="1"/>
          </a:p>
        </p:txBody>
      </p:sp>
      <p:sp>
        <p:nvSpPr>
          <p:cNvPr id="3" name="Text Placeholder 2"/>
          <p:cNvSpPr>
            <a:spLocks noGrp="1"/>
          </p:cNvSpPr>
          <p:nvPr>
            <p:ph type="body" idx="1"/>
          </p:nvPr>
        </p:nvSpPr>
        <p:spPr>
          <a:xfrm>
            <a:off x="735013" y="2012950"/>
            <a:ext cx="9223375" cy="4797425"/>
          </a:xfrm>
          <a:prstGeom prst="rect">
            <a:avLst/>
          </a:prstGeom>
        </p:spPr>
        <p:txBody>
          <a:bodyPr vert="horz" lIns="91440" tIns="45720" rIns="91440" bIns="45720" rtlCol="0">
            <a:normAutofit/>
          </a:bodyPr>
          <a:lstStyle/>
          <a:p>
            <a:pPr lvl="0" fontAlgn="auto"/>
            <a:r>
              <a:rPr lang="en-US" sz="3085" strike="noStrike" noProof="1" smtClean="0"/>
              <a:t>Click to edit Master text styles</a:t>
            </a:r>
            <a:endParaRPr lang="en-US" strike="noStrike" noProof="1" smtClean="0"/>
          </a:p>
          <a:p>
            <a:pPr lvl="1" fontAlgn="auto"/>
            <a:r>
              <a:rPr lang="en-US" sz="2645" strike="noStrike" noProof="1" smtClean="0"/>
              <a:t>Second level</a:t>
            </a:r>
            <a:endParaRPr lang="en-US" strike="noStrike" noProof="1" smtClean="0"/>
          </a:p>
          <a:p>
            <a:pPr lvl="2" fontAlgn="auto"/>
            <a:r>
              <a:rPr lang="en-US" sz="2205" strike="noStrike" noProof="1" smtClean="0"/>
              <a:t>Third level</a:t>
            </a:r>
            <a:endParaRPr lang="en-US" strike="noStrike" noProof="1" smtClean="0"/>
          </a:p>
          <a:p>
            <a:pPr lvl="3" fontAlgn="auto"/>
            <a:r>
              <a:rPr lang="en-US" sz="1980" strike="noStrike" noProof="1" smtClean="0"/>
              <a:t>Fourth level</a:t>
            </a:r>
            <a:endParaRPr lang="en-US" strike="noStrike" noProof="1" smtClean="0"/>
          </a:p>
          <a:p>
            <a:pPr lvl="4" fontAlgn="auto"/>
            <a:r>
              <a:rPr lang="en-US" sz="1980" strike="noStrike" noProof="1" smtClean="0"/>
              <a:t>Fifth level</a:t>
            </a:r>
            <a:endParaRPr lang="en-US" strike="noStrike" noProof="1"/>
          </a:p>
        </p:txBody>
      </p:sp>
      <p:sp>
        <p:nvSpPr>
          <p:cNvPr id="4" name="Date Placeholder 3"/>
          <p:cNvSpPr>
            <a:spLocks noGrp="1"/>
          </p:cNvSpPr>
          <p:nvPr>
            <p:ph type="dt" sz="half" idx="2"/>
          </p:nvPr>
        </p:nvSpPr>
        <p:spPr>
          <a:xfrm>
            <a:off x="735013" y="7007225"/>
            <a:ext cx="2406650" cy="403225"/>
          </a:xfrm>
          <a:prstGeom prst="rect">
            <a:avLst/>
          </a:prstGeom>
        </p:spPr>
        <p:txBody>
          <a:bodyPr vert="horz" lIns="91440" tIns="45720" rIns="91440" bIns="45720" rtlCol="0" anchor="ctr"/>
          <a:lstStyle>
            <a:lvl1pPr algn="l">
              <a:defRPr sz="1320">
                <a:solidFill>
                  <a:schemeClr val="tx1">
                    <a:tint val="75000"/>
                  </a:schemeClr>
                </a:solidFill>
              </a:defRPr>
            </a:lvl1pPr>
          </a:lstStyle>
          <a:p>
            <a:pPr fontAlgn="auto"/>
            <a:fld id="{FDE934FF-F4E1-47C5-9CA5-30A81DDE2BE4}" type="datetimeFigureOut">
              <a:rPr lang="en-US" sz="1320" strike="noStrike" noProof="1" smtClean="0">
                <a:latin typeface="+mn-lt"/>
                <a:ea typeface="+mn-ea"/>
                <a:cs typeface="+mn-cs"/>
              </a:rPr>
            </a:fld>
            <a:endParaRPr lang="en-US" strike="noStrike" noProof="1"/>
          </a:p>
        </p:txBody>
      </p:sp>
      <p:sp>
        <p:nvSpPr>
          <p:cNvPr id="5" name="Footer Placeholder 4"/>
          <p:cNvSpPr>
            <a:spLocks noGrp="1"/>
          </p:cNvSpPr>
          <p:nvPr>
            <p:ph type="ftr" sz="quarter" idx="3"/>
          </p:nvPr>
        </p:nvSpPr>
        <p:spPr>
          <a:xfrm>
            <a:off x="3541713" y="7007225"/>
            <a:ext cx="3609975" cy="403225"/>
          </a:xfrm>
          <a:prstGeom prst="rect">
            <a:avLst/>
          </a:prstGeom>
        </p:spPr>
        <p:txBody>
          <a:bodyPr vert="horz" lIns="91440" tIns="45720" rIns="91440" bIns="45720" rtlCol="0" anchor="ctr"/>
          <a:lstStyle>
            <a:lvl1pPr algn="ctr">
              <a:defRPr sz="1320">
                <a:solidFill>
                  <a:schemeClr val="tx1">
                    <a:tint val="75000"/>
                  </a:schemeClr>
                </a:solidFill>
              </a:defRPr>
            </a:lvl1pPr>
          </a:lstStyle>
          <a:p>
            <a:pPr fontAlgn="auto"/>
            <a:endParaRPr lang="en-US" strike="noStrike" noProof="1"/>
          </a:p>
        </p:txBody>
      </p:sp>
      <p:sp>
        <p:nvSpPr>
          <p:cNvPr id="6" name="Slide Number Placeholder 5"/>
          <p:cNvSpPr>
            <a:spLocks noGrp="1"/>
          </p:cNvSpPr>
          <p:nvPr>
            <p:ph type="sldNum" sz="quarter" idx="4"/>
          </p:nvPr>
        </p:nvSpPr>
        <p:spPr>
          <a:xfrm>
            <a:off x="7551738" y="7007225"/>
            <a:ext cx="2406650" cy="403225"/>
          </a:xfrm>
          <a:prstGeom prst="rect">
            <a:avLst/>
          </a:prstGeom>
        </p:spPr>
        <p:txBody>
          <a:bodyPr vert="horz" lIns="91440" tIns="45720" rIns="91440" bIns="45720" rtlCol="0" anchor="ctr"/>
          <a:lstStyle>
            <a:lvl1pPr algn="r">
              <a:defRPr sz="1320">
                <a:solidFill>
                  <a:schemeClr val="tx1">
                    <a:tint val="75000"/>
                  </a:schemeClr>
                </a:solidFill>
              </a:defRPr>
            </a:lvl1pPr>
          </a:lstStyle>
          <a:p>
            <a:pPr fontAlgn="auto"/>
            <a:fld id="{B3561BA9-CDCF-4958-B8AB-66F3BF063E13}" type="slidenum">
              <a:rPr lang="en-US" sz="1320" strike="noStrike" noProof="1" smtClean="0">
                <a:latin typeface="+mn-lt"/>
                <a:ea typeface="+mn-ea"/>
                <a:cs typeface="+mn-cs"/>
              </a:rPr>
            </a:fld>
            <a:endParaRPr lang="en-US"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l" defTabSz="1007745" rtl="0" eaLnBrk="1" latinLnBrk="0" hangingPunct="1">
        <a:lnSpc>
          <a:spcPct val="90000"/>
        </a:lnSpc>
        <a:spcBef>
          <a:spcPct val="0"/>
        </a:spcBef>
        <a:buNone/>
        <a:defRPr sz="4850" kern="1200">
          <a:solidFill>
            <a:schemeClr val="tx1"/>
          </a:solidFill>
          <a:latin typeface="+mj-lt"/>
          <a:ea typeface="+mj-ea"/>
          <a:cs typeface="+mj-cs"/>
        </a:defRPr>
      </a:lvl1pPr>
    </p:titleStyle>
    <p:bodyStyle>
      <a:lvl1pPr marL="251460" indent="-251460" algn="l" defTabSz="1007745" rtl="0" eaLnBrk="1" latinLnBrk="0" hangingPunct="1">
        <a:lnSpc>
          <a:spcPct val="90000"/>
        </a:lnSpc>
        <a:spcBef>
          <a:spcPct val="221000"/>
        </a:spcBef>
        <a:buFont typeface="Arial" panose="020B0604020202020204" pitchFamily="34" charset="0"/>
        <a:buChar char="•"/>
        <a:defRPr sz="3085" kern="1200">
          <a:solidFill>
            <a:schemeClr val="tx1"/>
          </a:solidFill>
          <a:latin typeface="+mn-lt"/>
          <a:ea typeface="+mn-ea"/>
          <a:cs typeface="+mn-cs"/>
        </a:defRPr>
      </a:lvl1pPr>
      <a:lvl2pPr marL="756285" indent="-251460" algn="l" defTabSz="1007745" rtl="0" eaLnBrk="1" latinLnBrk="0" hangingPunct="1">
        <a:lnSpc>
          <a:spcPct val="90000"/>
        </a:lnSpc>
        <a:spcBef>
          <a:spcPts val="550"/>
        </a:spcBef>
        <a:buFont typeface="Arial" panose="020B0604020202020204" pitchFamily="34" charset="0"/>
        <a:buChar char="•"/>
        <a:defRPr sz="2645" kern="1200">
          <a:solidFill>
            <a:schemeClr val="tx1"/>
          </a:solidFill>
          <a:latin typeface="+mn-lt"/>
          <a:ea typeface="+mn-ea"/>
          <a:cs typeface="+mn-cs"/>
        </a:defRPr>
      </a:lvl2pPr>
      <a:lvl3pPr marL="1259840" indent="-251460" algn="l" defTabSz="1007745" rtl="0" eaLnBrk="1" latinLnBrk="0" hangingPunct="1">
        <a:lnSpc>
          <a:spcPct val="90000"/>
        </a:lnSpc>
        <a:spcBef>
          <a:spcPts val="550"/>
        </a:spcBef>
        <a:buFont typeface="Arial" panose="020B0604020202020204" pitchFamily="34" charset="0"/>
        <a:buChar char="•"/>
        <a:defRPr sz="2205" kern="1200">
          <a:solidFill>
            <a:schemeClr val="tx1"/>
          </a:solidFill>
          <a:latin typeface="+mn-lt"/>
          <a:ea typeface="+mn-ea"/>
          <a:cs typeface="+mn-cs"/>
        </a:defRPr>
      </a:lvl3pPr>
      <a:lvl4pPr marL="1764030" indent="-251460" algn="l" defTabSz="1007745"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4pPr>
      <a:lvl5pPr marL="2268220" indent="-251460" algn="l" defTabSz="1007745"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5pPr>
      <a:lvl6pPr marL="2771775" indent="-251460" algn="l" defTabSz="1007745"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6pPr>
      <a:lvl7pPr marL="3276600" indent="-251460" algn="l" defTabSz="1007745"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7pPr>
      <a:lvl8pPr marL="3780155" indent="-251460" algn="l" defTabSz="1007745"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8pPr>
      <a:lvl9pPr marL="4284345" indent="-251460" algn="l" defTabSz="1007745"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9pPr>
    </p:bodyStyle>
    <p:otherStyle>
      <a:defPPr>
        <a:defRPr lang="en-US"/>
      </a:defPPr>
      <a:lvl1pPr marL="0" algn="l" defTabSz="1007745" rtl="0" eaLnBrk="1" latinLnBrk="0" hangingPunct="1">
        <a:defRPr sz="1980" kern="1200">
          <a:solidFill>
            <a:schemeClr val="tx1"/>
          </a:solidFill>
          <a:latin typeface="+mn-lt"/>
          <a:ea typeface="+mn-ea"/>
          <a:cs typeface="+mn-cs"/>
        </a:defRPr>
      </a:lvl1pPr>
      <a:lvl2pPr marL="504190" algn="l" defTabSz="1007745" rtl="0" eaLnBrk="1" latinLnBrk="0" hangingPunct="1">
        <a:defRPr sz="1980" kern="1200">
          <a:solidFill>
            <a:schemeClr val="tx1"/>
          </a:solidFill>
          <a:latin typeface="+mn-lt"/>
          <a:ea typeface="+mn-ea"/>
          <a:cs typeface="+mn-cs"/>
        </a:defRPr>
      </a:lvl2pPr>
      <a:lvl3pPr marL="1007745" algn="l" defTabSz="1007745" rtl="0" eaLnBrk="1" latinLnBrk="0" hangingPunct="1">
        <a:defRPr sz="1980" kern="1200">
          <a:solidFill>
            <a:schemeClr val="tx1"/>
          </a:solidFill>
          <a:latin typeface="+mn-lt"/>
          <a:ea typeface="+mn-ea"/>
          <a:cs typeface="+mn-cs"/>
        </a:defRPr>
      </a:lvl3pPr>
      <a:lvl4pPr marL="1512570" algn="l" defTabSz="1007745" rtl="0" eaLnBrk="1" latinLnBrk="0" hangingPunct="1">
        <a:defRPr sz="1980" kern="1200">
          <a:solidFill>
            <a:schemeClr val="tx1"/>
          </a:solidFill>
          <a:latin typeface="+mn-lt"/>
          <a:ea typeface="+mn-ea"/>
          <a:cs typeface="+mn-cs"/>
        </a:defRPr>
      </a:lvl4pPr>
      <a:lvl5pPr marL="2016125" algn="l" defTabSz="1007745" rtl="0" eaLnBrk="1" latinLnBrk="0" hangingPunct="1">
        <a:defRPr sz="1980" kern="1200">
          <a:solidFill>
            <a:schemeClr val="tx1"/>
          </a:solidFill>
          <a:latin typeface="+mn-lt"/>
          <a:ea typeface="+mn-ea"/>
          <a:cs typeface="+mn-cs"/>
        </a:defRPr>
      </a:lvl5pPr>
      <a:lvl6pPr marL="2520315" algn="l" defTabSz="1007745" rtl="0" eaLnBrk="1" latinLnBrk="0" hangingPunct="1">
        <a:defRPr sz="1980" kern="1200">
          <a:solidFill>
            <a:schemeClr val="tx1"/>
          </a:solidFill>
          <a:latin typeface="+mn-lt"/>
          <a:ea typeface="+mn-ea"/>
          <a:cs typeface="+mn-cs"/>
        </a:defRPr>
      </a:lvl6pPr>
      <a:lvl7pPr marL="3023870" algn="l" defTabSz="1007745" rtl="0" eaLnBrk="1" latinLnBrk="0" hangingPunct="1">
        <a:defRPr sz="1980" kern="1200">
          <a:solidFill>
            <a:schemeClr val="tx1"/>
          </a:solidFill>
          <a:latin typeface="+mn-lt"/>
          <a:ea typeface="+mn-ea"/>
          <a:cs typeface="+mn-cs"/>
        </a:defRPr>
      </a:lvl7pPr>
      <a:lvl8pPr marL="3528060" algn="l" defTabSz="1007745" rtl="0" eaLnBrk="1" latinLnBrk="0" hangingPunct="1">
        <a:defRPr sz="1980" kern="1200">
          <a:solidFill>
            <a:schemeClr val="tx1"/>
          </a:solidFill>
          <a:latin typeface="+mn-lt"/>
          <a:ea typeface="+mn-ea"/>
          <a:cs typeface="+mn-cs"/>
        </a:defRPr>
      </a:lvl8pPr>
      <a:lvl9pPr marL="4032885" algn="l" defTabSz="1007745" rtl="0" eaLnBrk="1" latinLnBrk="0" hangingPunct="1">
        <a:defRPr sz="19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tiff"/></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slide" Target="slide4.xml"/><Relationship Id="rId7" Type="http://schemas.openxmlformats.org/officeDocument/2006/relationships/slide" Target="slide12.xml"/><Relationship Id="rId6" Type="http://schemas.openxmlformats.org/officeDocument/2006/relationships/slide" Target="slide11.xml"/><Relationship Id="rId5" Type="http://schemas.microsoft.com/office/2007/relationships/diagramDrawing" Target="../diagrams/drawing6.xml"/><Relationship Id="rId4" Type="http://schemas.openxmlformats.org/officeDocument/2006/relationships/diagramColors" Target="../diagrams/colors6.xml"/><Relationship Id="rId3" Type="http://schemas.openxmlformats.org/officeDocument/2006/relationships/diagramQuickStyle" Target="../diagrams/quickStyle6.xml"/><Relationship Id="rId2" Type="http://schemas.openxmlformats.org/officeDocument/2006/relationships/diagramLayout" Target="../diagrams/layout6.xml"/><Relationship Id="rId1" Type="http://schemas.openxmlformats.org/officeDocument/2006/relationships/diagramData" Target="../diagrams/data6.xml"/></Relationships>
</file>

<file path=ppt/slides/_rels/slide11.xml.rels><?xml version="1.0" encoding="UTF-8" standalone="yes"?>
<Relationships xmlns="http://schemas.openxmlformats.org/package/2006/relationships"><Relationship Id="rId9" Type="http://schemas.openxmlformats.org/officeDocument/2006/relationships/diagramColors" Target="../diagrams/colors8.xml"/><Relationship Id="rId8" Type="http://schemas.openxmlformats.org/officeDocument/2006/relationships/diagramQuickStyle" Target="../diagrams/quickStyle8.xml"/><Relationship Id="rId7" Type="http://schemas.openxmlformats.org/officeDocument/2006/relationships/diagramLayout" Target="../diagrams/layout8.xml"/><Relationship Id="rId6" Type="http://schemas.openxmlformats.org/officeDocument/2006/relationships/diagramData" Target="../diagrams/data8.xml"/><Relationship Id="rId5" Type="http://schemas.microsoft.com/office/2007/relationships/diagramDrawing" Target="../diagrams/drawing7.xml"/><Relationship Id="rId4" Type="http://schemas.openxmlformats.org/officeDocument/2006/relationships/diagramColors" Target="../diagrams/colors7.xml"/><Relationship Id="rId3" Type="http://schemas.openxmlformats.org/officeDocument/2006/relationships/diagramQuickStyle" Target="../diagrams/quickStyle7.xml"/><Relationship Id="rId2" Type="http://schemas.openxmlformats.org/officeDocument/2006/relationships/diagramLayout" Target="../diagrams/layout7.xml"/><Relationship Id="rId17" Type="http://schemas.openxmlformats.org/officeDocument/2006/relationships/slideLayout" Target="../slideLayouts/slideLayout2.xml"/><Relationship Id="rId16" Type="http://schemas.openxmlformats.org/officeDocument/2006/relationships/slide" Target="slide10.xml"/><Relationship Id="rId15" Type="http://schemas.microsoft.com/office/2007/relationships/diagramDrawing" Target="../diagrams/drawing9.xml"/><Relationship Id="rId14" Type="http://schemas.openxmlformats.org/officeDocument/2006/relationships/diagramColors" Target="../diagrams/colors9.xml"/><Relationship Id="rId13" Type="http://schemas.openxmlformats.org/officeDocument/2006/relationships/diagramQuickStyle" Target="../diagrams/quickStyle9.xml"/><Relationship Id="rId12" Type="http://schemas.openxmlformats.org/officeDocument/2006/relationships/diagramLayout" Target="../diagrams/layout9.xml"/><Relationship Id="rId11" Type="http://schemas.openxmlformats.org/officeDocument/2006/relationships/diagramData" Target="../diagrams/data9.xml"/><Relationship Id="rId10" Type="http://schemas.microsoft.com/office/2007/relationships/diagramDrawing" Target="../diagrams/drawing8.xml"/><Relationship Id="rId1" Type="http://schemas.openxmlformats.org/officeDocument/2006/relationships/diagramData" Target="../diagrams/data7.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10.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9" Type="http://schemas.openxmlformats.org/officeDocument/2006/relationships/slide" Target="slide4.xml"/><Relationship Id="rId8" Type="http://schemas.openxmlformats.org/officeDocument/2006/relationships/slide" Target="slide15.xml"/><Relationship Id="rId7" Type="http://schemas.openxmlformats.org/officeDocument/2006/relationships/slide" Target="slide14.xml"/><Relationship Id="rId6" Type="http://schemas.openxmlformats.org/officeDocument/2006/relationships/image" Target="../media/image4.png"/><Relationship Id="rId5" Type="http://schemas.microsoft.com/office/2007/relationships/diagramDrawing" Target="../diagrams/drawing10.xml"/><Relationship Id="rId4" Type="http://schemas.openxmlformats.org/officeDocument/2006/relationships/diagramColors" Target="../diagrams/colors10.xml"/><Relationship Id="rId3" Type="http://schemas.openxmlformats.org/officeDocument/2006/relationships/diagramQuickStyle" Target="../diagrams/quickStyle10.xml"/><Relationship Id="rId2" Type="http://schemas.openxmlformats.org/officeDocument/2006/relationships/diagramLayout" Target="../diagrams/layout10.xml"/><Relationship Id="rId10" Type="http://schemas.openxmlformats.org/officeDocument/2006/relationships/slideLayout" Target="../slideLayouts/slideLayout2.xml"/><Relationship Id="rId1" Type="http://schemas.openxmlformats.org/officeDocument/2006/relationships/diagramData" Target="../diagrams/data10.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3.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3.xml"/></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slide" Target="slide4.xml"/><Relationship Id="rId7" Type="http://schemas.openxmlformats.org/officeDocument/2006/relationships/slide" Target="slide18.xml"/><Relationship Id="rId6" Type="http://schemas.openxmlformats.org/officeDocument/2006/relationships/slide" Target="slide17.xml"/><Relationship Id="rId5" Type="http://schemas.microsoft.com/office/2007/relationships/diagramDrawing" Target="../diagrams/drawing11.xml"/><Relationship Id="rId4" Type="http://schemas.openxmlformats.org/officeDocument/2006/relationships/diagramColors" Target="../diagrams/colors11.xml"/><Relationship Id="rId3" Type="http://schemas.openxmlformats.org/officeDocument/2006/relationships/diagramQuickStyle" Target="../diagrams/quickStyle11.xml"/><Relationship Id="rId2" Type="http://schemas.openxmlformats.org/officeDocument/2006/relationships/diagramLayout" Target="../diagrams/layout11.xml"/><Relationship Id="rId1" Type="http://schemas.openxmlformats.org/officeDocument/2006/relationships/diagramData" Target="../diagrams/data11.xml"/></Relationships>
</file>

<file path=ppt/slides/_rels/slide17.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6.xml"/><Relationship Id="rId7" Type="http://schemas.openxmlformats.org/officeDocument/2006/relationships/slide" Target="slide16.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slide" Target="slide16.xml"/><Relationship Id="rId5" Type="http://schemas.microsoft.com/office/2007/relationships/diagramDrawing" Target="../diagrams/drawing12.xml"/><Relationship Id="rId4" Type="http://schemas.openxmlformats.org/officeDocument/2006/relationships/diagramColors" Target="../diagrams/colors12.xml"/><Relationship Id="rId3" Type="http://schemas.openxmlformats.org/officeDocument/2006/relationships/diagramQuickStyle" Target="../diagrams/quickStyle12.xml"/><Relationship Id="rId2" Type="http://schemas.openxmlformats.org/officeDocument/2006/relationships/diagramLayout" Target="../diagrams/layout12.xml"/><Relationship Id="rId1" Type="http://schemas.openxmlformats.org/officeDocument/2006/relationships/diagramData" Target="../diagrams/data12.xml"/></Relationships>
</file>

<file path=ppt/slides/_rels/slide19.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slide" Target="slide26.xml"/><Relationship Id="rId4" Type="http://schemas.openxmlformats.org/officeDocument/2006/relationships/slide" Target="slide29.xml"/><Relationship Id="rId3" Type="http://schemas.openxmlformats.org/officeDocument/2006/relationships/slide" Target="slide24.xml"/><Relationship Id="rId2" Type="http://schemas.openxmlformats.org/officeDocument/2006/relationships/slide" Target="slide23.xml"/><Relationship Id="rId1" Type="http://schemas.openxmlformats.org/officeDocument/2006/relationships/slide" Target="slide20.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slide" Target="slide19.xml"/><Relationship Id="rId7" Type="http://schemas.openxmlformats.org/officeDocument/2006/relationships/slide" Target="slide22.xml"/><Relationship Id="rId6" Type="http://schemas.openxmlformats.org/officeDocument/2006/relationships/slide" Target="slide21.xml"/><Relationship Id="rId5" Type="http://schemas.microsoft.com/office/2007/relationships/diagramDrawing" Target="../diagrams/drawing13.xml"/><Relationship Id="rId4" Type="http://schemas.openxmlformats.org/officeDocument/2006/relationships/diagramColors" Target="../diagrams/colors13.xml"/><Relationship Id="rId3" Type="http://schemas.openxmlformats.org/officeDocument/2006/relationships/diagramQuickStyle" Target="../diagrams/quickStyle13.xml"/><Relationship Id="rId2" Type="http://schemas.openxmlformats.org/officeDocument/2006/relationships/diagramLayout" Target="../diagrams/layout13.xml"/><Relationship Id="rId1" Type="http://schemas.openxmlformats.org/officeDocument/2006/relationships/diagramData" Target="../diagrams/data13.xml"/></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slide" Target="slide20.xml"/><Relationship Id="rId5" Type="http://schemas.microsoft.com/office/2007/relationships/diagramDrawing" Target="../diagrams/drawing14.xml"/><Relationship Id="rId4" Type="http://schemas.openxmlformats.org/officeDocument/2006/relationships/diagramColors" Target="../diagrams/colors14.xml"/><Relationship Id="rId3" Type="http://schemas.openxmlformats.org/officeDocument/2006/relationships/diagramQuickStyle" Target="../diagrams/quickStyle14.xml"/><Relationship Id="rId2" Type="http://schemas.openxmlformats.org/officeDocument/2006/relationships/diagramLayout" Target="../diagrams/layout14.xml"/><Relationship Id="rId1" Type="http://schemas.openxmlformats.org/officeDocument/2006/relationships/diagramData" Target="../diagrams/data14.xml"/></Relationships>
</file>

<file path=ppt/slides/_rels/slide2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slide" Target="slide20.xml"/><Relationship Id="rId5" Type="http://schemas.microsoft.com/office/2007/relationships/diagramDrawing" Target="../diagrams/drawing15.xml"/><Relationship Id="rId4" Type="http://schemas.openxmlformats.org/officeDocument/2006/relationships/diagramColors" Target="../diagrams/colors15.xml"/><Relationship Id="rId3" Type="http://schemas.openxmlformats.org/officeDocument/2006/relationships/diagramQuickStyle" Target="../diagrams/quickStyle15.xml"/><Relationship Id="rId2" Type="http://schemas.openxmlformats.org/officeDocument/2006/relationships/diagramLayout" Target="../diagrams/layout15.xml"/><Relationship Id="rId1" Type="http://schemas.openxmlformats.org/officeDocument/2006/relationships/diagramData" Target="../diagrams/data15.xml"/></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 Target="slide19.xml"/></Relationships>
</file>

<file path=ppt/slides/_rels/slide24.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slide" Target="slide25.xml"/><Relationship Id="rId7" Type="http://schemas.openxmlformats.org/officeDocument/2006/relationships/slide" Target="slide19.xml"/><Relationship Id="rId6" Type="http://schemas.openxmlformats.org/officeDocument/2006/relationships/image" Target="../media/image11.jpeg"/><Relationship Id="rId5" Type="http://schemas.microsoft.com/office/2007/relationships/diagramDrawing" Target="../diagrams/drawing17.xml"/><Relationship Id="rId4" Type="http://schemas.openxmlformats.org/officeDocument/2006/relationships/diagramColors" Target="../diagrams/colors17.xml"/><Relationship Id="rId3" Type="http://schemas.openxmlformats.org/officeDocument/2006/relationships/diagramQuickStyle" Target="../diagrams/quickStyle17.xml"/><Relationship Id="rId2" Type="http://schemas.openxmlformats.org/officeDocument/2006/relationships/diagramLayout" Target="../diagrams/layout17.xml"/><Relationship Id="rId10" Type="http://schemas.openxmlformats.org/officeDocument/2006/relationships/notesSlide" Target="../notesSlides/notesSlide2.xml"/><Relationship Id="rId1" Type="http://schemas.openxmlformats.org/officeDocument/2006/relationships/diagramData" Target="../diagrams/data17.xml"/></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slide" Target="slide24.xml"/><Relationship Id="rId5" Type="http://schemas.microsoft.com/office/2007/relationships/diagramDrawing" Target="../diagrams/drawing18.xml"/><Relationship Id="rId4" Type="http://schemas.openxmlformats.org/officeDocument/2006/relationships/diagramColors" Target="../diagrams/colors18.xml"/><Relationship Id="rId3" Type="http://schemas.openxmlformats.org/officeDocument/2006/relationships/diagramQuickStyle" Target="../diagrams/quickStyle18.xml"/><Relationship Id="rId2" Type="http://schemas.openxmlformats.org/officeDocument/2006/relationships/diagramLayout" Target="../diagrams/layout18.xml"/><Relationship Id="rId1" Type="http://schemas.openxmlformats.org/officeDocument/2006/relationships/diagramData" Target="../diagrams/data18.xml"/></Relationships>
</file>

<file path=ppt/slides/_rels/slide26.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slide" Target="slide19.xml"/><Relationship Id="rId7" Type="http://schemas.openxmlformats.org/officeDocument/2006/relationships/slide" Target="slide28.xml"/><Relationship Id="rId6" Type="http://schemas.openxmlformats.org/officeDocument/2006/relationships/slide" Target="slide27.xml"/><Relationship Id="rId5" Type="http://schemas.microsoft.com/office/2007/relationships/diagramDrawing" Target="../diagrams/drawing19.xml"/><Relationship Id="rId4" Type="http://schemas.openxmlformats.org/officeDocument/2006/relationships/diagramColors" Target="../diagrams/colors19.xml"/><Relationship Id="rId3" Type="http://schemas.openxmlformats.org/officeDocument/2006/relationships/diagramQuickStyle" Target="../diagrams/quickStyle19.xml"/><Relationship Id="rId2" Type="http://schemas.openxmlformats.org/officeDocument/2006/relationships/diagramLayout" Target="../diagrams/layout19.xml"/><Relationship Id="rId1" Type="http://schemas.openxmlformats.org/officeDocument/2006/relationships/diagramData" Target="../diagrams/data19.xml"/></Relationships>
</file>

<file path=ppt/slides/_rels/slide27.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slide" Target="slide26.xml"/><Relationship Id="rId6" Type="http://schemas.openxmlformats.org/officeDocument/2006/relationships/image" Target="../media/image12.jpeg"/><Relationship Id="rId5" Type="http://schemas.microsoft.com/office/2007/relationships/diagramDrawing" Target="../diagrams/drawing20.xml"/><Relationship Id="rId4" Type="http://schemas.openxmlformats.org/officeDocument/2006/relationships/diagramColors" Target="../diagrams/colors20.xml"/><Relationship Id="rId3" Type="http://schemas.openxmlformats.org/officeDocument/2006/relationships/diagramQuickStyle" Target="../diagrams/quickStyle20.xml"/><Relationship Id="rId2" Type="http://schemas.openxmlformats.org/officeDocument/2006/relationships/diagramLayout" Target="../diagrams/layout20.xml"/><Relationship Id="rId1" Type="http://schemas.openxmlformats.org/officeDocument/2006/relationships/diagramData" Target="../diagrams/data20.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26.xml"/><Relationship Id="rId1"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30.xml"/><Relationship Id="rId1" Type="http://schemas.openxmlformats.org/officeDocument/2006/relationships/slide" Target="slide19.xml"/></Relationships>
</file>

<file path=ppt/slides/_rels/slide3.xml.rels><?xml version="1.0" encoding="UTF-8" standalone="yes"?>
<Relationships xmlns="http://schemas.openxmlformats.org/package/2006/relationships"><Relationship Id="rId9" Type="http://schemas.openxmlformats.org/officeDocument/2006/relationships/slide" Target="slide4.xml"/><Relationship Id="rId8" Type="http://schemas.openxmlformats.org/officeDocument/2006/relationships/slide" Target="slide42.xml"/><Relationship Id="rId7" Type="http://schemas.openxmlformats.org/officeDocument/2006/relationships/slide" Target="slide19.xml"/><Relationship Id="rId6" Type="http://schemas.openxmlformats.org/officeDocument/2006/relationships/slide" Target="slide9.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1" Type="http://schemas.openxmlformats.org/officeDocument/2006/relationships/slideLayout" Target="../slideLayouts/slideLayout1.xml"/><Relationship Id="rId10" Type="http://schemas.openxmlformats.org/officeDocument/2006/relationships/slide" Target="slide31.xml"/><Relationship Id="rId1" Type="http://schemas.openxmlformats.org/officeDocument/2006/relationships/diagramData" Target="../diagrams/data1.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slide" Target="slide29.xml"/></Relationships>
</file>

<file path=ppt/slides/_rels/slide31.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slide" Target="slide38.xml"/><Relationship Id="rId4" Type="http://schemas.openxmlformats.org/officeDocument/2006/relationships/slide" Target="slide41.xml"/><Relationship Id="rId3" Type="http://schemas.openxmlformats.org/officeDocument/2006/relationships/slide" Target="slide37.xml"/><Relationship Id="rId2" Type="http://schemas.openxmlformats.org/officeDocument/2006/relationships/slide" Target="slide36.xml"/><Relationship Id="rId1" Type="http://schemas.openxmlformats.org/officeDocument/2006/relationships/slide" Target="slide32.xml"/></Relationships>
</file>

<file path=ppt/slides/_rels/slide32.xml.rels><?xml version="1.0" encoding="UTF-8" standalone="yes"?>
<Relationships xmlns="http://schemas.openxmlformats.org/package/2006/relationships"><Relationship Id="rId9" Type="http://schemas.openxmlformats.org/officeDocument/2006/relationships/slide" Target="slide31.xml"/><Relationship Id="rId8" Type="http://schemas.openxmlformats.org/officeDocument/2006/relationships/slide" Target="slide35.xml"/><Relationship Id="rId7" Type="http://schemas.openxmlformats.org/officeDocument/2006/relationships/slide" Target="slide34.xml"/><Relationship Id="rId6" Type="http://schemas.openxmlformats.org/officeDocument/2006/relationships/slide" Target="slide33.xml"/><Relationship Id="rId5" Type="http://schemas.microsoft.com/office/2007/relationships/diagramDrawing" Target="../diagrams/drawing21.xml"/><Relationship Id="rId4" Type="http://schemas.openxmlformats.org/officeDocument/2006/relationships/diagramColors" Target="../diagrams/colors21.xml"/><Relationship Id="rId3" Type="http://schemas.openxmlformats.org/officeDocument/2006/relationships/diagramQuickStyle" Target="../diagrams/quickStyle21.xml"/><Relationship Id="rId2" Type="http://schemas.openxmlformats.org/officeDocument/2006/relationships/diagramLayout" Target="../diagrams/layout21.xml"/><Relationship Id="rId10" Type="http://schemas.openxmlformats.org/officeDocument/2006/relationships/slideLayout" Target="../slideLayouts/slideLayout2.xml"/><Relationship Id="rId1" Type="http://schemas.openxmlformats.org/officeDocument/2006/relationships/diagramData" Target="../diagrams/data21.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2.xml"/></Relationships>
</file>

<file path=ppt/slides/_rels/slide35.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slide" Target="slide32.xml"/><Relationship Id="rId5" Type="http://schemas.microsoft.com/office/2007/relationships/diagramDrawing" Target="../diagrams/drawing22.xml"/><Relationship Id="rId4" Type="http://schemas.openxmlformats.org/officeDocument/2006/relationships/diagramColors" Target="../diagrams/colors22.xml"/><Relationship Id="rId3" Type="http://schemas.openxmlformats.org/officeDocument/2006/relationships/diagramQuickStyle" Target="../diagrams/quickStyle22.xml"/><Relationship Id="rId2" Type="http://schemas.openxmlformats.org/officeDocument/2006/relationships/diagramLayout" Target="../diagrams/layout22.xml"/><Relationship Id="rId1" Type="http://schemas.openxmlformats.org/officeDocument/2006/relationships/diagramData" Target="../diagrams/data22.xml"/></Relationships>
</file>

<file path=ppt/slides/_rels/slide36.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slide" Target="slide31.xml"/><Relationship Id="rId5" Type="http://schemas.microsoft.com/office/2007/relationships/diagramDrawing" Target="../diagrams/drawing23.xml"/><Relationship Id="rId4" Type="http://schemas.openxmlformats.org/officeDocument/2006/relationships/diagramColors" Target="../diagrams/colors23.xml"/><Relationship Id="rId3" Type="http://schemas.openxmlformats.org/officeDocument/2006/relationships/diagramQuickStyle" Target="../diagrams/quickStyle23.xml"/><Relationship Id="rId2" Type="http://schemas.openxmlformats.org/officeDocument/2006/relationships/diagramLayout" Target="../diagrams/layout23.xml"/><Relationship Id="rId1" Type="http://schemas.openxmlformats.org/officeDocument/2006/relationships/diagramData" Target="../diagrams/data23.xml"/></Relationships>
</file>

<file path=ppt/slides/_rels/slide3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slide" Target="slide31.xml"/><Relationship Id="rId5" Type="http://schemas.microsoft.com/office/2007/relationships/diagramDrawing" Target="../diagrams/drawing24.xml"/><Relationship Id="rId4" Type="http://schemas.openxmlformats.org/officeDocument/2006/relationships/diagramColors" Target="../diagrams/colors24.xml"/><Relationship Id="rId3" Type="http://schemas.openxmlformats.org/officeDocument/2006/relationships/diagramQuickStyle" Target="../diagrams/quickStyle24.xml"/><Relationship Id="rId2" Type="http://schemas.openxmlformats.org/officeDocument/2006/relationships/diagramLayout" Target="../diagrams/layout24.xml"/><Relationship Id="rId1" Type="http://schemas.openxmlformats.org/officeDocument/2006/relationships/diagramData" Target="../diagrams/data24.xml"/></Relationships>
</file>

<file path=ppt/slides/_rels/slide38.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slide" Target="slide31.xml"/><Relationship Id="rId7" Type="http://schemas.openxmlformats.org/officeDocument/2006/relationships/slide" Target="slide40.xml"/><Relationship Id="rId6" Type="http://schemas.openxmlformats.org/officeDocument/2006/relationships/slide" Target="slide39.xml"/><Relationship Id="rId5" Type="http://schemas.microsoft.com/office/2007/relationships/diagramDrawing" Target="../diagrams/drawing25.xml"/><Relationship Id="rId4" Type="http://schemas.openxmlformats.org/officeDocument/2006/relationships/diagramColors" Target="../diagrams/colors25.xml"/><Relationship Id="rId3" Type="http://schemas.openxmlformats.org/officeDocument/2006/relationships/diagramQuickStyle" Target="../diagrams/quickStyle25.xml"/><Relationship Id="rId2" Type="http://schemas.openxmlformats.org/officeDocument/2006/relationships/diagramLayout" Target="../diagrams/layout25.xml"/><Relationship Id="rId1" Type="http://schemas.openxmlformats.org/officeDocument/2006/relationships/diagramData" Target="../diagrams/data25.xml"/></Relationships>
</file>

<file path=ppt/slides/_rels/slide39.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slide" Target="slide38.xml"/><Relationship Id="rId6" Type="http://schemas.openxmlformats.org/officeDocument/2006/relationships/image" Target="../media/image13.jpeg"/><Relationship Id="rId5" Type="http://schemas.microsoft.com/office/2007/relationships/diagramDrawing" Target="../diagrams/drawing26.xml"/><Relationship Id="rId4" Type="http://schemas.openxmlformats.org/officeDocument/2006/relationships/diagramColors" Target="../diagrams/colors26.xml"/><Relationship Id="rId3" Type="http://schemas.openxmlformats.org/officeDocument/2006/relationships/diagramQuickStyle" Target="../diagrams/quickStyle26.xml"/><Relationship Id="rId2" Type="http://schemas.openxmlformats.org/officeDocument/2006/relationships/diagramLayout" Target="../diagrams/layout26.xml"/><Relationship Id="rId1" Type="http://schemas.openxmlformats.org/officeDocument/2006/relationships/diagramData" Target="../diagrams/data26.xml"/></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slide" Target="slide13.xml"/><Relationship Id="rId4" Type="http://schemas.openxmlformats.org/officeDocument/2006/relationships/slide" Target="slide16.xml"/><Relationship Id="rId3" Type="http://schemas.openxmlformats.org/officeDocument/2006/relationships/slide" Target="slide10.xml"/><Relationship Id="rId2" Type="http://schemas.openxmlformats.org/officeDocument/2006/relationships/slide" Target="slide9.xml"/><Relationship Id="rId1" Type="http://schemas.openxmlformats.org/officeDocument/2006/relationships/slide" Target="slide5.xml"/></Relationships>
</file>

<file path=ppt/slides/_rels/slide40.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slide" Target="slide38.xml"/><Relationship Id="rId5" Type="http://schemas.microsoft.com/office/2007/relationships/diagramDrawing" Target="../diagrams/drawing27.xml"/><Relationship Id="rId4" Type="http://schemas.openxmlformats.org/officeDocument/2006/relationships/diagramColors" Target="../diagrams/colors27.xml"/><Relationship Id="rId3" Type="http://schemas.openxmlformats.org/officeDocument/2006/relationships/diagramQuickStyle" Target="../diagrams/quickStyle27.xml"/><Relationship Id="rId2" Type="http://schemas.openxmlformats.org/officeDocument/2006/relationships/diagramLayout" Target="../diagrams/layout27.xml"/><Relationship Id="rId1" Type="http://schemas.openxmlformats.org/officeDocument/2006/relationships/diagramData" Target="../diagrams/data27.xml"/></Relationships>
</file>

<file path=ppt/slides/_rels/slide41.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slide" Target="slide31.xml"/><Relationship Id="rId5" Type="http://schemas.microsoft.com/office/2007/relationships/diagramDrawing" Target="../diagrams/drawing28.xml"/><Relationship Id="rId4" Type="http://schemas.openxmlformats.org/officeDocument/2006/relationships/diagramColors" Target="../diagrams/colors28.xml"/><Relationship Id="rId3" Type="http://schemas.openxmlformats.org/officeDocument/2006/relationships/diagramQuickStyle" Target="../diagrams/quickStyle28.xml"/><Relationship Id="rId2" Type="http://schemas.openxmlformats.org/officeDocument/2006/relationships/diagramLayout" Target="../diagrams/layout28.xml"/><Relationship Id="rId1" Type="http://schemas.openxmlformats.org/officeDocument/2006/relationships/diagramData" Target="../diagrams/data28.xml"/></Relationships>
</file>

<file path=ppt/slides/_rels/slide42.xml.rels><?xml version="1.0" encoding="UTF-8" standalone="yes"?>
<Relationships xmlns="http://schemas.openxmlformats.org/package/2006/relationships"><Relationship Id="rId9" Type="http://schemas.openxmlformats.org/officeDocument/2006/relationships/slide" Target="slide51.xml"/><Relationship Id="rId8" Type="http://schemas.openxmlformats.org/officeDocument/2006/relationships/slide" Target="slide49.xml"/><Relationship Id="rId7" Type="http://schemas.openxmlformats.org/officeDocument/2006/relationships/slide" Target="slide47.xml"/><Relationship Id="rId6" Type="http://schemas.openxmlformats.org/officeDocument/2006/relationships/slide" Target="slide43.xml"/><Relationship Id="rId5" Type="http://schemas.microsoft.com/office/2007/relationships/diagramDrawing" Target="../diagrams/drawing29.xml"/><Relationship Id="rId4" Type="http://schemas.openxmlformats.org/officeDocument/2006/relationships/diagramColors" Target="../diagrams/colors29.xml"/><Relationship Id="rId3" Type="http://schemas.openxmlformats.org/officeDocument/2006/relationships/diagramQuickStyle" Target="../diagrams/quickStyle29.xml"/><Relationship Id="rId2" Type="http://schemas.openxmlformats.org/officeDocument/2006/relationships/diagramLayout" Target="../diagrams/layout29.xml"/><Relationship Id="rId12" Type="http://schemas.openxmlformats.org/officeDocument/2006/relationships/slideLayout" Target="../slideLayouts/slideLayout1.xml"/><Relationship Id="rId11" Type="http://schemas.openxmlformats.org/officeDocument/2006/relationships/slide" Target="slide3.xml"/><Relationship Id="rId10" Type="http://schemas.openxmlformats.org/officeDocument/2006/relationships/slide" Target="slide54.xml"/><Relationship Id="rId1" Type="http://schemas.openxmlformats.org/officeDocument/2006/relationships/diagramData" Target="../diagrams/data29.xml"/></Relationships>
</file>

<file path=ppt/slides/_rels/slide43.xml.rels><?xml version="1.0" encoding="UTF-8" standalone="yes"?>
<Relationships xmlns="http://schemas.openxmlformats.org/package/2006/relationships"><Relationship Id="rId9" Type="http://schemas.openxmlformats.org/officeDocument/2006/relationships/slide" Target="slide42.xml"/><Relationship Id="rId8" Type="http://schemas.openxmlformats.org/officeDocument/2006/relationships/slide" Target="slide46.xml"/><Relationship Id="rId7" Type="http://schemas.openxmlformats.org/officeDocument/2006/relationships/slide" Target="slide45.xml"/><Relationship Id="rId6" Type="http://schemas.openxmlformats.org/officeDocument/2006/relationships/slide" Target="slide44.xml"/><Relationship Id="rId5" Type="http://schemas.microsoft.com/office/2007/relationships/diagramDrawing" Target="../diagrams/drawing30.xml"/><Relationship Id="rId4" Type="http://schemas.openxmlformats.org/officeDocument/2006/relationships/diagramColors" Target="../diagrams/colors30.xml"/><Relationship Id="rId3" Type="http://schemas.openxmlformats.org/officeDocument/2006/relationships/diagramQuickStyle" Target="../diagrams/quickStyle30.xml"/><Relationship Id="rId2" Type="http://schemas.openxmlformats.org/officeDocument/2006/relationships/diagramLayout" Target="../diagrams/layout30.xml"/><Relationship Id="rId10" Type="http://schemas.openxmlformats.org/officeDocument/2006/relationships/slideLayout" Target="../slideLayouts/slideLayout2.xml"/><Relationship Id="rId1" Type="http://schemas.openxmlformats.org/officeDocument/2006/relationships/diagramData" Target="../diagrams/data30.xml"/></Relationships>
</file>

<file path=ppt/slides/_rels/slide44.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slide" Target="slide43.xml"/><Relationship Id="rId5" Type="http://schemas.microsoft.com/office/2007/relationships/diagramDrawing" Target="../diagrams/drawing31.xml"/><Relationship Id="rId4" Type="http://schemas.openxmlformats.org/officeDocument/2006/relationships/diagramColors" Target="../diagrams/colors31.xml"/><Relationship Id="rId3" Type="http://schemas.openxmlformats.org/officeDocument/2006/relationships/diagramQuickStyle" Target="../diagrams/quickStyle31.xml"/><Relationship Id="rId2" Type="http://schemas.openxmlformats.org/officeDocument/2006/relationships/diagramLayout" Target="../diagrams/layout31.xml"/><Relationship Id="rId1" Type="http://schemas.openxmlformats.org/officeDocument/2006/relationships/diagramData" Target="../diagrams/data31.xml"/></Relationships>
</file>

<file path=ppt/slides/_rels/slide45.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slide" Target="slide43.xml"/><Relationship Id="rId5" Type="http://schemas.microsoft.com/office/2007/relationships/diagramDrawing" Target="../diagrams/drawing32.xml"/><Relationship Id="rId4" Type="http://schemas.openxmlformats.org/officeDocument/2006/relationships/diagramColors" Target="../diagrams/colors32.xml"/><Relationship Id="rId3" Type="http://schemas.openxmlformats.org/officeDocument/2006/relationships/diagramQuickStyle" Target="../diagrams/quickStyle32.xml"/><Relationship Id="rId2" Type="http://schemas.openxmlformats.org/officeDocument/2006/relationships/diagramLayout" Target="../diagrams/layout32.xml"/><Relationship Id="rId1" Type="http://schemas.openxmlformats.org/officeDocument/2006/relationships/diagramData" Target="../diagrams/data32.xml"/></Relationships>
</file>

<file path=ppt/slides/_rels/slide46.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slide" Target="slide43.xml"/><Relationship Id="rId5" Type="http://schemas.microsoft.com/office/2007/relationships/diagramDrawing" Target="../diagrams/drawing33.xml"/><Relationship Id="rId4" Type="http://schemas.openxmlformats.org/officeDocument/2006/relationships/diagramColors" Target="../diagrams/colors33.xml"/><Relationship Id="rId3" Type="http://schemas.openxmlformats.org/officeDocument/2006/relationships/diagramQuickStyle" Target="../diagrams/quickStyle33.xml"/><Relationship Id="rId2" Type="http://schemas.openxmlformats.org/officeDocument/2006/relationships/diagramLayout" Target="../diagrams/layout33.xml"/><Relationship Id="rId1" Type="http://schemas.openxmlformats.org/officeDocument/2006/relationships/diagramData" Target="../diagrams/data33.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42.xml"/><Relationship Id="rId1" Type="http://schemas.openxmlformats.org/officeDocument/2006/relationships/slide" Target="slide48.xml"/></Relationships>
</file>

<file path=ppt/slides/_rels/slide48.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slide" Target="slide47.xml"/><Relationship Id="rId5" Type="http://schemas.microsoft.com/office/2007/relationships/diagramDrawing" Target="../diagrams/drawing34.xml"/><Relationship Id="rId4" Type="http://schemas.openxmlformats.org/officeDocument/2006/relationships/diagramColors" Target="../diagrams/colors34.xml"/><Relationship Id="rId3" Type="http://schemas.openxmlformats.org/officeDocument/2006/relationships/diagramQuickStyle" Target="../diagrams/quickStyle34.xml"/><Relationship Id="rId2" Type="http://schemas.openxmlformats.org/officeDocument/2006/relationships/diagramLayout" Target="../diagrams/layout34.xml"/><Relationship Id="rId1" Type="http://schemas.openxmlformats.org/officeDocument/2006/relationships/diagramData" Target="../diagrams/data34.xml"/></Relationships>
</file>

<file path=ppt/slides/_rels/slide49.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slide" Target="slide50.xml"/><Relationship Id="rId6" Type="http://schemas.openxmlformats.org/officeDocument/2006/relationships/slide" Target="slide42.xml"/><Relationship Id="rId5" Type="http://schemas.microsoft.com/office/2007/relationships/diagramDrawing" Target="../diagrams/drawing35.xml"/><Relationship Id="rId4" Type="http://schemas.openxmlformats.org/officeDocument/2006/relationships/diagramColors" Target="../diagrams/colors35.xml"/><Relationship Id="rId3" Type="http://schemas.openxmlformats.org/officeDocument/2006/relationships/diagramQuickStyle" Target="../diagrams/quickStyle35.xml"/><Relationship Id="rId2" Type="http://schemas.openxmlformats.org/officeDocument/2006/relationships/diagramLayout" Target="../diagrams/layout35.xml"/><Relationship Id="rId1" Type="http://schemas.openxmlformats.org/officeDocument/2006/relationships/diagramData" Target="../diagrams/data35.xml"/></Relationships>
</file>

<file path=ppt/slides/_rels/slide5.xml.rels><?xml version="1.0" encoding="UTF-8" standalone="yes"?>
<Relationships xmlns="http://schemas.openxmlformats.org/package/2006/relationships"><Relationship Id="rId9" Type="http://schemas.openxmlformats.org/officeDocument/2006/relationships/slide" Target="slide4.xml"/><Relationship Id="rId8" Type="http://schemas.openxmlformats.org/officeDocument/2006/relationships/slide" Target="slide8.xml"/><Relationship Id="rId7" Type="http://schemas.openxmlformats.org/officeDocument/2006/relationships/slide" Target="slide7.xml"/><Relationship Id="rId6" Type="http://schemas.openxmlformats.org/officeDocument/2006/relationships/slide" Target="slide6.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0" Type="http://schemas.openxmlformats.org/officeDocument/2006/relationships/slideLayout" Target="../slideLayouts/slideLayout2.xml"/><Relationship Id="rId1" Type="http://schemas.openxmlformats.org/officeDocument/2006/relationships/diagramData" Target="../diagrams/data2.xml"/></Relationships>
</file>

<file path=ppt/slides/_rels/slide50.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slide" Target="slide49.xml"/><Relationship Id="rId5" Type="http://schemas.microsoft.com/office/2007/relationships/diagramDrawing" Target="../diagrams/drawing36.xml"/><Relationship Id="rId4" Type="http://schemas.openxmlformats.org/officeDocument/2006/relationships/diagramColors" Target="../diagrams/colors36.xml"/><Relationship Id="rId3" Type="http://schemas.openxmlformats.org/officeDocument/2006/relationships/diagramQuickStyle" Target="../diagrams/quickStyle36.xml"/><Relationship Id="rId2" Type="http://schemas.openxmlformats.org/officeDocument/2006/relationships/diagramLayout" Target="../diagrams/layout36.xml"/><Relationship Id="rId1" Type="http://schemas.openxmlformats.org/officeDocument/2006/relationships/diagramData" Target="../diagrams/data36.xml"/></Relationships>
</file>

<file path=ppt/slides/_rels/slide5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slide" Target="slide53.xml"/><Relationship Id="rId2" Type="http://schemas.openxmlformats.org/officeDocument/2006/relationships/slide" Target="slide52.xml"/><Relationship Id="rId1" Type="http://schemas.openxmlformats.org/officeDocument/2006/relationships/slide" Target="slide42.xml"/></Relationships>
</file>

<file path=ppt/slides/_rels/slide5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slide" Target="slide51.xml"/><Relationship Id="rId5" Type="http://schemas.microsoft.com/office/2007/relationships/diagramDrawing" Target="../diagrams/drawing37.xml"/><Relationship Id="rId4" Type="http://schemas.openxmlformats.org/officeDocument/2006/relationships/diagramColors" Target="../diagrams/colors37.xml"/><Relationship Id="rId3" Type="http://schemas.openxmlformats.org/officeDocument/2006/relationships/diagramQuickStyle" Target="../diagrams/quickStyle37.xml"/><Relationship Id="rId2" Type="http://schemas.openxmlformats.org/officeDocument/2006/relationships/diagramLayout" Target="../diagrams/layout37.xml"/><Relationship Id="rId1" Type="http://schemas.openxmlformats.org/officeDocument/2006/relationships/diagramData" Target="../diagrams/data37.xml"/></Relationships>
</file>

<file path=ppt/slides/_rels/slide53.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slide" Target="slide51.xml"/><Relationship Id="rId5" Type="http://schemas.microsoft.com/office/2007/relationships/diagramDrawing" Target="../diagrams/drawing38.xml"/><Relationship Id="rId4" Type="http://schemas.openxmlformats.org/officeDocument/2006/relationships/diagramColors" Target="../diagrams/colors38.xml"/><Relationship Id="rId3" Type="http://schemas.openxmlformats.org/officeDocument/2006/relationships/diagramQuickStyle" Target="../diagrams/quickStyle38.xml"/><Relationship Id="rId2" Type="http://schemas.openxmlformats.org/officeDocument/2006/relationships/diagramLayout" Target="../diagrams/layout38.xml"/><Relationship Id="rId1" Type="http://schemas.openxmlformats.org/officeDocument/2006/relationships/diagramData" Target="../diagrams/data38.xml"/></Relationships>
</file>

<file path=ppt/slides/_rels/slide5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slide" Target="slide56.xml"/><Relationship Id="rId2" Type="http://schemas.openxmlformats.org/officeDocument/2006/relationships/slide" Target="slide55.xml"/><Relationship Id="rId1" Type="http://schemas.openxmlformats.org/officeDocument/2006/relationships/slide" Target="slide42.xml"/></Relationships>
</file>

<file path=ppt/slides/_rels/slide55.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slide" Target="slide54.xml"/><Relationship Id="rId5" Type="http://schemas.microsoft.com/office/2007/relationships/diagramDrawing" Target="../diagrams/drawing39.xml"/><Relationship Id="rId4" Type="http://schemas.openxmlformats.org/officeDocument/2006/relationships/diagramColors" Target="../diagrams/colors39.xml"/><Relationship Id="rId3" Type="http://schemas.openxmlformats.org/officeDocument/2006/relationships/diagramQuickStyle" Target="../diagrams/quickStyle39.xml"/><Relationship Id="rId2" Type="http://schemas.openxmlformats.org/officeDocument/2006/relationships/diagramLayout" Target="../diagrams/layout39.xml"/><Relationship Id="rId1" Type="http://schemas.openxmlformats.org/officeDocument/2006/relationships/diagramData" Target="../diagrams/data39.xml"/></Relationships>
</file>

<file path=ppt/slides/_rels/slide56.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slide" Target="slide54.xml"/><Relationship Id="rId5" Type="http://schemas.microsoft.com/office/2007/relationships/diagramDrawing" Target="../diagrams/drawing40.xml"/><Relationship Id="rId4" Type="http://schemas.openxmlformats.org/officeDocument/2006/relationships/diagramColors" Target="../diagrams/colors40.xml"/><Relationship Id="rId3" Type="http://schemas.openxmlformats.org/officeDocument/2006/relationships/diagramQuickStyle" Target="../diagrams/quickStyle40.xml"/><Relationship Id="rId2" Type="http://schemas.openxmlformats.org/officeDocument/2006/relationships/diagramLayout" Target="../diagrams/layout40.xml"/><Relationship Id="rId1" Type="http://schemas.openxmlformats.org/officeDocument/2006/relationships/diagramData" Target="../diagrams/data40.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xml"/></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slide" Target="slide5.xml"/><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11.xml"/><Relationship Id="rId6" Type="http://schemas.openxmlformats.org/officeDocument/2006/relationships/slide" Target="slide5.xml"/><Relationship Id="rId5" Type="http://schemas.microsoft.com/office/2007/relationships/diagramDrawing" Target="../diagrams/drawing4.xml"/><Relationship Id="rId4" Type="http://schemas.openxmlformats.org/officeDocument/2006/relationships/diagramColors" Target="../diagrams/colors4.xml"/><Relationship Id="rId3" Type="http://schemas.openxmlformats.org/officeDocument/2006/relationships/diagramQuickStyle" Target="../diagrams/quickStyle4.xml"/><Relationship Id="rId2" Type="http://schemas.openxmlformats.org/officeDocument/2006/relationships/diagramLayout" Target="../diagrams/layout4.xml"/><Relationship Id="rId1" Type="http://schemas.openxmlformats.org/officeDocument/2006/relationships/diagramData" Target="../diagrams/data4.xml"/></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slide" Target="slide4.xml"/><Relationship Id="rId5" Type="http://schemas.microsoft.com/office/2007/relationships/diagramDrawing" Target="../diagrams/drawing5.xml"/><Relationship Id="rId4" Type="http://schemas.openxmlformats.org/officeDocument/2006/relationships/diagramColors" Target="../diagrams/colors5.xml"/><Relationship Id="rId3" Type="http://schemas.openxmlformats.org/officeDocument/2006/relationships/diagramQuickStyle" Target="../diagrams/quickStyle5.xml"/><Relationship Id="rId2" Type="http://schemas.openxmlformats.org/officeDocument/2006/relationships/diagramLayout" Target="../diagrams/layout5.xml"/><Relationship Id="rId1" Type="http://schemas.openxmlformats.org/officeDocument/2006/relationships/diagramData" Target="../diagrams/data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Rectangle 1"/>
          <p:cNvSpPr/>
          <p:nvPr/>
        </p:nvSpPr>
        <p:spPr>
          <a:xfrm>
            <a:off x="1103313" y="682625"/>
            <a:ext cx="8896350" cy="1322388"/>
          </a:xfrm>
          <a:prstGeom prst="rect">
            <a:avLst/>
          </a:prstGeom>
          <a:noFill/>
          <a:ln w="9525">
            <a:noFill/>
          </a:ln>
        </p:spPr>
        <p:txBody>
          <a:bodyPr wrap="square" anchor="t">
            <a:spAutoFit/>
          </a:bodyPr>
          <a:p>
            <a:r>
              <a:rPr lang="id-ID" altLang="en-US" sz="4400" b="1" dirty="0">
                <a:latin typeface="Calibri" panose="020F0502020204030204" charset="0"/>
              </a:rPr>
              <a:t>Bahasa Indonesia</a:t>
            </a:r>
            <a:r>
              <a:rPr lang="en-ID" altLang="en-US" sz="4400" b="1" dirty="0">
                <a:latin typeface="Calibri" panose="020F0502020204030204" charset="0"/>
              </a:rPr>
              <a:t> </a:t>
            </a:r>
            <a:r>
              <a:rPr lang="id-ID" altLang="en-US" sz="4400" b="1" dirty="0">
                <a:latin typeface="Calibri" panose="020F0502020204030204" charset="0"/>
              </a:rPr>
              <a:t>SMP/MTs </a:t>
            </a:r>
            <a:br>
              <a:rPr lang="id-ID" altLang="en-US" sz="4400" dirty="0">
                <a:latin typeface="Calibri" panose="020F0502020204030204" charset="0"/>
              </a:rPr>
            </a:br>
            <a:r>
              <a:rPr lang="id-ID" altLang="en-US" sz="3600" b="1" dirty="0">
                <a:latin typeface="Calibri" panose="020F0502020204030204" charset="0"/>
              </a:rPr>
              <a:t>Kelas VII Semester 1</a:t>
            </a:r>
            <a:endParaRPr lang="en-US" altLang="zh-CN" sz="3600" dirty="0">
              <a:latin typeface="Calibri" panose="020F0502020204030204" charset="0"/>
            </a:endParaRPr>
          </a:p>
        </p:txBody>
      </p:sp>
      <p:sp>
        <p:nvSpPr>
          <p:cNvPr id="3" name="Rectangle 2"/>
          <p:cNvSpPr/>
          <p:nvPr/>
        </p:nvSpPr>
        <p:spPr>
          <a:xfrm>
            <a:off x="964837" y="3645898"/>
            <a:ext cx="8374741" cy="1322070"/>
          </a:xfrm>
          <a:prstGeom prst="rect">
            <a:avLst/>
          </a:prstGeom>
        </p:spPr>
        <p:txBody>
          <a:bodyPr wrap="square">
            <a:spAutoFit/>
          </a:bodyPr>
          <a:lstStyle/>
          <a:p>
            <a:pPr lvl="8" fontAlgn="auto"/>
            <a:r>
              <a:rPr lang="en-US" sz="2000" strike="noStrike" noProof="1" dirty="0" smtClean="0">
                <a:latin typeface="+mn-lt"/>
                <a:ea typeface="+mn-ea"/>
                <a:cs typeface="+mn-cs"/>
              </a:rPr>
              <a:t>	</a:t>
            </a:r>
            <a:r>
              <a:rPr lang="id-ID" sz="2000" strike="noStrike" noProof="1" dirty="0" smtClean="0">
                <a:latin typeface="+mn-lt"/>
                <a:ea typeface="+mn-ea"/>
                <a:cs typeface="+mn-cs"/>
              </a:rPr>
              <a:t>Penulis	: </a:t>
            </a:r>
            <a:r>
              <a:rPr lang="en-US" altLang="id-ID" sz="2000" strike="noStrike" noProof="1" dirty="0" smtClean="0">
                <a:latin typeface="+mn-lt"/>
                <a:ea typeface="+mn-ea"/>
                <a:cs typeface="+mn-cs"/>
              </a:rPr>
              <a:t>Ika Setiyaningsih</a:t>
            </a:r>
            <a:endParaRPr lang="id-ID" sz="2000" strike="noStrike" noProof="1" dirty="0" smtClean="0"/>
          </a:p>
          <a:p>
            <a:pPr lvl="8" fontAlgn="auto"/>
            <a:r>
              <a:rPr lang="id-ID" sz="2000" strike="noStrike" noProof="1" dirty="0" smtClean="0">
                <a:latin typeface="+mn-lt"/>
                <a:ea typeface="+mn-ea"/>
                <a:cs typeface="+mn-cs"/>
              </a:rPr>
              <a:t>	</a:t>
            </a:r>
            <a:r>
              <a:rPr lang="en-US" sz="2000" strike="noStrike" noProof="1" dirty="0" smtClean="0">
                <a:latin typeface="+mn-lt"/>
                <a:ea typeface="+mn-ea"/>
                <a:cs typeface="+mn-cs"/>
              </a:rPr>
              <a:t>	  </a:t>
            </a:r>
            <a:r>
              <a:rPr lang="id-ID" sz="2000" strike="noStrike" noProof="1" dirty="0" smtClean="0">
                <a:latin typeface="+mn-lt"/>
                <a:ea typeface="+mn-ea"/>
                <a:cs typeface="+mn-cs"/>
              </a:rPr>
              <a:t>Me</a:t>
            </a:r>
            <a:r>
              <a:rPr lang="en-US" altLang="id-ID" sz="2000" strike="noStrike" noProof="1" dirty="0" smtClean="0">
                <a:latin typeface="+mn-lt"/>
                <a:ea typeface="+mn-ea"/>
                <a:cs typeface="+mn-cs"/>
              </a:rPr>
              <a:t>ita Sandra Santhi</a:t>
            </a:r>
            <a:endParaRPr lang="en-US" sz="2000" strike="noStrike" noProof="1" dirty="0" smtClean="0"/>
          </a:p>
          <a:p>
            <a:pPr lvl="8" fontAlgn="auto"/>
            <a:r>
              <a:rPr lang="en-US" sz="2000" strike="noStrike" noProof="1" dirty="0" smtClean="0">
                <a:latin typeface="+mn-lt"/>
                <a:ea typeface="+mn-ea"/>
                <a:cs typeface="+mn-cs"/>
              </a:rPr>
              <a:t>	</a:t>
            </a:r>
            <a:r>
              <a:rPr lang="id-ID" sz="2000" strike="noStrike" noProof="1" dirty="0" smtClean="0">
                <a:latin typeface="+mn-lt"/>
                <a:ea typeface="+mn-ea"/>
                <a:cs typeface="+mn-cs"/>
              </a:rPr>
              <a:t>Editor	: Ap</a:t>
            </a:r>
            <a:r>
              <a:rPr lang="en-US" altLang="id-ID" sz="2000" strike="noStrike" noProof="1" dirty="0" smtClean="0">
                <a:latin typeface="+mn-lt"/>
                <a:ea typeface="+mn-ea"/>
                <a:cs typeface="+mn-cs"/>
              </a:rPr>
              <a:t>riyanto Dwi Santoso</a:t>
            </a:r>
            <a:endParaRPr lang="id-ID" sz="2000" strike="noStrike" noProof="1" dirty="0" smtClean="0"/>
          </a:p>
          <a:p>
            <a:pPr lvl="8" fontAlgn="auto"/>
            <a:r>
              <a:rPr lang="id-ID" sz="2000" strike="noStrike" noProof="1" dirty="0" smtClean="0">
                <a:latin typeface="+mn-lt"/>
                <a:ea typeface="+mn-ea"/>
                <a:cs typeface="+mn-cs"/>
              </a:rPr>
              <a:t>	</a:t>
            </a:r>
            <a:r>
              <a:rPr lang="en-US" sz="2000" strike="noStrike" noProof="1" dirty="0" smtClean="0">
                <a:latin typeface="+mn-lt"/>
                <a:ea typeface="+mn-ea"/>
                <a:cs typeface="+mn-cs"/>
              </a:rPr>
              <a:t>	  </a:t>
            </a:r>
            <a:r>
              <a:rPr lang="id-ID" sz="2000" strike="noStrike" noProof="1" dirty="0" smtClean="0">
                <a:latin typeface="+mn-lt"/>
                <a:ea typeface="+mn-ea"/>
                <a:cs typeface="+mn-cs"/>
              </a:rPr>
              <a:t>Ik</a:t>
            </a:r>
            <a:r>
              <a:rPr lang="en-US" altLang="id-ID" sz="2000" strike="noStrike" noProof="1" dirty="0" smtClean="0">
                <a:latin typeface="+mn-lt"/>
                <a:ea typeface="+mn-ea"/>
                <a:cs typeface="+mn-cs"/>
              </a:rPr>
              <a:t>a Yuliana Putri</a:t>
            </a:r>
            <a:endParaRPr lang="en-US" altLang="id-ID" sz="2000" strike="noStrike" noProof="1" dirty="0" smtClean="0"/>
          </a:p>
        </p:txBody>
      </p:sp>
      <p:pic>
        <p:nvPicPr>
          <p:cNvPr id="4099" name="Picture 1" descr="PR SMP KLS VII 2018 flat"/>
          <p:cNvPicPr>
            <a:picLocks noChangeAspect="1"/>
          </p:cNvPicPr>
          <p:nvPr/>
        </p:nvPicPr>
        <p:blipFill>
          <a:blip r:embed="rId1"/>
          <a:stretch>
            <a:fillRect/>
          </a:stretch>
        </p:blipFill>
        <p:spPr>
          <a:xfrm>
            <a:off x="1227138" y="2006600"/>
            <a:ext cx="3284537" cy="4602163"/>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7" name="Diagram 6"/>
          <p:cNvGraphicFramePr/>
          <p:nvPr/>
        </p:nvGraphicFramePr>
        <p:xfrm>
          <a:off x="1754660" y="1775278"/>
          <a:ext cx="7129090" cy="475272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11" name="TextBox 10">
            <a:hlinkClick r:id="rId6" action="ppaction://hlinksldjump"/>
          </p:cNvPr>
          <p:cNvSpPr txBox="1"/>
          <p:nvPr/>
        </p:nvSpPr>
        <p:spPr>
          <a:xfrm>
            <a:off x="2757488" y="3779838"/>
            <a:ext cx="2171700" cy="666750"/>
          </a:xfrm>
          <a:prstGeom prst="rect">
            <a:avLst/>
          </a:prstGeom>
          <a:noFill/>
        </p:spPr>
        <p:txBody>
          <a:bodyPr wrap="square" rtlCol="0">
            <a:spAutoFit/>
          </a:bodyPr>
          <a:lstStyle/>
          <a:p>
            <a:pPr algn="ctr" fontAlgn="auto"/>
            <a:r>
              <a:rPr lang="id-ID" sz="3740" noProof="1" dirty="0" smtClean="0">
                <a:solidFill>
                  <a:schemeClr val="bg1"/>
                </a:solidFill>
                <a:latin typeface="+mn-lt"/>
                <a:ea typeface="+mn-ea"/>
                <a:cs typeface="+mn-cs"/>
              </a:rPr>
              <a:t>Struktur</a:t>
            </a:r>
            <a:endParaRPr lang="id-ID" sz="3740" noProof="1" dirty="0" smtClean="0">
              <a:solidFill>
                <a:schemeClr val="bg1"/>
              </a:solidFill>
            </a:endParaRPr>
          </a:p>
        </p:txBody>
      </p:sp>
      <p:sp>
        <p:nvSpPr>
          <p:cNvPr id="12" name="TextBox 11">
            <a:hlinkClick r:id="rId7" action="ppaction://hlinksldjump"/>
          </p:cNvPr>
          <p:cNvSpPr txBox="1"/>
          <p:nvPr/>
        </p:nvSpPr>
        <p:spPr>
          <a:xfrm>
            <a:off x="5597525" y="3779838"/>
            <a:ext cx="2757488" cy="666750"/>
          </a:xfrm>
          <a:prstGeom prst="rect">
            <a:avLst/>
          </a:prstGeom>
          <a:noFill/>
        </p:spPr>
        <p:txBody>
          <a:bodyPr wrap="square" rtlCol="0">
            <a:spAutoFit/>
          </a:bodyPr>
          <a:lstStyle/>
          <a:p>
            <a:pPr algn="ctr" fontAlgn="auto"/>
            <a:r>
              <a:rPr lang="id-ID" sz="3740" noProof="1" dirty="0" smtClean="0">
                <a:solidFill>
                  <a:schemeClr val="bg1"/>
                </a:solidFill>
                <a:latin typeface="+mn-lt"/>
                <a:ea typeface="+mn-ea"/>
                <a:cs typeface="+mn-cs"/>
              </a:rPr>
              <a:t>Kebahasaan</a:t>
            </a:r>
            <a:endParaRPr lang="id-ID" sz="3740" noProof="1" dirty="0" smtClean="0">
              <a:solidFill>
                <a:schemeClr val="bg1"/>
              </a:solidFill>
            </a:endParaRPr>
          </a:p>
        </p:txBody>
      </p:sp>
      <p:sp>
        <p:nvSpPr>
          <p:cNvPr id="3" name="Text Box 2"/>
          <p:cNvSpPr txBox="1"/>
          <p:nvPr/>
        </p:nvSpPr>
        <p:spPr>
          <a:xfrm>
            <a:off x="709613" y="228600"/>
            <a:ext cx="9845675" cy="768350"/>
          </a:xfrm>
          <a:prstGeom prst="rect">
            <a:avLst/>
          </a:prstGeom>
          <a:noFill/>
        </p:spPr>
        <p:txBody>
          <a:bodyPr wrap="square" rtlCol="0" anchor="t">
            <a:spAutoFit/>
          </a:bodyPr>
          <a:lstStyle/>
          <a:p>
            <a:pPr algn="ctr" fontAlgn="auto"/>
            <a:r>
              <a:rPr lang="en-US" sz="4400" noProof="1" dirty="0">
                <a:effectLst>
                  <a:outerShdw blurRad="38100" dist="19050" dir="2700000" algn="tl" rotWithShape="0">
                    <a:schemeClr val="dk1">
                      <a:alpha val="40000"/>
                    </a:schemeClr>
                  </a:outerShdw>
                </a:effectLst>
                <a:latin typeface="+mn-lt"/>
                <a:ea typeface="+mn-ea"/>
                <a:cs typeface="+mn-cs"/>
                <a:sym typeface="+mn-ea"/>
              </a:rPr>
              <a:t>C. </a:t>
            </a:r>
            <a:r>
              <a:rPr lang="en-US" sz="4400" noProof="1" dirty="0" err="1">
                <a:effectLst>
                  <a:outerShdw blurRad="38100" dist="19050" dir="2700000" algn="tl" rotWithShape="0">
                    <a:schemeClr val="dk1">
                      <a:alpha val="40000"/>
                    </a:schemeClr>
                  </a:outerShdw>
                </a:effectLst>
                <a:latin typeface="+mn-lt"/>
                <a:ea typeface="+mn-ea"/>
                <a:cs typeface="+mn-cs"/>
                <a:sym typeface="+mn-ea"/>
              </a:rPr>
              <a:t>Struktur</a:t>
            </a:r>
            <a:r>
              <a:rPr lang="en-US" sz="4400" noProof="1" dirty="0">
                <a:effectLst>
                  <a:outerShdw blurRad="38100" dist="19050" dir="2700000" algn="tl" rotWithShape="0">
                    <a:schemeClr val="dk1">
                      <a:alpha val="40000"/>
                    </a:schemeClr>
                  </a:outerShdw>
                </a:effectLst>
                <a:latin typeface="+mn-lt"/>
                <a:ea typeface="+mn-ea"/>
                <a:cs typeface="+mn-cs"/>
                <a:sym typeface="+mn-ea"/>
              </a:rPr>
              <a:t> </a:t>
            </a:r>
            <a:r>
              <a:rPr lang="en-US" sz="4400" noProof="1" dirty="0" err="1">
                <a:effectLst>
                  <a:outerShdw blurRad="38100" dist="19050" dir="2700000" algn="tl" rotWithShape="0">
                    <a:schemeClr val="dk1">
                      <a:alpha val="40000"/>
                    </a:schemeClr>
                  </a:outerShdw>
                </a:effectLst>
                <a:latin typeface="+mn-lt"/>
                <a:ea typeface="+mn-ea"/>
                <a:cs typeface="+mn-cs"/>
                <a:sym typeface="+mn-ea"/>
              </a:rPr>
              <a:t>dan</a:t>
            </a:r>
            <a:r>
              <a:rPr lang="en-US" sz="4400" noProof="1" dirty="0">
                <a:effectLst>
                  <a:outerShdw blurRad="38100" dist="19050" dir="2700000" algn="tl" rotWithShape="0">
                    <a:schemeClr val="dk1">
                      <a:alpha val="40000"/>
                    </a:schemeClr>
                  </a:outerShdw>
                </a:effectLst>
                <a:latin typeface="+mn-lt"/>
                <a:ea typeface="+mn-ea"/>
                <a:cs typeface="+mn-cs"/>
                <a:sym typeface="+mn-ea"/>
              </a:rPr>
              <a:t> </a:t>
            </a:r>
            <a:r>
              <a:rPr lang="en-US" sz="4400" noProof="1" dirty="0" err="1">
                <a:effectLst>
                  <a:outerShdw blurRad="38100" dist="19050" dir="2700000" algn="tl" rotWithShape="0">
                    <a:schemeClr val="dk1">
                      <a:alpha val="40000"/>
                    </a:schemeClr>
                  </a:outerShdw>
                </a:effectLst>
                <a:latin typeface="+mn-lt"/>
                <a:ea typeface="+mn-ea"/>
                <a:cs typeface="+mn-cs"/>
                <a:sym typeface="+mn-ea"/>
              </a:rPr>
              <a:t>Kebahasaan</a:t>
            </a:r>
            <a:r>
              <a:rPr lang="en-US" sz="4400" noProof="1" dirty="0">
                <a:effectLst>
                  <a:outerShdw blurRad="38100" dist="19050" dir="2700000" algn="tl" rotWithShape="0">
                    <a:schemeClr val="dk1">
                      <a:alpha val="40000"/>
                    </a:schemeClr>
                  </a:outerShdw>
                </a:effectLst>
                <a:latin typeface="+mn-lt"/>
                <a:ea typeface="+mn-ea"/>
                <a:cs typeface="+mn-cs"/>
                <a:sym typeface="+mn-ea"/>
              </a:rPr>
              <a:t> </a:t>
            </a:r>
            <a:r>
              <a:rPr lang="en-US" sz="4400" noProof="1" dirty="0" err="1">
                <a:effectLst>
                  <a:outerShdw blurRad="38100" dist="19050" dir="2700000" algn="tl" rotWithShape="0">
                    <a:schemeClr val="dk1">
                      <a:alpha val="40000"/>
                    </a:schemeClr>
                  </a:outerShdw>
                </a:effectLst>
                <a:latin typeface="+mn-lt"/>
                <a:ea typeface="+mn-ea"/>
                <a:cs typeface="+mn-cs"/>
                <a:sym typeface="+mn-ea"/>
              </a:rPr>
              <a:t>Teks</a:t>
            </a:r>
            <a:r>
              <a:rPr lang="en-US" sz="4400" noProof="1" dirty="0">
                <a:effectLst>
                  <a:outerShdw blurRad="38100" dist="19050" dir="2700000" algn="tl" rotWithShape="0">
                    <a:schemeClr val="dk1">
                      <a:alpha val="40000"/>
                    </a:schemeClr>
                  </a:outerShdw>
                </a:effectLst>
                <a:latin typeface="+mn-lt"/>
                <a:ea typeface="+mn-ea"/>
                <a:cs typeface="+mn-cs"/>
                <a:sym typeface="+mn-ea"/>
              </a:rPr>
              <a:t> </a:t>
            </a:r>
            <a:r>
              <a:rPr lang="en-US" sz="4400" noProof="1" dirty="0" err="1">
                <a:effectLst>
                  <a:outerShdw blurRad="38100" dist="19050" dir="2700000" algn="tl" rotWithShape="0">
                    <a:schemeClr val="dk1">
                      <a:alpha val="40000"/>
                    </a:schemeClr>
                  </a:outerShdw>
                </a:effectLst>
                <a:latin typeface="+mn-lt"/>
                <a:ea typeface="+mn-ea"/>
                <a:cs typeface="+mn-cs"/>
                <a:sym typeface="+mn-ea"/>
              </a:rPr>
              <a:t>Deskripsi</a:t>
            </a:r>
            <a:endParaRPr lang="en-US" sz="4400" noProof="1" dirty="0">
              <a:effectLst>
                <a:outerShdw blurRad="38100" dist="19050" dir="2700000" algn="tl" rotWithShape="0">
                  <a:schemeClr val="dk1">
                    <a:alpha val="40000"/>
                  </a:schemeClr>
                </a:outerShdw>
              </a:effectLst>
              <a:sym typeface="+mn-ea"/>
            </a:endParaRPr>
          </a:p>
        </p:txBody>
      </p:sp>
      <p:sp>
        <p:nvSpPr>
          <p:cNvPr id="4" name="Left Arrow 3"/>
          <p:cNvSpPr/>
          <p:nvPr/>
        </p:nvSpPr>
        <p:spPr>
          <a:xfrm>
            <a:off x="581025" y="6556375"/>
            <a:ext cx="641350" cy="37782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2105" strike="noStrike" noProof="1"/>
          </a:p>
        </p:txBody>
      </p:sp>
      <p:sp>
        <p:nvSpPr>
          <p:cNvPr id="5" name="Text Box 4">
            <a:hlinkClick r:id="rId8" action="ppaction://hlinksldjump"/>
          </p:cNvPr>
          <p:cNvSpPr txBox="1"/>
          <p:nvPr/>
        </p:nvSpPr>
        <p:spPr>
          <a:xfrm>
            <a:off x="368300" y="6540500"/>
            <a:ext cx="936625" cy="415925"/>
          </a:xfrm>
          <a:prstGeom prst="rect">
            <a:avLst/>
          </a:prstGeom>
          <a:noFill/>
        </p:spPr>
        <p:txBody>
          <a:bodyPr wrap="square" rtlCol="0">
            <a:spAutoFit/>
          </a:bodyPr>
          <a:lstStyle/>
          <a:p>
            <a:pPr fontAlgn="auto"/>
            <a:endParaRPr lang="en-US" sz="2105" noProof="1"/>
          </a:p>
        </p:txBody>
      </p:sp>
    </p:spTree>
  </p:cSld>
  <p:clrMapOvr>
    <a:masterClrMapping/>
  </p:clrMapOvr>
  <p:transition>
    <p:cover dir="l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a:xfrm>
            <a:off x="-801687" y="-146050"/>
            <a:ext cx="12296775" cy="1073150"/>
          </a:xfrm>
        </p:spPr>
        <p:txBody>
          <a:bodyPr>
            <a:normAutofit/>
          </a:bodyPr>
          <a:lstStyle/>
          <a:p>
            <a:pPr marL="0" marR="0" indent="0" algn="ctr" defTabSz="1007745" rtl="0" eaLnBrk="1" fontAlgn="auto" latinLnBrk="0" hangingPunct="1">
              <a:lnSpc>
                <a:spcPct val="90000"/>
              </a:lnSpc>
              <a:spcBef>
                <a:spcPct val="0"/>
              </a:spcBef>
              <a:spcAft>
                <a:spcPct val="0"/>
              </a:spcAft>
              <a:buClrTx/>
              <a:buSzTx/>
              <a:buFontTx/>
              <a:buNone/>
            </a:pPr>
            <a:r>
              <a:rPr kumimoji="0" lang="id-ID" sz="3740" b="1" i="0" u="none" strike="noStrike" kern="1200" cap="none" spc="0" normalizeH="0" baseline="0" noProof="1" dirty="0" smtClean="0">
                <a:solidFill>
                  <a:schemeClr val="tx1"/>
                </a:solidFill>
                <a:latin typeface="Script MT Bold" pitchFamily="66" charset="0"/>
                <a:ea typeface="+mj-ea"/>
                <a:cs typeface="+mj-cs"/>
              </a:rPr>
              <a:t>Struktur Teks Deskripsi </a:t>
            </a:r>
            <a:endParaRPr kumimoji="0" lang="id-ID" sz="3740" b="1" i="0" u="none" strike="noStrike" kern="1200" cap="none" spc="0" normalizeH="0" baseline="0" noProof="1" dirty="0">
              <a:solidFill>
                <a:schemeClr val="tx1"/>
              </a:solidFill>
              <a:latin typeface="Script MT Bold" pitchFamily="66" charset="0"/>
              <a:ea typeface="+mj-ea"/>
              <a:cs typeface="+mj-cs"/>
            </a:endParaRPr>
          </a:p>
        </p:txBody>
      </p:sp>
      <p:graphicFrame>
        <p:nvGraphicFramePr>
          <p:cNvPr id="8" name="Content Placeholder 7"/>
          <p:cNvGraphicFramePr>
            <a:graphicFrameLocks noGrp="1"/>
          </p:cNvGraphicFramePr>
          <p:nvPr>
            <p:ph idx="1"/>
          </p:nvPr>
        </p:nvGraphicFramePr>
        <p:xfrm>
          <a:off x="534939" y="1641623"/>
          <a:ext cx="9824814" cy="389316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aphicFrame>
        <p:nvGraphicFramePr>
          <p:cNvPr id="10" name="Diagram 9"/>
          <p:cNvGraphicFramePr/>
          <p:nvPr/>
        </p:nvGraphicFramePr>
        <p:xfrm>
          <a:off x="1782529" y="1403986"/>
          <a:ext cx="7129092" cy="4752727"/>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graphicFrame>
        <p:nvGraphicFramePr>
          <p:cNvPr id="3" name="Diagram 2"/>
          <p:cNvGraphicFramePr/>
          <p:nvPr/>
        </p:nvGraphicFramePr>
        <p:xfrm>
          <a:off x="295910" y="636905"/>
          <a:ext cx="10063480" cy="6036945"/>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
        <p:nvSpPr>
          <p:cNvPr id="4" name="Left Arrow 3"/>
          <p:cNvSpPr/>
          <p:nvPr/>
        </p:nvSpPr>
        <p:spPr>
          <a:xfrm>
            <a:off x="652463" y="6872288"/>
            <a:ext cx="601663" cy="38893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2105" strike="noStrike" noProof="1"/>
          </a:p>
        </p:txBody>
      </p:sp>
      <p:sp>
        <p:nvSpPr>
          <p:cNvPr id="5" name="Text Box 4">
            <a:hlinkClick r:id="rId16" action="ppaction://hlinksldjump"/>
          </p:cNvPr>
          <p:cNvSpPr txBox="1"/>
          <p:nvPr/>
        </p:nvSpPr>
        <p:spPr>
          <a:xfrm>
            <a:off x="546100" y="6783388"/>
            <a:ext cx="830263" cy="415925"/>
          </a:xfrm>
          <a:prstGeom prst="rect">
            <a:avLst/>
          </a:prstGeom>
          <a:noFill/>
        </p:spPr>
        <p:txBody>
          <a:bodyPr wrap="square" rtlCol="0">
            <a:spAutoFit/>
          </a:bodyPr>
          <a:lstStyle/>
          <a:p>
            <a:pPr fontAlgn="auto"/>
            <a:endParaRPr lang="en-US" sz="2105" noProof="1"/>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a:xfrm>
            <a:off x="1605915" y="-25400"/>
            <a:ext cx="7694295" cy="1100455"/>
          </a:xfrm>
        </p:spPr>
        <p:txBody>
          <a:bodyPr>
            <a:normAutofit fontScale="90000"/>
          </a:bodyPr>
          <a:lstStyle/>
          <a:p>
            <a:pPr marL="0" marR="0" indent="0" algn="l" defTabSz="1007745" rtl="0" eaLnBrk="1" fontAlgn="auto" latinLnBrk="0" hangingPunct="1">
              <a:lnSpc>
                <a:spcPct val="90000"/>
              </a:lnSpc>
              <a:spcBef>
                <a:spcPct val="0"/>
              </a:spcBef>
              <a:spcAft>
                <a:spcPct val="0"/>
              </a:spcAft>
              <a:buClrTx/>
              <a:buSzTx/>
              <a:buFontTx/>
              <a:buNone/>
            </a:pPr>
            <a:r>
              <a:rPr kumimoji="0" lang="id-ID" sz="3740" b="1" i="0" u="none" strike="noStrike" kern="1200" cap="none" spc="0" normalizeH="0" baseline="0" noProof="1" dirty="0" smtClean="0">
                <a:solidFill>
                  <a:schemeClr val="tx1"/>
                </a:solidFill>
                <a:latin typeface="Script MT Bold" pitchFamily="66" charset="0"/>
                <a:ea typeface="+mj-ea"/>
                <a:cs typeface="+mj-cs"/>
              </a:rPr>
              <a:t>Kebahasaan dalam Teks Deskripsi</a:t>
            </a:r>
            <a:endParaRPr kumimoji="0" lang="id-ID" sz="3740" b="0" i="0" u="none" strike="noStrike" kern="1200" cap="none" spc="0" normalizeH="0" baseline="0" noProof="1" dirty="0">
              <a:solidFill>
                <a:schemeClr val="tx1"/>
              </a:solidFill>
              <a:latin typeface="Script MT Bold" pitchFamily="66" charset="0"/>
              <a:ea typeface="+mj-ea"/>
              <a:cs typeface="+mj-cs"/>
            </a:endParaRPr>
          </a:p>
        </p:txBody>
      </p:sp>
      <p:pic>
        <p:nvPicPr>
          <p:cNvPr id="15362" name="Content Placeholder 6" descr="banners-795243_640.png"/>
          <p:cNvPicPr>
            <a:picLocks noGrp="1" noChangeAspect="1"/>
          </p:cNvPicPr>
          <p:nvPr>
            <p:ph idx="1"/>
          </p:nvPr>
        </p:nvPicPr>
        <p:blipFill>
          <a:blip r:embed="rId1"/>
          <a:stretch>
            <a:fillRect/>
          </a:stretch>
        </p:blipFill>
        <p:spPr>
          <a:xfrm>
            <a:off x="1604963" y="968375"/>
            <a:ext cx="8434387" cy="6167438"/>
          </a:xfrm>
          <a:noFill/>
          <a:ln>
            <a:noFill/>
          </a:ln>
        </p:spPr>
      </p:pic>
      <p:sp>
        <p:nvSpPr>
          <p:cNvPr id="8" name="TextBox 7"/>
          <p:cNvSpPr txBox="1"/>
          <p:nvPr/>
        </p:nvSpPr>
        <p:spPr>
          <a:xfrm>
            <a:off x="2506663" y="1074738"/>
            <a:ext cx="6646863" cy="342900"/>
          </a:xfrm>
          <a:prstGeom prst="rect">
            <a:avLst/>
          </a:prstGeom>
          <a:noFill/>
        </p:spPr>
        <p:txBody>
          <a:bodyPr wrap="square" rtlCol="0">
            <a:spAutoFit/>
          </a:bodyPr>
          <a:lstStyle/>
          <a:p>
            <a:pPr algn="ctr" fontAlgn="auto"/>
            <a:r>
              <a:rPr lang="id-ID" sz="1635" b="1" noProof="1" dirty="0" smtClean="0">
                <a:latin typeface="+mn-lt"/>
                <a:ea typeface="+mn-ea"/>
                <a:cs typeface="+mn-cs"/>
              </a:rPr>
              <a:t>Berisi penjelasan terperinci </a:t>
            </a:r>
            <a:r>
              <a:rPr lang="en-US" sz="1635" b="1" noProof="1" dirty="0" err="1" smtClean="0">
                <a:latin typeface="+mn-lt"/>
                <a:ea typeface="+mn-ea"/>
                <a:cs typeface="+mn-cs"/>
              </a:rPr>
              <a:t>supaya</a:t>
            </a:r>
            <a:r>
              <a:rPr lang="id-ID" sz="1635" b="1" noProof="1" dirty="0" smtClean="0">
                <a:latin typeface="+mn-lt"/>
                <a:ea typeface="+mn-ea"/>
                <a:cs typeface="+mn-cs"/>
              </a:rPr>
              <a:t> objek menjadi konkret</a:t>
            </a:r>
            <a:endParaRPr lang="id-ID" sz="1635" b="1" noProof="1" dirty="0"/>
          </a:p>
        </p:txBody>
      </p:sp>
      <p:sp>
        <p:nvSpPr>
          <p:cNvPr id="10" name="TextBox 9"/>
          <p:cNvSpPr txBox="1"/>
          <p:nvPr/>
        </p:nvSpPr>
        <p:spPr>
          <a:xfrm>
            <a:off x="2506663" y="2159000"/>
            <a:ext cx="6646863" cy="377825"/>
          </a:xfrm>
          <a:prstGeom prst="rect">
            <a:avLst/>
          </a:prstGeom>
          <a:noFill/>
        </p:spPr>
        <p:txBody>
          <a:bodyPr wrap="square" rtlCol="0">
            <a:spAutoFit/>
          </a:bodyPr>
          <a:lstStyle/>
          <a:p>
            <a:pPr algn="ctr" fontAlgn="auto"/>
            <a:r>
              <a:rPr lang="id-ID" sz="1870" b="1" noProof="1" dirty="0" smtClean="0">
                <a:latin typeface="+mn-lt"/>
                <a:ea typeface="+mn-ea"/>
                <a:cs typeface="+mn-cs"/>
              </a:rPr>
              <a:t>Kalimat menggunakan cerapan pancaindra</a:t>
            </a:r>
            <a:endParaRPr lang="id-ID" sz="1870" b="1" noProof="1" dirty="0"/>
          </a:p>
        </p:txBody>
      </p:sp>
      <p:sp>
        <p:nvSpPr>
          <p:cNvPr id="11" name="TextBox 10"/>
          <p:cNvSpPr txBox="1"/>
          <p:nvPr/>
        </p:nvSpPr>
        <p:spPr>
          <a:xfrm>
            <a:off x="2506663" y="3189288"/>
            <a:ext cx="6646863" cy="377825"/>
          </a:xfrm>
          <a:prstGeom prst="rect">
            <a:avLst/>
          </a:prstGeom>
          <a:noFill/>
        </p:spPr>
        <p:txBody>
          <a:bodyPr wrap="square" rtlCol="0">
            <a:spAutoFit/>
          </a:bodyPr>
          <a:lstStyle/>
          <a:p>
            <a:pPr algn="ctr" fontAlgn="auto"/>
            <a:r>
              <a:rPr lang="id-ID" sz="1870" b="1" noProof="1" dirty="0" smtClean="0">
                <a:latin typeface="+mn-lt"/>
                <a:ea typeface="+mn-ea"/>
                <a:cs typeface="+mn-cs"/>
              </a:rPr>
              <a:t>Pilihan kata dengan emosi kuat dalam teks</a:t>
            </a:r>
            <a:endParaRPr lang="id-ID" sz="1870" b="1" noProof="1" dirty="0"/>
          </a:p>
        </p:txBody>
      </p:sp>
      <p:sp>
        <p:nvSpPr>
          <p:cNvPr id="12" name="TextBox 11"/>
          <p:cNvSpPr txBox="1"/>
          <p:nvPr/>
        </p:nvSpPr>
        <p:spPr>
          <a:xfrm>
            <a:off x="2508250" y="4292600"/>
            <a:ext cx="6645275" cy="377825"/>
          </a:xfrm>
          <a:prstGeom prst="rect">
            <a:avLst/>
          </a:prstGeom>
          <a:noFill/>
        </p:spPr>
        <p:txBody>
          <a:bodyPr wrap="square" rtlCol="0">
            <a:spAutoFit/>
          </a:bodyPr>
          <a:lstStyle/>
          <a:p>
            <a:pPr algn="ctr" fontAlgn="auto"/>
            <a:r>
              <a:rPr lang="id-ID" sz="1870" b="1" noProof="1" dirty="0" smtClean="0">
                <a:latin typeface="+mn-lt"/>
                <a:ea typeface="+mn-ea"/>
                <a:cs typeface="+mn-cs"/>
              </a:rPr>
              <a:t>Penggunaan kata berimbuhan</a:t>
            </a:r>
            <a:endParaRPr lang="id-ID" sz="1870" b="1" noProof="1" dirty="0"/>
          </a:p>
        </p:txBody>
      </p:sp>
      <p:sp>
        <p:nvSpPr>
          <p:cNvPr id="13" name="TextBox 12"/>
          <p:cNvSpPr txBox="1"/>
          <p:nvPr/>
        </p:nvSpPr>
        <p:spPr>
          <a:xfrm>
            <a:off x="2508250" y="5394325"/>
            <a:ext cx="6645275" cy="379413"/>
          </a:xfrm>
          <a:prstGeom prst="rect">
            <a:avLst/>
          </a:prstGeom>
          <a:noFill/>
        </p:spPr>
        <p:txBody>
          <a:bodyPr wrap="square" rtlCol="0">
            <a:spAutoFit/>
          </a:bodyPr>
          <a:lstStyle/>
          <a:p>
            <a:pPr algn="ctr" fontAlgn="auto"/>
            <a:r>
              <a:rPr lang="id-ID" sz="1870" b="1" noProof="1" dirty="0" smtClean="0">
                <a:latin typeface="+mn-lt"/>
                <a:ea typeface="+mn-ea"/>
                <a:cs typeface="+mn-cs"/>
              </a:rPr>
              <a:t>Penggunaan kata sinonim</a:t>
            </a:r>
            <a:endParaRPr lang="id-ID" sz="1870" b="1" noProof="1" dirty="0"/>
          </a:p>
        </p:txBody>
      </p:sp>
      <p:sp>
        <p:nvSpPr>
          <p:cNvPr id="14" name="TextBox 13"/>
          <p:cNvSpPr txBox="1"/>
          <p:nvPr/>
        </p:nvSpPr>
        <p:spPr>
          <a:xfrm>
            <a:off x="2506663" y="6526213"/>
            <a:ext cx="6646863" cy="379413"/>
          </a:xfrm>
          <a:prstGeom prst="rect">
            <a:avLst/>
          </a:prstGeom>
          <a:noFill/>
        </p:spPr>
        <p:txBody>
          <a:bodyPr wrap="square" rtlCol="0">
            <a:spAutoFit/>
          </a:bodyPr>
          <a:lstStyle/>
          <a:p>
            <a:pPr algn="ctr" fontAlgn="auto"/>
            <a:r>
              <a:rPr lang="id-ID" sz="1870" b="1" noProof="1" dirty="0" smtClean="0">
                <a:latin typeface="+mn-lt"/>
                <a:ea typeface="+mn-ea"/>
                <a:cs typeface="+mn-cs"/>
              </a:rPr>
              <a:t>Penggunaan kata depan dan huruf kapital</a:t>
            </a:r>
            <a:endParaRPr lang="id-ID" sz="1870" b="1" noProof="1" dirty="0"/>
          </a:p>
        </p:txBody>
      </p:sp>
      <p:sp>
        <p:nvSpPr>
          <p:cNvPr id="3" name="Left Arrow 2"/>
          <p:cNvSpPr/>
          <p:nvPr/>
        </p:nvSpPr>
        <p:spPr>
          <a:xfrm>
            <a:off x="468313" y="6835775"/>
            <a:ext cx="652463" cy="423863"/>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2105" strike="noStrike" noProof="1"/>
          </a:p>
        </p:txBody>
      </p:sp>
      <p:sp>
        <p:nvSpPr>
          <p:cNvPr id="4" name="Text Box 3">
            <a:hlinkClick r:id="rId2" action="ppaction://hlinksldjump"/>
          </p:cNvPr>
          <p:cNvSpPr txBox="1"/>
          <p:nvPr/>
        </p:nvSpPr>
        <p:spPr>
          <a:xfrm>
            <a:off x="415925" y="6819900"/>
            <a:ext cx="741363" cy="414338"/>
          </a:xfrm>
          <a:prstGeom prst="rect">
            <a:avLst/>
          </a:prstGeom>
          <a:noFill/>
        </p:spPr>
        <p:txBody>
          <a:bodyPr wrap="square" rtlCol="0">
            <a:spAutoFit/>
          </a:bodyPr>
          <a:lstStyle/>
          <a:p>
            <a:pPr fontAlgn="auto"/>
            <a:endParaRPr lang="en-US" sz="2105" noProof="1"/>
          </a:p>
        </p:txBody>
      </p:sp>
    </p:spTree>
  </p:cSld>
  <p:clrMapOvr>
    <a:masterClrMapping/>
  </p:clrMapOvr>
  <p:transition>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a:gradFill rotWithShape="1">
            <a:gsLst>
              <a:gs pos="0">
                <a:schemeClr val="accent3">
                  <a:lumMod val="110000"/>
                  <a:satMod val="105000"/>
                  <a:tint val="67000"/>
                </a:schemeClr>
              </a:gs>
              <a:gs pos="50000">
                <a:schemeClr val="accent3">
                  <a:lumMod val="105000"/>
                  <a:satMod val="103000"/>
                  <a:tint val="73000"/>
                </a:schemeClr>
              </a:gs>
              <a:gs pos="100000">
                <a:schemeClr val="accent3">
                  <a:lumMod val="105000"/>
                  <a:satMod val="109000"/>
                  <a:tint val="81000"/>
                </a:schemeClr>
              </a:gs>
            </a:gsLst>
            <a:lin ang="5400000" scaled="0"/>
          </a:gradFill>
          <a:ln w="6350">
            <a:solidFill>
              <a:schemeClr val="accent3"/>
            </a:solidFill>
            <a:miter lim="800000"/>
          </a:ln>
        </p:spPr>
        <p:style>
          <a:lnRef idx="1">
            <a:schemeClr val="accent3"/>
          </a:lnRef>
          <a:fillRef idx="2">
            <a:schemeClr val="accent3"/>
          </a:fillRef>
          <a:effectRef idx="1">
            <a:schemeClr val="accent3"/>
          </a:effectRef>
          <a:fontRef idx="minor">
            <a:schemeClr val="dk1"/>
          </a:fontRef>
        </p:style>
        <p:txBody>
          <a:bodyPr>
            <a:normAutofit/>
          </a:bodyPr>
          <a:lstStyle/>
          <a:p>
            <a:pPr marL="0" marR="0" indent="0" algn="l" defTabSz="1007745" rtl="0" eaLnBrk="1" fontAlgn="auto" latinLnBrk="0" hangingPunct="1">
              <a:lnSpc>
                <a:spcPct val="90000"/>
              </a:lnSpc>
              <a:spcBef>
                <a:spcPct val="0"/>
              </a:spcBef>
              <a:spcAft>
                <a:spcPct val="0"/>
              </a:spcAft>
              <a:buClrTx/>
              <a:buSzTx/>
              <a:buFontTx/>
              <a:buNone/>
            </a:pPr>
            <a:r>
              <a:rPr kumimoji="0" lang="id-ID" sz="3740" b="1" i="0" u="none" strike="noStrike" kern="1200" cap="none" spc="0" normalizeH="0" baseline="0" noProof="1" dirty="0" smtClean="0">
                <a:solidFill>
                  <a:schemeClr val="dk1"/>
                </a:solidFill>
                <a:latin typeface="+mn-lt"/>
                <a:ea typeface="+mn-ea"/>
                <a:cs typeface="+mn-cs"/>
              </a:rPr>
              <a:t>D. Penyampaian Isi Teks Deskripsi yang Telah Didengar/Dibaca</a:t>
            </a:r>
            <a:endParaRPr kumimoji="0" lang="id-ID" sz="3740" b="1" i="0" u="none" strike="noStrike" kern="1200" cap="none" spc="0" normalizeH="0" baseline="0" noProof="1" dirty="0">
              <a:solidFill>
                <a:schemeClr val="dk1"/>
              </a:solidFill>
              <a:latin typeface="+mn-lt"/>
              <a:ea typeface="+mn-ea"/>
              <a:cs typeface="+mn-cs"/>
            </a:endParaRPr>
          </a:p>
        </p:txBody>
      </p:sp>
      <p:graphicFrame>
        <p:nvGraphicFramePr>
          <p:cNvPr id="4" name="Content Placeholder 3"/>
          <p:cNvGraphicFramePr>
            <a:graphicFrameLocks noGrp="1"/>
          </p:cNvGraphicFramePr>
          <p:nvPr>
            <p:ph idx="1"/>
          </p:nvPr>
        </p:nvGraphicFramePr>
        <p:xfrm>
          <a:off x="-695569" y="1747814"/>
          <a:ext cx="9624272" cy="5292979"/>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pic>
        <p:nvPicPr>
          <p:cNvPr id="16387" name="Picture 5" descr="tomatoes-40280_960_720.png"/>
          <p:cNvPicPr>
            <a:picLocks noChangeAspect="1"/>
          </p:cNvPicPr>
          <p:nvPr/>
        </p:nvPicPr>
        <p:blipFill>
          <a:blip r:embed="rId6"/>
          <a:stretch>
            <a:fillRect/>
          </a:stretch>
        </p:blipFill>
        <p:spPr>
          <a:xfrm>
            <a:off x="220663" y="1747838"/>
            <a:ext cx="2824162" cy="4791075"/>
          </a:xfrm>
          <a:prstGeom prst="rect">
            <a:avLst/>
          </a:prstGeom>
          <a:noFill/>
          <a:ln w="9525">
            <a:noFill/>
          </a:ln>
        </p:spPr>
      </p:pic>
      <p:sp>
        <p:nvSpPr>
          <p:cNvPr id="9" name="TextBox 8"/>
          <p:cNvSpPr txBox="1"/>
          <p:nvPr/>
        </p:nvSpPr>
        <p:spPr>
          <a:xfrm>
            <a:off x="3044825" y="3549650"/>
            <a:ext cx="3081338" cy="117157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fontAlgn="auto"/>
            <a:r>
              <a:rPr lang="id-ID" sz="2340" strike="noStrike" noProof="1" dirty="0" smtClean="0">
                <a:latin typeface="Script MT Bold" pitchFamily="66" charset="0"/>
              </a:rPr>
              <a:t>Bagaimana cara mendeskripsikan pohon tomat?</a:t>
            </a:r>
            <a:endParaRPr lang="id-ID" sz="2340" strike="noStrike" noProof="1" dirty="0">
              <a:latin typeface="Script MT Bold" pitchFamily="66" charset="0"/>
            </a:endParaRPr>
          </a:p>
        </p:txBody>
      </p:sp>
      <p:sp>
        <p:nvSpPr>
          <p:cNvPr id="11" name="Rounded Rectangle 10"/>
          <p:cNvSpPr/>
          <p:nvPr/>
        </p:nvSpPr>
        <p:spPr>
          <a:xfrm>
            <a:off x="6456363" y="2338388"/>
            <a:ext cx="3781425" cy="10953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2105" strike="noStrike" noProof="1"/>
          </a:p>
        </p:txBody>
      </p:sp>
      <p:sp>
        <p:nvSpPr>
          <p:cNvPr id="12" name="Rounded Rectangle 11"/>
          <p:cNvSpPr/>
          <p:nvPr/>
        </p:nvSpPr>
        <p:spPr>
          <a:xfrm>
            <a:off x="6494463" y="4802188"/>
            <a:ext cx="3779838" cy="10953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2105" strike="noStrike" noProof="1"/>
          </a:p>
        </p:txBody>
      </p:sp>
      <p:sp>
        <p:nvSpPr>
          <p:cNvPr id="13" name="Text Box 12">
            <a:hlinkClick r:id="rId7" action="ppaction://hlinksldjump"/>
          </p:cNvPr>
          <p:cNvSpPr txBox="1"/>
          <p:nvPr/>
        </p:nvSpPr>
        <p:spPr>
          <a:xfrm>
            <a:off x="7053263" y="2476500"/>
            <a:ext cx="2649538" cy="666750"/>
          </a:xfrm>
          <a:prstGeom prst="rect">
            <a:avLst/>
          </a:prstGeom>
          <a:noFill/>
        </p:spPr>
        <p:txBody>
          <a:bodyPr wrap="square" rtlCol="0">
            <a:spAutoFit/>
          </a:bodyPr>
          <a:lstStyle/>
          <a:p>
            <a:pPr algn="ctr" fontAlgn="auto"/>
            <a:r>
              <a:rPr lang="en-US" sz="3740" b="1" noProof="1">
                <a:latin typeface="+mn-lt"/>
                <a:ea typeface="+mn-ea"/>
                <a:cs typeface="+mn-cs"/>
              </a:rPr>
              <a:t>Lisan</a:t>
            </a:r>
            <a:endParaRPr lang="en-US" sz="3740" b="1" noProof="1"/>
          </a:p>
        </p:txBody>
      </p:sp>
      <p:sp>
        <p:nvSpPr>
          <p:cNvPr id="14" name="Text Box 13">
            <a:hlinkClick r:id="rId8" action="ppaction://hlinksldjump"/>
          </p:cNvPr>
          <p:cNvSpPr txBox="1"/>
          <p:nvPr/>
        </p:nvSpPr>
        <p:spPr>
          <a:xfrm>
            <a:off x="7235825" y="5008563"/>
            <a:ext cx="2297113" cy="665163"/>
          </a:xfrm>
          <a:prstGeom prst="rect">
            <a:avLst/>
          </a:prstGeom>
          <a:noFill/>
        </p:spPr>
        <p:txBody>
          <a:bodyPr wrap="square" rtlCol="0">
            <a:spAutoFit/>
          </a:bodyPr>
          <a:lstStyle/>
          <a:p>
            <a:pPr algn="ctr" fontAlgn="auto"/>
            <a:r>
              <a:rPr lang="en-US" sz="3740" b="1" noProof="1">
                <a:latin typeface="+mn-lt"/>
                <a:ea typeface="+mn-ea"/>
                <a:cs typeface="+mn-cs"/>
              </a:rPr>
              <a:t>Tulis</a:t>
            </a:r>
            <a:endParaRPr lang="en-US" sz="3740" b="1" noProof="1"/>
          </a:p>
        </p:txBody>
      </p:sp>
      <p:sp>
        <p:nvSpPr>
          <p:cNvPr id="16" name="Bent-Up Arrow 15"/>
          <p:cNvSpPr/>
          <p:nvPr/>
        </p:nvSpPr>
        <p:spPr>
          <a:xfrm>
            <a:off x="6126163" y="3605213"/>
            <a:ext cx="2368550" cy="495300"/>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2105" strike="noStrike" noProof="1"/>
          </a:p>
        </p:txBody>
      </p:sp>
      <p:sp>
        <p:nvSpPr>
          <p:cNvPr id="17" name="Bent-Up Arrow 16"/>
          <p:cNvSpPr/>
          <p:nvPr/>
        </p:nvSpPr>
        <p:spPr>
          <a:xfrm flipV="1">
            <a:off x="6126163" y="4100513"/>
            <a:ext cx="2368550" cy="547688"/>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2105" strike="noStrike" noProof="1"/>
          </a:p>
        </p:txBody>
      </p:sp>
      <p:sp>
        <p:nvSpPr>
          <p:cNvPr id="3" name="Left Arrow 2"/>
          <p:cNvSpPr/>
          <p:nvPr/>
        </p:nvSpPr>
        <p:spPr>
          <a:xfrm>
            <a:off x="892175" y="6835775"/>
            <a:ext cx="528638" cy="38893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2105" strike="noStrike" noProof="1"/>
          </a:p>
        </p:txBody>
      </p:sp>
      <p:sp>
        <p:nvSpPr>
          <p:cNvPr id="5" name="Text Box 4">
            <a:hlinkClick r:id="rId9" action="ppaction://hlinksldjump"/>
          </p:cNvPr>
          <p:cNvSpPr txBox="1"/>
          <p:nvPr/>
        </p:nvSpPr>
        <p:spPr>
          <a:xfrm>
            <a:off x="766763" y="6818313"/>
            <a:ext cx="777875" cy="415925"/>
          </a:xfrm>
          <a:prstGeom prst="rect">
            <a:avLst/>
          </a:prstGeom>
          <a:noFill/>
        </p:spPr>
        <p:txBody>
          <a:bodyPr wrap="square" rtlCol="0">
            <a:spAutoFit/>
          </a:bodyPr>
          <a:lstStyle/>
          <a:p>
            <a:pPr fontAlgn="auto"/>
            <a:endParaRPr lang="en-US" sz="2105" noProof="1"/>
          </a:p>
        </p:txBody>
      </p:sp>
    </p:spTree>
  </p:cSld>
  <p:clrMapOvr>
    <a:masterClrMapping/>
  </p:clrMapOvr>
  <p:transition>
    <p:push dir="d"/>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Title 1"/>
          <p:cNvSpPr>
            <a:spLocks noGrp="1"/>
          </p:cNvSpPr>
          <p:nvPr>
            <p:ph type="title"/>
          </p:nvPr>
        </p:nvSpPr>
        <p:spPr>
          <a:xfrm>
            <a:off x="-1490662" y="196850"/>
            <a:ext cx="13657262" cy="1550988"/>
          </a:xfrm>
          <a:noFill/>
          <a:ln>
            <a:noFill/>
          </a:ln>
        </p:spPr>
        <p:txBody>
          <a:bodyPr lIns="91440" tIns="45720" rIns="91440" bIns="45720" anchor="ctr"/>
          <a:p>
            <a:pPr algn="ctr"/>
            <a:r>
              <a:rPr lang="en-US" altLang="id-ID" sz="2800" dirty="0">
                <a:latin typeface="Script MT Bold" pitchFamily="66" charset="0"/>
              </a:rPr>
              <a:t>Penyampaian Teks Deskripsi secara Lisan</a:t>
            </a:r>
            <a:endParaRPr lang="en-US" altLang="id-ID" sz="2800" dirty="0">
              <a:latin typeface="Script MT Bold" pitchFamily="66" charset="0"/>
            </a:endParaRPr>
          </a:p>
        </p:txBody>
      </p:sp>
      <p:sp>
        <p:nvSpPr>
          <p:cNvPr id="22" name="Text Box 21"/>
          <p:cNvSpPr txBox="1"/>
          <p:nvPr/>
        </p:nvSpPr>
        <p:spPr>
          <a:xfrm>
            <a:off x="3498850" y="4960938"/>
            <a:ext cx="2808288" cy="1814513"/>
          </a:xfrm>
          <a:prstGeom prst="rect">
            <a:avLst/>
          </a:prstGeom>
          <a:noFill/>
        </p:spPr>
        <p:txBody>
          <a:bodyPr wrap="square" rtlCol="0">
            <a:spAutoFit/>
          </a:bodyPr>
          <a:lstStyle/>
          <a:p>
            <a:pPr algn="ctr" fontAlgn="auto"/>
            <a:r>
              <a:rPr lang="id-ID" sz="1870" noProof="1" dirty="0" smtClean="0">
                <a:latin typeface="+mn-lt"/>
                <a:ea typeface="+mn-ea"/>
                <a:cs typeface="+mn-cs"/>
                <a:sym typeface="+mn-ea"/>
              </a:rPr>
              <a:t>Hindari kata atau kalimat yang bersifat subjektif, menyerang pribadi atau fisik seseorang, dan  menjatuhkan objek yang dideskripsikan.</a:t>
            </a:r>
            <a:endParaRPr lang="en-US" sz="2105" noProof="1"/>
          </a:p>
        </p:txBody>
      </p:sp>
      <p:sp>
        <p:nvSpPr>
          <p:cNvPr id="33" name="Freeform 35"/>
          <p:cNvSpPr/>
          <p:nvPr/>
        </p:nvSpPr>
        <p:spPr bwMode="auto">
          <a:xfrm>
            <a:off x="2593975" y="3144838"/>
            <a:ext cx="1531938" cy="1436688"/>
          </a:xfrm>
          <a:custGeom>
            <a:avLst/>
            <a:gdLst>
              <a:gd name="T0" fmla="*/ 3128 w 3427"/>
              <a:gd name="T1" fmla="*/ 1726 h 3429"/>
              <a:gd name="T2" fmla="*/ 3299 w 3427"/>
              <a:gd name="T3" fmla="*/ 1697 h 3429"/>
              <a:gd name="T4" fmla="*/ 3422 w 3427"/>
              <a:gd name="T5" fmla="*/ 1494 h 3429"/>
              <a:gd name="T6" fmla="*/ 3388 w 3427"/>
              <a:gd name="T7" fmla="*/ 1241 h 3429"/>
              <a:gd name="T8" fmla="*/ 3269 w 3427"/>
              <a:gd name="T9" fmla="*/ 1069 h 3429"/>
              <a:gd name="T10" fmla="*/ 3082 w 3427"/>
              <a:gd name="T11" fmla="*/ 978 h 3429"/>
              <a:gd name="T12" fmla="*/ 2973 w 3427"/>
              <a:gd name="T13" fmla="*/ 993 h 3429"/>
              <a:gd name="T14" fmla="*/ 2728 w 3427"/>
              <a:gd name="T15" fmla="*/ 1092 h 3429"/>
              <a:gd name="T16" fmla="*/ 2531 w 3427"/>
              <a:gd name="T17" fmla="*/ 1074 h 3429"/>
              <a:gd name="T18" fmla="*/ 2451 w 3427"/>
              <a:gd name="T19" fmla="*/ 919 h 3429"/>
              <a:gd name="T20" fmla="*/ 2482 w 3427"/>
              <a:gd name="T21" fmla="*/ 547 h 3429"/>
              <a:gd name="T22" fmla="*/ 2481 w 3427"/>
              <a:gd name="T23" fmla="*/ 95 h 3429"/>
              <a:gd name="T24" fmla="*/ 1885 w 3427"/>
              <a:gd name="T25" fmla="*/ 2 h 3429"/>
              <a:gd name="T26" fmla="*/ 1704 w 3427"/>
              <a:gd name="T27" fmla="*/ 41 h 3429"/>
              <a:gd name="T28" fmla="*/ 1682 w 3427"/>
              <a:gd name="T29" fmla="*/ 137 h 3429"/>
              <a:gd name="T30" fmla="*/ 1775 w 3427"/>
              <a:gd name="T31" fmla="*/ 373 h 3429"/>
              <a:gd name="T32" fmla="*/ 1805 w 3427"/>
              <a:gd name="T33" fmla="*/ 593 h 3429"/>
              <a:gd name="T34" fmla="*/ 1619 w 3427"/>
              <a:gd name="T35" fmla="*/ 864 h 3429"/>
              <a:gd name="T36" fmla="*/ 1412 w 3427"/>
              <a:gd name="T37" fmla="*/ 961 h 3429"/>
              <a:gd name="T38" fmla="*/ 1272 w 3427"/>
              <a:gd name="T39" fmla="*/ 979 h 3429"/>
              <a:gd name="T40" fmla="*/ 1073 w 3427"/>
              <a:gd name="T41" fmla="*/ 936 h 3429"/>
              <a:gd name="T42" fmla="*/ 924 w 3427"/>
              <a:gd name="T43" fmla="*/ 795 h 3429"/>
              <a:gd name="T44" fmla="*/ 890 w 3427"/>
              <a:gd name="T45" fmla="*/ 619 h 3429"/>
              <a:gd name="T46" fmla="*/ 923 w 3427"/>
              <a:gd name="T47" fmla="*/ 245 h 3429"/>
              <a:gd name="T48" fmla="*/ 876 w 3427"/>
              <a:gd name="T49" fmla="*/ 73 h 3429"/>
              <a:gd name="T50" fmla="*/ 726 w 3427"/>
              <a:gd name="T51" fmla="*/ 12 h 3429"/>
              <a:gd name="T52" fmla="*/ 120 w 3427"/>
              <a:gd name="T53" fmla="*/ 118 h 3429"/>
              <a:gd name="T54" fmla="*/ 13 w 3427"/>
              <a:gd name="T55" fmla="*/ 730 h 3429"/>
              <a:gd name="T56" fmla="*/ 13 w 3427"/>
              <a:gd name="T57" fmla="*/ 946 h 3429"/>
              <a:gd name="T58" fmla="*/ 78 w 3427"/>
              <a:gd name="T59" fmla="*/ 1021 h 3429"/>
              <a:gd name="T60" fmla="*/ 254 w 3427"/>
              <a:gd name="T61" fmla="*/ 974 h 3429"/>
              <a:gd name="T62" fmla="*/ 436 w 3427"/>
              <a:gd name="T63" fmla="*/ 903 h 3429"/>
              <a:gd name="T64" fmla="*/ 617 w 3427"/>
              <a:gd name="T65" fmla="*/ 903 h 3429"/>
              <a:gd name="T66" fmla="*/ 838 w 3427"/>
              <a:gd name="T67" fmla="*/ 1049 h 3429"/>
              <a:gd name="T68" fmla="*/ 952 w 3427"/>
              <a:gd name="T69" fmla="*/ 1254 h 3429"/>
              <a:gd name="T70" fmla="*/ 950 w 3427"/>
              <a:gd name="T71" fmla="*/ 1598 h 3429"/>
              <a:gd name="T72" fmla="*/ 773 w 3427"/>
              <a:gd name="T73" fmla="*/ 1790 h 3429"/>
              <a:gd name="T74" fmla="*/ 524 w 3427"/>
              <a:gd name="T75" fmla="*/ 1811 h 3429"/>
              <a:gd name="T76" fmla="*/ 179 w 3427"/>
              <a:gd name="T77" fmla="*/ 1782 h 3429"/>
              <a:gd name="T78" fmla="*/ 45 w 3427"/>
              <a:gd name="T79" fmla="*/ 1858 h 3429"/>
              <a:gd name="T80" fmla="*/ 16 w 3427"/>
              <a:gd name="T81" fmla="*/ 2005 h 3429"/>
              <a:gd name="T82" fmla="*/ 257 w 3427"/>
              <a:gd name="T83" fmla="*/ 2535 h 3429"/>
              <a:gd name="T84" fmla="*/ 732 w 3427"/>
              <a:gd name="T85" fmla="*/ 2462 h 3429"/>
              <a:gd name="T86" fmla="*/ 921 w 3427"/>
              <a:gd name="T87" fmla="*/ 2532 h 3429"/>
              <a:gd name="T88" fmla="*/ 1007 w 3427"/>
              <a:gd name="T89" fmla="*/ 2709 h 3429"/>
              <a:gd name="T90" fmla="*/ 977 w 3427"/>
              <a:gd name="T91" fmla="*/ 3055 h 3429"/>
              <a:gd name="T92" fmla="*/ 1000 w 3427"/>
              <a:gd name="T93" fmla="*/ 3293 h 3429"/>
              <a:gd name="T94" fmla="*/ 1116 w 3427"/>
              <a:gd name="T95" fmla="*/ 3398 h 3429"/>
              <a:gd name="T96" fmla="*/ 1271 w 3427"/>
              <a:gd name="T97" fmla="*/ 3429 h 3429"/>
              <a:gd name="T98" fmla="*/ 1496 w 3427"/>
              <a:gd name="T99" fmla="*/ 3374 h 3429"/>
              <a:gd name="T100" fmla="*/ 1696 w 3427"/>
              <a:gd name="T101" fmla="*/ 3179 h 3429"/>
              <a:gd name="T102" fmla="*/ 1708 w 3427"/>
              <a:gd name="T103" fmla="*/ 2977 h 3429"/>
              <a:gd name="T104" fmla="*/ 1609 w 3427"/>
              <a:gd name="T105" fmla="*/ 2730 h 3429"/>
              <a:gd name="T106" fmla="*/ 1607 w 3427"/>
              <a:gd name="T107" fmla="*/ 2565 h 3429"/>
              <a:gd name="T108" fmla="*/ 1737 w 3427"/>
              <a:gd name="T109" fmla="*/ 2464 h 3429"/>
              <a:gd name="T110" fmla="*/ 1892 w 3427"/>
              <a:gd name="T111" fmla="*/ 2453 h 3429"/>
              <a:gd name="T112" fmla="*/ 2476 w 3427"/>
              <a:gd name="T113" fmla="*/ 2542 h 3429"/>
              <a:gd name="T114" fmla="*/ 2463 w 3427"/>
              <a:gd name="T115" fmla="*/ 2016 h 3429"/>
              <a:gd name="T116" fmla="*/ 2507 w 3427"/>
              <a:gd name="T117" fmla="*/ 1808 h 3429"/>
              <a:gd name="T118" fmla="*/ 2653 w 3427"/>
              <a:gd name="T119" fmla="*/ 1706 h 3429"/>
              <a:gd name="T120" fmla="*/ 2823 w 3427"/>
              <a:gd name="T121" fmla="*/ 1698 h 3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27" h="3429">
                <a:moveTo>
                  <a:pt x="2823" y="1698"/>
                </a:moveTo>
                <a:lnTo>
                  <a:pt x="2906" y="1711"/>
                </a:lnTo>
                <a:lnTo>
                  <a:pt x="3060" y="1724"/>
                </a:lnTo>
                <a:lnTo>
                  <a:pt x="3128" y="1726"/>
                </a:lnTo>
                <a:lnTo>
                  <a:pt x="3192" y="1724"/>
                </a:lnTo>
                <a:lnTo>
                  <a:pt x="3261" y="1714"/>
                </a:lnTo>
                <a:lnTo>
                  <a:pt x="3272" y="1710"/>
                </a:lnTo>
                <a:lnTo>
                  <a:pt x="3299" y="1697"/>
                </a:lnTo>
                <a:lnTo>
                  <a:pt x="3344" y="1661"/>
                </a:lnTo>
                <a:lnTo>
                  <a:pt x="3381" y="1614"/>
                </a:lnTo>
                <a:lnTo>
                  <a:pt x="3407" y="1557"/>
                </a:lnTo>
                <a:lnTo>
                  <a:pt x="3422" y="1494"/>
                </a:lnTo>
                <a:lnTo>
                  <a:pt x="3427" y="1425"/>
                </a:lnTo>
                <a:lnTo>
                  <a:pt x="3420" y="1352"/>
                </a:lnTo>
                <a:lnTo>
                  <a:pt x="3401" y="1278"/>
                </a:lnTo>
                <a:lnTo>
                  <a:pt x="3388" y="1241"/>
                </a:lnTo>
                <a:lnTo>
                  <a:pt x="3375" y="1212"/>
                </a:lnTo>
                <a:lnTo>
                  <a:pt x="3344" y="1159"/>
                </a:lnTo>
                <a:lnTo>
                  <a:pt x="3308" y="1110"/>
                </a:lnTo>
                <a:lnTo>
                  <a:pt x="3269" y="1069"/>
                </a:lnTo>
                <a:lnTo>
                  <a:pt x="3224" y="1034"/>
                </a:lnTo>
                <a:lnTo>
                  <a:pt x="3179" y="1007"/>
                </a:lnTo>
                <a:lnTo>
                  <a:pt x="3131" y="987"/>
                </a:lnTo>
                <a:lnTo>
                  <a:pt x="3082" y="978"/>
                </a:lnTo>
                <a:lnTo>
                  <a:pt x="3057" y="977"/>
                </a:lnTo>
                <a:lnTo>
                  <a:pt x="3036" y="978"/>
                </a:lnTo>
                <a:lnTo>
                  <a:pt x="2994" y="986"/>
                </a:lnTo>
                <a:lnTo>
                  <a:pt x="2973" y="993"/>
                </a:lnTo>
                <a:lnTo>
                  <a:pt x="2941" y="1007"/>
                </a:lnTo>
                <a:lnTo>
                  <a:pt x="2896" y="1024"/>
                </a:lnTo>
                <a:lnTo>
                  <a:pt x="2819" y="1054"/>
                </a:lnTo>
                <a:lnTo>
                  <a:pt x="2728" y="1092"/>
                </a:lnTo>
                <a:lnTo>
                  <a:pt x="2697" y="1104"/>
                </a:lnTo>
                <a:lnTo>
                  <a:pt x="2635" y="1111"/>
                </a:lnTo>
                <a:lnTo>
                  <a:pt x="2579" y="1102"/>
                </a:lnTo>
                <a:lnTo>
                  <a:pt x="2531" y="1074"/>
                </a:lnTo>
                <a:lnTo>
                  <a:pt x="2510" y="1054"/>
                </a:lnTo>
                <a:lnTo>
                  <a:pt x="2492" y="1033"/>
                </a:lnTo>
                <a:lnTo>
                  <a:pt x="2467" y="981"/>
                </a:lnTo>
                <a:lnTo>
                  <a:pt x="2451" y="919"/>
                </a:lnTo>
                <a:lnTo>
                  <a:pt x="2447" y="847"/>
                </a:lnTo>
                <a:lnTo>
                  <a:pt x="2450" y="809"/>
                </a:lnTo>
                <a:lnTo>
                  <a:pt x="2459" y="722"/>
                </a:lnTo>
                <a:lnTo>
                  <a:pt x="2482" y="547"/>
                </a:lnTo>
                <a:lnTo>
                  <a:pt x="2511" y="373"/>
                </a:lnTo>
                <a:lnTo>
                  <a:pt x="2545" y="200"/>
                </a:lnTo>
                <a:lnTo>
                  <a:pt x="2565" y="114"/>
                </a:lnTo>
                <a:lnTo>
                  <a:pt x="2481" y="95"/>
                </a:lnTo>
                <a:lnTo>
                  <a:pt x="2312" y="62"/>
                </a:lnTo>
                <a:lnTo>
                  <a:pt x="2142" y="34"/>
                </a:lnTo>
                <a:lnTo>
                  <a:pt x="1971" y="11"/>
                </a:lnTo>
                <a:lnTo>
                  <a:pt x="1885" y="2"/>
                </a:lnTo>
                <a:lnTo>
                  <a:pt x="1851" y="0"/>
                </a:lnTo>
                <a:lnTo>
                  <a:pt x="1791" y="4"/>
                </a:lnTo>
                <a:lnTo>
                  <a:pt x="1741" y="18"/>
                </a:lnTo>
                <a:lnTo>
                  <a:pt x="1704" y="41"/>
                </a:lnTo>
                <a:lnTo>
                  <a:pt x="1691" y="57"/>
                </a:lnTo>
                <a:lnTo>
                  <a:pt x="1684" y="70"/>
                </a:lnTo>
                <a:lnTo>
                  <a:pt x="1678" y="97"/>
                </a:lnTo>
                <a:lnTo>
                  <a:pt x="1682" y="137"/>
                </a:lnTo>
                <a:lnTo>
                  <a:pt x="1690" y="160"/>
                </a:lnTo>
                <a:lnTo>
                  <a:pt x="1727" y="252"/>
                </a:lnTo>
                <a:lnTo>
                  <a:pt x="1757" y="328"/>
                </a:lnTo>
                <a:lnTo>
                  <a:pt x="1775" y="373"/>
                </a:lnTo>
                <a:lnTo>
                  <a:pt x="1789" y="406"/>
                </a:lnTo>
                <a:lnTo>
                  <a:pt x="1802" y="443"/>
                </a:lnTo>
                <a:lnTo>
                  <a:pt x="1812" y="517"/>
                </a:lnTo>
                <a:lnTo>
                  <a:pt x="1805" y="593"/>
                </a:lnTo>
                <a:lnTo>
                  <a:pt x="1780" y="668"/>
                </a:lnTo>
                <a:lnTo>
                  <a:pt x="1741" y="739"/>
                </a:lnTo>
                <a:lnTo>
                  <a:pt x="1686" y="806"/>
                </a:lnTo>
                <a:lnTo>
                  <a:pt x="1619" y="864"/>
                </a:lnTo>
                <a:lnTo>
                  <a:pt x="1539" y="913"/>
                </a:lnTo>
                <a:lnTo>
                  <a:pt x="1495" y="933"/>
                </a:lnTo>
                <a:lnTo>
                  <a:pt x="1467" y="945"/>
                </a:lnTo>
                <a:lnTo>
                  <a:pt x="1412" y="961"/>
                </a:lnTo>
                <a:lnTo>
                  <a:pt x="1356" y="973"/>
                </a:lnTo>
                <a:lnTo>
                  <a:pt x="1300" y="979"/>
                </a:lnTo>
                <a:lnTo>
                  <a:pt x="1272" y="979"/>
                </a:lnTo>
                <a:lnTo>
                  <a:pt x="1272" y="979"/>
                </a:lnTo>
                <a:lnTo>
                  <a:pt x="1241" y="979"/>
                </a:lnTo>
                <a:lnTo>
                  <a:pt x="1181" y="971"/>
                </a:lnTo>
                <a:lnTo>
                  <a:pt x="1125" y="957"/>
                </a:lnTo>
                <a:lnTo>
                  <a:pt x="1073" y="936"/>
                </a:lnTo>
                <a:lnTo>
                  <a:pt x="1028" y="909"/>
                </a:lnTo>
                <a:lnTo>
                  <a:pt x="986" y="877"/>
                </a:lnTo>
                <a:lnTo>
                  <a:pt x="952" y="839"/>
                </a:lnTo>
                <a:lnTo>
                  <a:pt x="924" y="795"/>
                </a:lnTo>
                <a:lnTo>
                  <a:pt x="914" y="771"/>
                </a:lnTo>
                <a:lnTo>
                  <a:pt x="906" y="753"/>
                </a:lnTo>
                <a:lnTo>
                  <a:pt x="896" y="706"/>
                </a:lnTo>
                <a:lnTo>
                  <a:pt x="890" y="619"/>
                </a:lnTo>
                <a:lnTo>
                  <a:pt x="894" y="483"/>
                </a:lnTo>
                <a:lnTo>
                  <a:pt x="909" y="341"/>
                </a:lnTo>
                <a:lnTo>
                  <a:pt x="919" y="276"/>
                </a:lnTo>
                <a:lnTo>
                  <a:pt x="923" y="245"/>
                </a:lnTo>
                <a:lnTo>
                  <a:pt x="922" y="188"/>
                </a:lnTo>
                <a:lnTo>
                  <a:pt x="912" y="136"/>
                </a:lnTo>
                <a:lnTo>
                  <a:pt x="891" y="91"/>
                </a:lnTo>
                <a:lnTo>
                  <a:pt x="876" y="73"/>
                </a:lnTo>
                <a:lnTo>
                  <a:pt x="861" y="56"/>
                </a:lnTo>
                <a:lnTo>
                  <a:pt x="823" y="31"/>
                </a:lnTo>
                <a:lnTo>
                  <a:pt x="777" y="17"/>
                </a:lnTo>
                <a:lnTo>
                  <a:pt x="726" y="12"/>
                </a:lnTo>
                <a:lnTo>
                  <a:pt x="698" y="16"/>
                </a:lnTo>
                <a:lnTo>
                  <a:pt x="554" y="34"/>
                </a:lnTo>
                <a:lnTo>
                  <a:pt x="264" y="86"/>
                </a:lnTo>
                <a:lnTo>
                  <a:pt x="120" y="118"/>
                </a:lnTo>
                <a:lnTo>
                  <a:pt x="100" y="204"/>
                </a:lnTo>
                <a:lnTo>
                  <a:pt x="65" y="378"/>
                </a:lnTo>
                <a:lnTo>
                  <a:pt x="36" y="554"/>
                </a:lnTo>
                <a:lnTo>
                  <a:pt x="13" y="730"/>
                </a:lnTo>
                <a:lnTo>
                  <a:pt x="4" y="818"/>
                </a:lnTo>
                <a:lnTo>
                  <a:pt x="0" y="847"/>
                </a:lnTo>
                <a:lnTo>
                  <a:pt x="3" y="899"/>
                </a:lnTo>
                <a:lnTo>
                  <a:pt x="13" y="946"/>
                </a:lnTo>
                <a:lnTo>
                  <a:pt x="30" y="982"/>
                </a:lnTo>
                <a:lnTo>
                  <a:pt x="41" y="996"/>
                </a:lnTo>
                <a:lnTo>
                  <a:pt x="52" y="1007"/>
                </a:lnTo>
                <a:lnTo>
                  <a:pt x="78" y="1021"/>
                </a:lnTo>
                <a:lnTo>
                  <a:pt x="109" y="1025"/>
                </a:lnTo>
                <a:lnTo>
                  <a:pt x="143" y="1019"/>
                </a:lnTo>
                <a:lnTo>
                  <a:pt x="161" y="1013"/>
                </a:lnTo>
                <a:lnTo>
                  <a:pt x="254" y="974"/>
                </a:lnTo>
                <a:lnTo>
                  <a:pt x="332" y="943"/>
                </a:lnTo>
                <a:lnTo>
                  <a:pt x="376" y="927"/>
                </a:lnTo>
                <a:lnTo>
                  <a:pt x="408" y="913"/>
                </a:lnTo>
                <a:lnTo>
                  <a:pt x="436" y="903"/>
                </a:lnTo>
                <a:lnTo>
                  <a:pt x="494" y="892"/>
                </a:lnTo>
                <a:lnTo>
                  <a:pt x="525" y="891"/>
                </a:lnTo>
                <a:lnTo>
                  <a:pt x="556" y="892"/>
                </a:lnTo>
                <a:lnTo>
                  <a:pt x="617" y="903"/>
                </a:lnTo>
                <a:lnTo>
                  <a:pt x="677" y="926"/>
                </a:lnTo>
                <a:lnTo>
                  <a:pt x="734" y="958"/>
                </a:lnTo>
                <a:lnTo>
                  <a:pt x="788" y="999"/>
                </a:lnTo>
                <a:lnTo>
                  <a:pt x="838" y="1049"/>
                </a:lnTo>
                <a:lnTo>
                  <a:pt x="882" y="1107"/>
                </a:lnTo>
                <a:lnTo>
                  <a:pt x="919" y="1173"/>
                </a:lnTo>
                <a:lnTo>
                  <a:pt x="934" y="1208"/>
                </a:lnTo>
                <a:lnTo>
                  <a:pt x="952" y="1254"/>
                </a:lnTo>
                <a:lnTo>
                  <a:pt x="974" y="1344"/>
                </a:lnTo>
                <a:lnTo>
                  <a:pt x="980" y="1434"/>
                </a:lnTo>
                <a:lnTo>
                  <a:pt x="972" y="1519"/>
                </a:lnTo>
                <a:lnTo>
                  <a:pt x="950" y="1598"/>
                </a:lnTo>
                <a:lnTo>
                  <a:pt x="915" y="1668"/>
                </a:lnTo>
                <a:lnTo>
                  <a:pt x="867" y="1727"/>
                </a:lnTo>
                <a:lnTo>
                  <a:pt x="807" y="1773"/>
                </a:lnTo>
                <a:lnTo>
                  <a:pt x="773" y="1790"/>
                </a:lnTo>
                <a:lnTo>
                  <a:pt x="742" y="1800"/>
                </a:lnTo>
                <a:lnTo>
                  <a:pt x="653" y="1811"/>
                </a:lnTo>
                <a:lnTo>
                  <a:pt x="595" y="1812"/>
                </a:lnTo>
                <a:lnTo>
                  <a:pt x="524" y="1811"/>
                </a:lnTo>
                <a:lnTo>
                  <a:pt x="362" y="1797"/>
                </a:lnTo>
                <a:lnTo>
                  <a:pt x="277" y="1784"/>
                </a:lnTo>
                <a:lnTo>
                  <a:pt x="243" y="1779"/>
                </a:lnTo>
                <a:lnTo>
                  <a:pt x="179" y="1782"/>
                </a:lnTo>
                <a:lnTo>
                  <a:pt x="122" y="1797"/>
                </a:lnTo>
                <a:lnTo>
                  <a:pt x="75" y="1824"/>
                </a:lnTo>
                <a:lnTo>
                  <a:pt x="58" y="1842"/>
                </a:lnTo>
                <a:lnTo>
                  <a:pt x="45" y="1858"/>
                </a:lnTo>
                <a:lnTo>
                  <a:pt x="26" y="1893"/>
                </a:lnTo>
                <a:lnTo>
                  <a:pt x="16" y="1935"/>
                </a:lnTo>
                <a:lnTo>
                  <a:pt x="14" y="1980"/>
                </a:lnTo>
                <a:lnTo>
                  <a:pt x="16" y="2005"/>
                </a:lnTo>
                <a:lnTo>
                  <a:pt x="35" y="2145"/>
                </a:lnTo>
                <a:lnTo>
                  <a:pt x="84" y="2427"/>
                </a:lnTo>
                <a:lnTo>
                  <a:pt x="116" y="2566"/>
                </a:lnTo>
                <a:lnTo>
                  <a:pt x="257" y="2535"/>
                </a:lnTo>
                <a:lnTo>
                  <a:pt x="543" y="2484"/>
                </a:lnTo>
                <a:lnTo>
                  <a:pt x="687" y="2466"/>
                </a:lnTo>
                <a:lnTo>
                  <a:pt x="710" y="2464"/>
                </a:lnTo>
                <a:lnTo>
                  <a:pt x="732" y="2462"/>
                </a:lnTo>
                <a:lnTo>
                  <a:pt x="764" y="2464"/>
                </a:lnTo>
                <a:lnTo>
                  <a:pt x="824" y="2475"/>
                </a:lnTo>
                <a:lnTo>
                  <a:pt x="875" y="2498"/>
                </a:lnTo>
                <a:lnTo>
                  <a:pt x="921" y="2532"/>
                </a:lnTo>
                <a:lnTo>
                  <a:pt x="941" y="2553"/>
                </a:lnTo>
                <a:lnTo>
                  <a:pt x="961" y="2579"/>
                </a:lnTo>
                <a:lnTo>
                  <a:pt x="990" y="2640"/>
                </a:lnTo>
                <a:lnTo>
                  <a:pt x="1007" y="2709"/>
                </a:lnTo>
                <a:lnTo>
                  <a:pt x="1008" y="2785"/>
                </a:lnTo>
                <a:lnTo>
                  <a:pt x="1003" y="2825"/>
                </a:lnTo>
                <a:lnTo>
                  <a:pt x="990" y="2908"/>
                </a:lnTo>
                <a:lnTo>
                  <a:pt x="977" y="3055"/>
                </a:lnTo>
                <a:lnTo>
                  <a:pt x="976" y="3171"/>
                </a:lnTo>
                <a:lnTo>
                  <a:pt x="984" y="3252"/>
                </a:lnTo>
                <a:lnTo>
                  <a:pt x="992" y="3275"/>
                </a:lnTo>
                <a:lnTo>
                  <a:pt x="1000" y="3293"/>
                </a:lnTo>
                <a:lnTo>
                  <a:pt x="1022" y="3325"/>
                </a:lnTo>
                <a:lnTo>
                  <a:pt x="1047" y="3353"/>
                </a:lnTo>
                <a:lnTo>
                  <a:pt x="1080" y="3377"/>
                </a:lnTo>
                <a:lnTo>
                  <a:pt x="1116" y="3398"/>
                </a:lnTo>
                <a:lnTo>
                  <a:pt x="1156" y="3413"/>
                </a:lnTo>
                <a:lnTo>
                  <a:pt x="1200" y="3424"/>
                </a:lnTo>
                <a:lnTo>
                  <a:pt x="1247" y="3429"/>
                </a:lnTo>
                <a:lnTo>
                  <a:pt x="1271" y="3429"/>
                </a:lnTo>
                <a:lnTo>
                  <a:pt x="1319" y="3428"/>
                </a:lnTo>
                <a:lnTo>
                  <a:pt x="1414" y="3408"/>
                </a:lnTo>
                <a:lnTo>
                  <a:pt x="1460" y="3390"/>
                </a:lnTo>
                <a:lnTo>
                  <a:pt x="1496" y="3374"/>
                </a:lnTo>
                <a:lnTo>
                  <a:pt x="1562" y="3334"/>
                </a:lnTo>
                <a:lnTo>
                  <a:pt x="1618" y="3288"/>
                </a:lnTo>
                <a:lnTo>
                  <a:pt x="1663" y="3235"/>
                </a:lnTo>
                <a:lnTo>
                  <a:pt x="1696" y="3179"/>
                </a:lnTo>
                <a:lnTo>
                  <a:pt x="1718" y="3120"/>
                </a:lnTo>
                <a:lnTo>
                  <a:pt x="1725" y="3062"/>
                </a:lnTo>
                <a:lnTo>
                  <a:pt x="1718" y="3004"/>
                </a:lnTo>
                <a:lnTo>
                  <a:pt x="1708" y="2977"/>
                </a:lnTo>
                <a:lnTo>
                  <a:pt x="1694" y="2944"/>
                </a:lnTo>
                <a:lnTo>
                  <a:pt x="1678" y="2899"/>
                </a:lnTo>
                <a:lnTo>
                  <a:pt x="1648" y="2822"/>
                </a:lnTo>
                <a:lnTo>
                  <a:pt x="1609" y="2730"/>
                </a:lnTo>
                <a:lnTo>
                  <a:pt x="1600" y="2705"/>
                </a:lnTo>
                <a:lnTo>
                  <a:pt x="1591" y="2655"/>
                </a:lnTo>
                <a:lnTo>
                  <a:pt x="1593" y="2609"/>
                </a:lnTo>
                <a:lnTo>
                  <a:pt x="1607" y="2565"/>
                </a:lnTo>
                <a:lnTo>
                  <a:pt x="1619" y="2545"/>
                </a:lnTo>
                <a:lnTo>
                  <a:pt x="1635" y="2524"/>
                </a:lnTo>
                <a:lnTo>
                  <a:pt x="1680" y="2488"/>
                </a:lnTo>
                <a:lnTo>
                  <a:pt x="1737" y="2464"/>
                </a:lnTo>
                <a:lnTo>
                  <a:pt x="1804" y="2451"/>
                </a:lnTo>
                <a:lnTo>
                  <a:pt x="1841" y="2450"/>
                </a:lnTo>
                <a:lnTo>
                  <a:pt x="1866" y="2450"/>
                </a:lnTo>
                <a:lnTo>
                  <a:pt x="1892" y="2453"/>
                </a:lnTo>
                <a:lnTo>
                  <a:pt x="1975" y="2461"/>
                </a:lnTo>
                <a:lnTo>
                  <a:pt x="2142" y="2483"/>
                </a:lnTo>
                <a:lnTo>
                  <a:pt x="2309" y="2510"/>
                </a:lnTo>
                <a:lnTo>
                  <a:pt x="2476" y="2542"/>
                </a:lnTo>
                <a:lnTo>
                  <a:pt x="2559" y="2561"/>
                </a:lnTo>
                <a:lnTo>
                  <a:pt x="2529" y="2425"/>
                </a:lnTo>
                <a:lnTo>
                  <a:pt x="2481" y="2152"/>
                </a:lnTo>
                <a:lnTo>
                  <a:pt x="2463" y="2016"/>
                </a:lnTo>
                <a:lnTo>
                  <a:pt x="2460" y="1981"/>
                </a:lnTo>
                <a:lnTo>
                  <a:pt x="2464" y="1917"/>
                </a:lnTo>
                <a:lnTo>
                  <a:pt x="2480" y="1859"/>
                </a:lnTo>
                <a:lnTo>
                  <a:pt x="2507" y="1808"/>
                </a:lnTo>
                <a:lnTo>
                  <a:pt x="2526" y="1785"/>
                </a:lnTo>
                <a:lnTo>
                  <a:pt x="2546" y="1764"/>
                </a:lnTo>
                <a:lnTo>
                  <a:pt x="2596" y="1729"/>
                </a:lnTo>
                <a:lnTo>
                  <a:pt x="2653" y="1706"/>
                </a:lnTo>
                <a:lnTo>
                  <a:pt x="2718" y="1694"/>
                </a:lnTo>
                <a:lnTo>
                  <a:pt x="2753" y="1693"/>
                </a:lnTo>
                <a:lnTo>
                  <a:pt x="2788" y="1694"/>
                </a:lnTo>
                <a:lnTo>
                  <a:pt x="2823" y="1698"/>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80201" tIns="40099" rIns="80201" bIns="40099" numCol="1" anchor="t" anchorCtr="0" compatLnSpc="1"/>
          <a:lstStyle/>
          <a:p>
            <a:pPr fontAlgn="auto"/>
            <a:endParaRPr lang="en-US" sz="1580" strike="noStrike" noProof="1"/>
          </a:p>
        </p:txBody>
      </p:sp>
      <p:sp>
        <p:nvSpPr>
          <p:cNvPr id="34" name="Freeform 36"/>
          <p:cNvSpPr/>
          <p:nvPr/>
        </p:nvSpPr>
        <p:spPr bwMode="auto">
          <a:xfrm>
            <a:off x="5410200" y="3144838"/>
            <a:ext cx="1533525" cy="1436688"/>
          </a:xfrm>
          <a:custGeom>
            <a:avLst/>
            <a:gdLst>
              <a:gd name="T0" fmla="*/ 3127 w 3426"/>
              <a:gd name="T1" fmla="*/ 1726 h 3430"/>
              <a:gd name="T2" fmla="*/ 3298 w 3426"/>
              <a:gd name="T3" fmla="*/ 1697 h 3430"/>
              <a:gd name="T4" fmla="*/ 3422 w 3426"/>
              <a:gd name="T5" fmla="*/ 1495 h 3430"/>
              <a:gd name="T6" fmla="*/ 3386 w 3426"/>
              <a:gd name="T7" fmla="*/ 1242 h 3430"/>
              <a:gd name="T8" fmla="*/ 3267 w 3426"/>
              <a:gd name="T9" fmla="*/ 1069 h 3430"/>
              <a:gd name="T10" fmla="*/ 3081 w 3426"/>
              <a:gd name="T11" fmla="*/ 979 h 3430"/>
              <a:gd name="T12" fmla="*/ 2973 w 3426"/>
              <a:gd name="T13" fmla="*/ 994 h 3430"/>
              <a:gd name="T14" fmla="*/ 2726 w 3426"/>
              <a:gd name="T15" fmla="*/ 1093 h 3430"/>
              <a:gd name="T16" fmla="*/ 2530 w 3426"/>
              <a:gd name="T17" fmla="*/ 1075 h 3430"/>
              <a:gd name="T18" fmla="*/ 2450 w 3426"/>
              <a:gd name="T19" fmla="*/ 918 h 3430"/>
              <a:gd name="T20" fmla="*/ 2480 w 3426"/>
              <a:gd name="T21" fmla="*/ 548 h 3430"/>
              <a:gd name="T22" fmla="*/ 2479 w 3426"/>
              <a:gd name="T23" fmla="*/ 95 h 3430"/>
              <a:gd name="T24" fmla="*/ 1883 w 3426"/>
              <a:gd name="T25" fmla="*/ 3 h 3430"/>
              <a:gd name="T26" fmla="*/ 1702 w 3426"/>
              <a:gd name="T27" fmla="*/ 42 h 3430"/>
              <a:gd name="T28" fmla="*/ 1680 w 3426"/>
              <a:gd name="T29" fmla="*/ 138 h 3430"/>
              <a:gd name="T30" fmla="*/ 1774 w 3426"/>
              <a:gd name="T31" fmla="*/ 374 h 3430"/>
              <a:gd name="T32" fmla="*/ 1804 w 3426"/>
              <a:gd name="T33" fmla="*/ 593 h 3430"/>
              <a:gd name="T34" fmla="*/ 1618 w 3426"/>
              <a:gd name="T35" fmla="*/ 865 h 3430"/>
              <a:gd name="T36" fmla="*/ 1412 w 3426"/>
              <a:gd name="T37" fmla="*/ 962 h 3430"/>
              <a:gd name="T38" fmla="*/ 1272 w 3426"/>
              <a:gd name="T39" fmla="*/ 980 h 3430"/>
              <a:gd name="T40" fmla="*/ 1073 w 3426"/>
              <a:gd name="T41" fmla="*/ 937 h 3430"/>
              <a:gd name="T42" fmla="*/ 922 w 3426"/>
              <a:gd name="T43" fmla="*/ 796 h 3430"/>
              <a:gd name="T44" fmla="*/ 888 w 3426"/>
              <a:gd name="T45" fmla="*/ 620 h 3430"/>
              <a:gd name="T46" fmla="*/ 921 w 3426"/>
              <a:gd name="T47" fmla="*/ 246 h 3430"/>
              <a:gd name="T48" fmla="*/ 875 w 3426"/>
              <a:gd name="T49" fmla="*/ 73 h 3430"/>
              <a:gd name="T50" fmla="*/ 724 w 3426"/>
              <a:gd name="T51" fmla="*/ 13 h 3430"/>
              <a:gd name="T52" fmla="*/ 118 w 3426"/>
              <a:gd name="T53" fmla="*/ 119 h 3430"/>
              <a:gd name="T54" fmla="*/ 11 w 3426"/>
              <a:gd name="T55" fmla="*/ 730 h 3430"/>
              <a:gd name="T56" fmla="*/ 11 w 3426"/>
              <a:gd name="T57" fmla="*/ 945 h 3430"/>
              <a:gd name="T58" fmla="*/ 78 w 3426"/>
              <a:gd name="T59" fmla="*/ 1021 h 3430"/>
              <a:gd name="T60" fmla="*/ 253 w 3426"/>
              <a:gd name="T61" fmla="*/ 974 h 3430"/>
              <a:gd name="T62" fmla="*/ 434 w 3426"/>
              <a:gd name="T63" fmla="*/ 904 h 3430"/>
              <a:gd name="T64" fmla="*/ 616 w 3426"/>
              <a:gd name="T65" fmla="*/ 904 h 3430"/>
              <a:gd name="T66" fmla="*/ 836 w 3426"/>
              <a:gd name="T67" fmla="*/ 1050 h 3430"/>
              <a:gd name="T68" fmla="*/ 950 w 3426"/>
              <a:gd name="T69" fmla="*/ 1253 h 3430"/>
              <a:gd name="T70" fmla="*/ 949 w 3426"/>
              <a:gd name="T71" fmla="*/ 1599 h 3430"/>
              <a:gd name="T72" fmla="*/ 771 w 3426"/>
              <a:gd name="T73" fmla="*/ 1789 h 3430"/>
              <a:gd name="T74" fmla="*/ 523 w 3426"/>
              <a:gd name="T75" fmla="*/ 1811 h 3430"/>
              <a:gd name="T76" fmla="*/ 177 w 3426"/>
              <a:gd name="T77" fmla="*/ 1782 h 3430"/>
              <a:gd name="T78" fmla="*/ 43 w 3426"/>
              <a:gd name="T79" fmla="*/ 1859 h 3430"/>
              <a:gd name="T80" fmla="*/ 14 w 3426"/>
              <a:gd name="T81" fmla="*/ 2005 h 3430"/>
              <a:gd name="T82" fmla="*/ 256 w 3426"/>
              <a:gd name="T83" fmla="*/ 2536 h 3430"/>
              <a:gd name="T84" fmla="*/ 731 w 3426"/>
              <a:gd name="T85" fmla="*/ 2463 h 3430"/>
              <a:gd name="T86" fmla="*/ 920 w 3426"/>
              <a:gd name="T87" fmla="*/ 2532 h 3430"/>
              <a:gd name="T88" fmla="*/ 1005 w 3426"/>
              <a:gd name="T89" fmla="*/ 2710 h 3430"/>
              <a:gd name="T90" fmla="*/ 976 w 3426"/>
              <a:gd name="T91" fmla="*/ 3054 h 3430"/>
              <a:gd name="T92" fmla="*/ 999 w 3426"/>
              <a:gd name="T93" fmla="*/ 3293 h 3430"/>
              <a:gd name="T94" fmla="*/ 1114 w 3426"/>
              <a:gd name="T95" fmla="*/ 3398 h 3430"/>
              <a:gd name="T96" fmla="*/ 1271 w 3426"/>
              <a:gd name="T97" fmla="*/ 3430 h 3430"/>
              <a:gd name="T98" fmla="*/ 1496 w 3426"/>
              <a:gd name="T99" fmla="*/ 3375 h 3430"/>
              <a:gd name="T100" fmla="*/ 1696 w 3426"/>
              <a:gd name="T101" fmla="*/ 3179 h 3430"/>
              <a:gd name="T102" fmla="*/ 1707 w 3426"/>
              <a:gd name="T103" fmla="*/ 2977 h 3430"/>
              <a:gd name="T104" fmla="*/ 1608 w 3426"/>
              <a:gd name="T105" fmla="*/ 2731 h 3430"/>
              <a:gd name="T106" fmla="*/ 1606 w 3426"/>
              <a:gd name="T107" fmla="*/ 2566 h 3430"/>
              <a:gd name="T108" fmla="*/ 1735 w 3426"/>
              <a:gd name="T109" fmla="*/ 2464 h 3430"/>
              <a:gd name="T110" fmla="*/ 1891 w 3426"/>
              <a:gd name="T111" fmla="*/ 2453 h 3430"/>
              <a:gd name="T112" fmla="*/ 2474 w 3426"/>
              <a:gd name="T113" fmla="*/ 2543 h 3430"/>
              <a:gd name="T114" fmla="*/ 2462 w 3426"/>
              <a:gd name="T115" fmla="*/ 2015 h 3430"/>
              <a:gd name="T116" fmla="*/ 2506 w 3426"/>
              <a:gd name="T117" fmla="*/ 1808 h 3430"/>
              <a:gd name="T118" fmla="*/ 2652 w 3426"/>
              <a:gd name="T119" fmla="*/ 1706 h 3430"/>
              <a:gd name="T120" fmla="*/ 2822 w 3426"/>
              <a:gd name="T121" fmla="*/ 1699 h 3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26" h="3430">
                <a:moveTo>
                  <a:pt x="2822" y="1699"/>
                </a:moveTo>
                <a:lnTo>
                  <a:pt x="2904" y="1712"/>
                </a:lnTo>
                <a:lnTo>
                  <a:pt x="3059" y="1725"/>
                </a:lnTo>
                <a:lnTo>
                  <a:pt x="3127" y="1726"/>
                </a:lnTo>
                <a:lnTo>
                  <a:pt x="3190" y="1725"/>
                </a:lnTo>
                <a:lnTo>
                  <a:pt x="3259" y="1715"/>
                </a:lnTo>
                <a:lnTo>
                  <a:pt x="3271" y="1710"/>
                </a:lnTo>
                <a:lnTo>
                  <a:pt x="3298" y="1697"/>
                </a:lnTo>
                <a:lnTo>
                  <a:pt x="3344" y="1662"/>
                </a:lnTo>
                <a:lnTo>
                  <a:pt x="3379" y="1614"/>
                </a:lnTo>
                <a:lnTo>
                  <a:pt x="3406" y="1558"/>
                </a:lnTo>
                <a:lnTo>
                  <a:pt x="3422" y="1495"/>
                </a:lnTo>
                <a:lnTo>
                  <a:pt x="3426" y="1425"/>
                </a:lnTo>
                <a:lnTo>
                  <a:pt x="3420" y="1353"/>
                </a:lnTo>
                <a:lnTo>
                  <a:pt x="3401" y="1278"/>
                </a:lnTo>
                <a:lnTo>
                  <a:pt x="3386" y="1242"/>
                </a:lnTo>
                <a:lnTo>
                  <a:pt x="3374" y="1213"/>
                </a:lnTo>
                <a:lnTo>
                  <a:pt x="3343" y="1159"/>
                </a:lnTo>
                <a:lnTo>
                  <a:pt x="3308" y="1111"/>
                </a:lnTo>
                <a:lnTo>
                  <a:pt x="3267" y="1069"/>
                </a:lnTo>
                <a:lnTo>
                  <a:pt x="3224" y="1035"/>
                </a:lnTo>
                <a:lnTo>
                  <a:pt x="3177" y="1007"/>
                </a:lnTo>
                <a:lnTo>
                  <a:pt x="3129" y="988"/>
                </a:lnTo>
                <a:lnTo>
                  <a:pt x="3081" y="979"/>
                </a:lnTo>
                <a:lnTo>
                  <a:pt x="3057" y="978"/>
                </a:lnTo>
                <a:lnTo>
                  <a:pt x="3035" y="979"/>
                </a:lnTo>
                <a:lnTo>
                  <a:pt x="2992" y="986"/>
                </a:lnTo>
                <a:lnTo>
                  <a:pt x="2973" y="994"/>
                </a:lnTo>
                <a:lnTo>
                  <a:pt x="2940" y="1008"/>
                </a:lnTo>
                <a:lnTo>
                  <a:pt x="2895" y="1024"/>
                </a:lnTo>
                <a:lnTo>
                  <a:pt x="2818" y="1054"/>
                </a:lnTo>
                <a:lnTo>
                  <a:pt x="2726" y="1093"/>
                </a:lnTo>
                <a:lnTo>
                  <a:pt x="2695" y="1104"/>
                </a:lnTo>
                <a:lnTo>
                  <a:pt x="2635" y="1112"/>
                </a:lnTo>
                <a:lnTo>
                  <a:pt x="2579" y="1102"/>
                </a:lnTo>
                <a:lnTo>
                  <a:pt x="2530" y="1075"/>
                </a:lnTo>
                <a:lnTo>
                  <a:pt x="2509" y="1054"/>
                </a:lnTo>
                <a:lnTo>
                  <a:pt x="2492" y="1034"/>
                </a:lnTo>
                <a:lnTo>
                  <a:pt x="2465" y="981"/>
                </a:lnTo>
                <a:lnTo>
                  <a:pt x="2450" y="918"/>
                </a:lnTo>
                <a:lnTo>
                  <a:pt x="2446" y="848"/>
                </a:lnTo>
                <a:lnTo>
                  <a:pt x="2448" y="810"/>
                </a:lnTo>
                <a:lnTo>
                  <a:pt x="2458" y="722"/>
                </a:lnTo>
                <a:lnTo>
                  <a:pt x="2480" y="548"/>
                </a:lnTo>
                <a:lnTo>
                  <a:pt x="2509" y="374"/>
                </a:lnTo>
                <a:lnTo>
                  <a:pt x="2544" y="201"/>
                </a:lnTo>
                <a:lnTo>
                  <a:pt x="2563" y="115"/>
                </a:lnTo>
                <a:lnTo>
                  <a:pt x="2479" y="95"/>
                </a:lnTo>
                <a:lnTo>
                  <a:pt x="2310" y="62"/>
                </a:lnTo>
                <a:lnTo>
                  <a:pt x="2140" y="34"/>
                </a:lnTo>
                <a:lnTo>
                  <a:pt x="1969" y="11"/>
                </a:lnTo>
                <a:lnTo>
                  <a:pt x="1883" y="3"/>
                </a:lnTo>
                <a:lnTo>
                  <a:pt x="1850" y="0"/>
                </a:lnTo>
                <a:lnTo>
                  <a:pt x="1789" y="4"/>
                </a:lnTo>
                <a:lnTo>
                  <a:pt x="1739" y="18"/>
                </a:lnTo>
                <a:lnTo>
                  <a:pt x="1702" y="42"/>
                </a:lnTo>
                <a:lnTo>
                  <a:pt x="1691" y="58"/>
                </a:lnTo>
                <a:lnTo>
                  <a:pt x="1682" y="71"/>
                </a:lnTo>
                <a:lnTo>
                  <a:pt x="1676" y="98"/>
                </a:lnTo>
                <a:lnTo>
                  <a:pt x="1680" y="138"/>
                </a:lnTo>
                <a:lnTo>
                  <a:pt x="1688" y="161"/>
                </a:lnTo>
                <a:lnTo>
                  <a:pt x="1727" y="253"/>
                </a:lnTo>
                <a:lnTo>
                  <a:pt x="1757" y="330"/>
                </a:lnTo>
                <a:lnTo>
                  <a:pt x="1774" y="374"/>
                </a:lnTo>
                <a:lnTo>
                  <a:pt x="1788" y="407"/>
                </a:lnTo>
                <a:lnTo>
                  <a:pt x="1800" y="444"/>
                </a:lnTo>
                <a:lnTo>
                  <a:pt x="1811" y="517"/>
                </a:lnTo>
                <a:lnTo>
                  <a:pt x="1804" y="593"/>
                </a:lnTo>
                <a:lnTo>
                  <a:pt x="1780" y="668"/>
                </a:lnTo>
                <a:lnTo>
                  <a:pt x="1739" y="739"/>
                </a:lnTo>
                <a:lnTo>
                  <a:pt x="1685" y="805"/>
                </a:lnTo>
                <a:lnTo>
                  <a:pt x="1618" y="865"/>
                </a:lnTo>
                <a:lnTo>
                  <a:pt x="1538" y="914"/>
                </a:lnTo>
                <a:lnTo>
                  <a:pt x="1494" y="934"/>
                </a:lnTo>
                <a:lnTo>
                  <a:pt x="1467" y="944"/>
                </a:lnTo>
                <a:lnTo>
                  <a:pt x="1412" y="962"/>
                </a:lnTo>
                <a:lnTo>
                  <a:pt x="1356" y="973"/>
                </a:lnTo>
                <a:lnTo>
                  <a:pt x="1300" y="980"/>
                </a:lnTo>
                <a:lnTo>
                  <a:pt x="1272" y="980"/>
                </a:lnTo>
                <a:lnTo>
                  <a:pt x="1272" y="980"/>
                </a:lnTo>
                <a:lnTo>
                  <a:pt x="1241" y="979"/>
                </a:lnTo>
                <a:lnTo>
                  <a:pt x="1181" y="971"/>
                </a:lnTo>
                <a:lnTo>
                  <a:pt x="1125" y="958"/>
                </a:lnTo>
                <a:lnTo>
                  <a:pt x="1073" y="937"/>
                </a:lnTo>
                <a:lnTo>
                  <a:pt x="1026" y="910"/>
                </a:lnTo>
                <a:lnTo>
                  <a:pt x="985" y="877"/>
                </a:lnTo>
                <a:lnTo>
                  <a:pt x="950" y="839"/>
                </a:lnTo>
                <a:lnTo>
                  <a:pt x="922" y="796"/>
                </a:lnTo>
                <a:lnTo>
                  <a:pt x="912" y="772"/>
                </a:lnTo>
                <a:lnTo>
                  <a:pt x="905" y="754"/>
                </a:lnTo>
                <a:lnTo>
                  <a:pt x="895" y="707"/>
                </a:lnTo>
                <a:lnTo>
                  <a:pt x="888" y="620"/>
                </a:lnTo>
                <a:lnTo>
                  <a:pt x="893" y="483"/>
                </a:lnTo>
                <a:lnTo>
                  <a:pt x="908" y="342"/>
                </a:lnTo>
                <a:lnTo>
                  <a:pt x="917" y="277"/>
                </a:lnTo>
                <a:lnTo>
                  <a:pt x="921" y="246"/>
                </a:lnTo>
                <a:lnTo>
                  <a:pt x="921" y="187"/>
                </a:lnTo>
                <a:lnTo>
                  <a:pt x="910" y="137"/>
                </a:lnTo>
                <a:lnTo>
                  <a:pt x="889" y="92"/>
                </a:lnTo>
                <a:lnTo>
                  <a:pt x="875" y="73"/>
                </a:lnTo>
                <a:lnTo>
                  <a:pt x="859" y="57"/>
                </a:lnTo>
                <a:lnTo>
                  <a:pt x="822" y="32"/>
                </a:lnTo>
                <a:lnTo>
                  <a:pt x="776" y="17"/>
                </a:lnTo>
                <a:lnTo>
                  <a:pt x="724" y="13"/>
                </a:lnTo>
                <a:lnTo>
                  <a:pt x="696" y="16"/>
                </a:lnTo>
                <a:lnTo>
                  <a:pt x="552" y="35"/>
                </a:lnTo>
                <a:lnTo>
                  <a:pt x="262" y="86"/>
                </a:lnTo>
                <a:lnTo>
                  <a:pt x="118" y="119"/>
                </a:lnTo>
                <a:lnTo>
                  <a:pt x="98" y="205"/>
                </a:lnTo>
                <a:lnTo>
                  <a:pt x="64" y="378"/>
                </a:lnTo>
                <a:lnTo>
                  <a:pt x="35" y="553"/>
                </a:lnTo>
                <a:lnTo>
                  <a:pt x="11" y="730"/>
                </a:lnTo>
                <a:lnTo>
                  <a:pt x="2" y="818"/>
                </a:lnTo>
                <a:lnTo>
                  <a:pt x="0" y="847"/>
                </a:lnTo>
                <a:lnTo>
                  <a:pt x="2" y="900"/>
                </a:lnTo>
                <a:lnTo>
                  <a:pt x="11" y="945"/>
                </a:lnTo>
                <a:lnTo>
                  <a:pt x="29" y="983"/>
                </a:lnTo>
                <a:lnTo>
                  <a:pt x="40" y="996"/>
                </a:lnTo>
                <a:lnTo>
                  <a:pt x="52" y="1008"/>
                </a:lnTo>
                <a:lnTo>
                  <a:pt x="78" y="1021"/>
                </a:lnTo>
                <a:lnTo>
                  <a:pt x="108" y="1025"/>
                </a:lnTo>
                <a:lnTo>
                  <a:pt x="142" y="1020"/>
                </a:lnTo>
                <a:lnTo>
                  <a:pt x="160" y="1013"/>
                </a:lnTo>
                <a:lnTo>
                  <a:pt x="253" y="974"/>
                </a:lnTo>
                <a:lnTo>
                  <a:pt x="331" y="944"/>
                </a:lnTo>
                <a:lnTo>
                  <a:pt x="374" y="927"/>
                </a:lnTo>
                <a:lnTo>
                  <a:pt x="406" y="914"/>
                </a:lnTo>
                <a:lnTo>
                  <a:pt x="434" y="904"/>
                </a:lnTo>
                <a:lnTo>
                  <a:pt x="493" y="892"/>
                </a:lnTo>
                <a:lnTo>
                  <a:pt x="523" y="890"/>
                </a:lnTo>
                <a:lnTo>
                  <a:pt x="554" y="892"/>
                </a:lnTo>
                <a:lnTo>
                  <a:pt x="616" y="904"/>
                </a:lnTo>
                <a:lnTo>
                  <a:pt x="676" y="926"/>
                </a:lnTo>
                <a:lnTo>
                  <a:pt x="734" y="958"/>
                </a:lnTo>
                <a:lnTo>
                  <a:pt x="788" y="1000"/>
                </a:lnTo>
                <a:lnTo>
                  <a:pt x="836" y="1050"/>
                </a:lnTo>
                <a:lnTo>
                  <a:pt x="880" y="1108"/>
                </a:lnTo>
                <a:lnTo>
                  <a:pt x="917" y="1174"/>
                </a:lnTo>
                <a:lnTo>
                  <a:pt x="933" y="1208"/>
                </a:lnTo>
                <a:lnTo>
                  <a:pt x="950" y="1253"/>
                </a:lnTo>
                <a:lnTo>
                  <a:pt x="972" y="1345"/>
                </a:lnTo>
                <a:lnTo>
                  <a:pt x="979" y="1434"/>
                </a:lnTo>
                <a:lnTo>
                  <a:pt x="971" y="1520"/>
                </a:lnTo>
                <a:lnTo>
                  <a:pt x="949" y="1599"/>
                </a:lnTo>
                <a:lnTo>
                  <a:pt x="914" y="1669"/>
                </a:lnTo>
                <a:lnTo>
                  <a:pt x="865" y="1728"/>
                </a:lnTo>
                <a:lnTo>
                  <a:pt x="806" y="1774"/>
                </a:lnTo>
                <a:lnTo>
                  <a:pt x="771" y="1789"/>
                </a:lnTo>
                <a:lnTo>
                  <a:pt x="741" y="1801"/>
                </a:lnTo>
                <a:lnTo>
                  <a:pt x="652" y="1812"/>
                </a:lnTo>
                <a:lnTo>
                  <a:pt x="594" y="1813"/>
                </a:lnTo>
                <a:lnTo>
                  <a:pt x="523" y="1811"/>
                </a:lnTo>
                <a:lnTo>
                  <a:pt x="362" y="1798"/>
                </a:lnTo>
                <a:lnTo>
                  <a:pt x="276" y="1784"/>
                </a:lnTo>
                <a:lnTo>
                  <a:pt x="241" y="1780"/>
                </a:lnTo>
                <a:lnTo>
                  <a:pt x="177" y="1782"/>
                </a:lnTo>
                <a:lnTo>
                  <a:pt x="121" y="1798"/>
                </a:lnTo>
                <a:lnTo>
                  <a:pt x="75" y="1825"/>
                </a:lnTo>
                <a:lnTo>
                  <a:pt x="56" y="1843"/>
                </a:lnTo>
                <a:lnTo>
                  <a:pt x="43" y="1859"/>
                </a:lnTo>
                <a:lnTo>
                  <a:pt x="25" y="1894"/>
                </a:lnTo>
                <a:lnTo>
                  <a:pt x="14" y="1935"/>
                </a:lnTo>
                <a:lnTo>
                  <a:pt x="12" y="1981"/>
                </a:lnTo>
                <a:lnTo>
                  <a:pt x="14" y="2005"/>
                </a:lnTo>
                <a:lnTo>
                  <a:pt x="33" y="2146"/>
                </a:lnTo>
                <a:lnTo>
                  <a:pt x="83" y="2427"/>
                </a:lnTo>
                <a:lnTo>
                  <a:pt x="114" y="2567"/>
                </a:lnTo>
                <a:lnTo>
                  <a:pt x="256" y="2536"/>
                </a:lnTo>
                <a:lnTo>
                  <a:pt x="542" y="2485"/>
                </a:lnTo>
                <a:lnTo>
                  <a:pt x="685" y="2466"/>
                </a:lnTo>
                <a:lnTo>
                  <a:pt x="709" y="2464"/>
                </a:lnTo>
                <a:lnTo>
                  <a:pt x="731" y="2463"/>
                </a:lnTo>
                <a:lnTo>
                  <a:pt x="763" y="2464"/>
                </a:lnTo>
                <a:lnTo>
                  <a:pt x="822" y="2476"/>
                </a:lnTo>
                <a:lnTo>
                  <a:pt x="875" y="2499"/>
                </a:lnTo>
                <a:lnTo>
                  <a:pt x="920" y="2532"/>
                </a:lnTo>
                <a:lnTo>
                  <a:pt x="939" y="2554"/>
                </a:lnTo>
                <a:lnTo>
                  <a:pt x="960" y="2579"/>
                </a:lnTo>
                <a:lnTo>
                  <a:pt x="990" y="2641"/>
                </a:lnTo>
                <a:lnTo>
                  <a:pt x="1005" y="2710"/>
                </a:lnTo>
                <a:lnTo>
                  <a:pt x="1007" y="2786"/>
                </a:lnTo>
                <a:lnTo>
                  <a:pt x="1002" y="2826"/>
                </a:lnTo>
                <a:lnTo>
                  <a:pt x="990" y="2909"/>
                </a:lnTo>
                <a:lnTo>
                  <a:pt x="976" y="3054"/>
                </a:lnTo>
                <a:lnTo>
                  <a:pt x="974" y="3170"/>
                </a:lnTo>
                <a:lnTo>
                  <a:pt x="984" y="3252"/>
                </a:lnTo>
                <a:lnTo>
                  <a:pt x="991" y="3275"/>
                </a:lnTo>
                <a:lnTo>
                  <a:pt x="999" y="3293"/>
                </a:lnTo>
                <a:lnTo>
                  <a:pt x="1020" y="3325"/>
                </a:lnTo>
                <a:lnTo>
                  <a:pt x="1047" y="3354"/>
                </a:lnTo>
                <a:lnTo>
                  <a:pt x="1078" y="3378"/>
                </a:lnTo>
                <a:lnTo>
                  <a:pt x="1114" y="3398"/>
                </a:lnTo>
                <a:lnTo>
                  <a:pt x="1155" y="3413"/>
                </a:lnTo>
                <a:lnTo>
                  <a:pt x="1199" y="3423"/>
                </a:lnTo>
                <a:lnTo>
                  <a:pt x="1246" y="3430"/>
                </a:lnTo>
                <a:lnTo>
                  <a:pt x="1271" y="3430"/>
                </a:lnTo>
                <a:lnTo>
                  <a:pt x="1317" y="3428"/>
                </a:lnTo>
                <a:lnTo>
                  <a:pt x="1413" y="3408"/>
                </a:lnTo>
                <a:lnTo>
                  <a:pt x="1459" y="3390"/>
                </a:lnTo>
                <a:lnTo>
                  <a:pt x="1496" y="3375"/>
                </a:lnTo>
                <a:lnTo>
                  <a:pt x="1561" y="3334"/>
                </a:lnTo>
                <a:lnTo>
                  <a:pt x="1617" y="3288"/>
                </a:lnTo>
                <a:lnTo>
                  <a:pt x="1662" y="3236"/>
                </a:lnTo>
                <a:lnTo>
                  <a:pt x="1696" y="3179"/>
                </a:lnTo>
                <a:lnTo>
                  <a:pt x="1716" y="3121"/>
                </a:lnTo>
                <a:lnTo>
                  <a:pt x="1724" y="3062"/>
                </a:lnTo>
                <a:lnTo>
                  <a:pt x="1716" y="3005"/>
                </a:lnTo>
                <a:lnTo>
                  <a:pt x="1707" y="2977"/>
                </a:lnTo>
                <a:lnTo>
                  <a:pt x="1694" y="2944"/>
                </a:lnTo>
                <a:lnTo>
                  <a:pt x="1676" y="2900"/>
                </a:lnTo>
                <a:lnTo>
                  <a:pt x="1646" y="2823"/>
                </a:lnTo>
                <a:lnTo>
                  <a:pt x="1608" y="2731"/>
                </a:lnTo>
                <a:lnTo>
                  <a:pt x="1598" y="2705"/>
                </a:lnTo>
                <a:lnTo>
                  <a:pt x="1589" y="2656"/>
                </a:lnTo>
                <a:lnTo>
                  <a:pt x="1591" y="2610"/>
                </a:lnTo>
                <a:lnTo>
                  <a:pt x="1606" y="2566"/>
                </a:lnTo>
                <a:lnTo>
                  <a:pt x="1617" y="2546"/>
                </a:lnTo>
                <a:lnTo>
                  <a:pt x="1635" y="2525"/>
                </a:lnTo>
                <a:lnTo>
                  <a:pt x="1678" y="2488"/>
                </a:lnTo>
                <a:lnTo>
                  <a:pt x="1735" y="2464"/>
                </a:lnTo>
                <a:lnTo>
                  <a:pt x="1802" y="2452"/>
                </a:lnTo>
                <a:lnTo>
                  <a:pt x="1841" y="2451"/>
                </a:lnTo>
                <a:lnTo>
                  <a:pt x="1866" y="2451"/>
                </a:lnTo>
                <a:lnTo>
                  <a:pt x="1891" y="2453"/>
                </a:lnTo>
                <a:lnTo>
                  <a:pt x="1975" y="2461"/>
                </a:lnTo>
                <a:lnTo>
                  <a:pt x="2140" y="2483"/>
                </a:lnTo>
                <a:lnTo>
                  <a:pt x="2307" y="2510"/>
                </a:lnTo>
                <a:lnTo>
                  <a:pt x="2474" y="2543"/>
                </a:lnTo>
                <a:lnTo>
                  <a:pt x="2557" y="2561"/>
                </a:lnTo>
                <a:lnTo>
                  <a:pt x="2528" y="2426"/>
                </a:lnTo>
                <a:lnTo>
                  <a:pt x="2480" y="2152"/>
                </a:lnTo>
                <a:lnTo>
                  <a:pt x="2462" y="2015"/>
                </a:lnTo>
                <a:lnTo>
                  <a:pt x="2459" y="1982"/>
                </a:lnTo>
                <a:lnTo>
                  <a:pt x="2463" y="1918"/>
                </a:lnTo>
                <a:lnTo>
                  <a:pt x="2478" y="1860"/>
                </a:lnTo>
                <a:lnTo>
                  <a:pt x="2506" y="1808"/>
                </a:lnTo>
                <a:lnTo>
                  <a:pt x="2524" y="1785"/>
                </a:lnTo>
                <a:lnTo>
                  <a:pt x="2545" y="1765"/>
                </a:lnTo>
                <a:lnTo>
                  <a:pt x="2594" y="1730"/>
                </a:lnTo>
                <a:lnTo>
                  <a:pt x="2652" y="1706"/>
                </a:lnTo>
                <a:lnTo>
                  <a:pt x="2717" y="1694"/>
                </a:lnTo>
                <a:lnTo>
                  <a:pt x="2752" y="1693"/>
                </a:lnTo>
                <a:lnTo>
                  <a:pt x="2786" y="1694"/>
                </a:lnTo>
                <a:lnTo>
                  <a:pt x="2822" y="1699"/>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80201" tIns="40099" rIns="80201" bIns="40099" numCol="1" anchor="t" anchorCtr="0" compatLnSpc="1"/>
          <a:lstStyle/>
          <a:p>
            <a:pPr fontAlgn="auto"/>
            <a:endParaRPr lang="en-US" sz="1580" strike="noStrike" noProof="1"/>
          </a:p>
        </p:txBody>
      </p:sp>
      <p:sp>
        <p:nvSpPr>
          <p:cNvPr id="35" name="Freeform 37"/>
          <p:cNvSpPr/>
          <p:nvPr/>
        </p:nvSpPr>
        <p:spPr bwMode="auto">
          <a:xfrm>
            <a:off x="3981450" y="2854325"/>
            <a:ext cx="1533525" cy="1431925"/>
          </a:xfrm>
          <a:custGeom>
            <a:avLst/>
            <a:gdLst>
              <a:gd name="T0" fmla="*/ 3131 w 3429"/>
              <a:gd name="T1" fmla="*/ 2451 h 3427"/>
              <a:gd name="T2" fmla="*/ 3302 w 3429"/>
              <a:gd name="T3" fmla="*/ 2422 h 3427"/>
              <a:gd name="T4" fmla="*/ 3425 w 3429"/>
              <a:gd name="T5" fmla="*/ 2220 h 3427"/>
              <a:gd name="T6" fmla="*/ 3390 w 3429"/>
              <a:gd name="T7" fmla="*/ 1967 h 3427"/>
              <a:gd name="T8" fmla="*/ 3271 w 3429"/>
              <a:gd name="T9" fmla="*/ 1794 h 3427"/>
              <a:gd name="T10" fmla="*/ 3084 w 3429"/>
              <a:gd name="T11" fmla="*/ 1703 h 3427"/>
              <a:gd name="T12" fmla="*/ 2976 w 3429"/>
              <a:gd name="T13" fmla="*/ 1719 h 3427"/>
              <a:gd name="T14" fmla="*/ 2729 w 3429"/>
              <a:gd name="T15" fmla="*/ 1817 h 3427"/>
              <a:gd name="T16" fmla="*/ 2534 w 3429"/>
              <a:gd name="T17" fmla="*/ 1800 h 3427"/>
              <a:gd name="T18" fmla="*/ 2454 w 3429"/>
              <a:gd name="T19" fmla="*/ 1643 h 3427"/>
              <a:gd name="T20" fmla="*/ 2483 w 3429"/>
              <a:gd name="T21" fmla="*/ 1284 h 3427"/>
              <a:gd name="T22" fmla="*/ 2426 w 3429"/>
              <a:gd name="T23" fmla="*/ 898 h 3427"/>
              <a:gd name="T24" fmla="*/ 1903 w 3429"/>
              <a:gd name="T25" fmla="*/ 960 h 3427"/>
              <a:gd name="T26" fmla="*/ 1741 w 3429"/>
              <a:gd name="T27" fmla="*/ 850 h 3427"/>
              <a:gd name="T28" fmla="*/ 1699 w 3429"/>
              <a:gd name="T29" fmla="*/ 603 h 3427"/>
              <a:gd name="T30" fmla="*/ 1717 w 3429"/>
              <a:gd name="T31" fmla="*/ 177 h 3427"/>
              <a:gd name="T32" fmla="*/ 1654 w 3429"/>
              <a:gd name="T33" fmla="*/ 76 h 3427"/>
              <a:gd name="T34" fmla="*/ 1502 w 3429"/>
              <a:gd name="T35" fmla="*/ 5 h 3427"/>
              <a:gd name="T36" fmla="*/ 1288 w 3429"/>
              <a:gd name="T37" fmla="*/ 21 h 3427"/>
              <a:gd name="T38" fmla="*/ 1083 w 3429"/>
              <a:gd name="T39" fmla="*/ 142 h 3427"/>
              <a:gd name="T40" fmla="*/ 977 w 3429"/>
              <a:gd name="T41" fmla="*/ 367 h 3427"/>
              <a:gd name="T42" fmla="*/ 1024 w 3429"/>
              <a:gd name="T43" fmla="*/ 530 h 3427"/>
              <a:gd name="T44" fmla="*/ 1111 w 3429"/>
              <a:gd name="T45" fmla="*/ 773 h 3427"/>
              <a:gd name="T46" fmla="*/ 1067 w 3429"/>
              <a:gd name="T47" fmla="*/ 905 h 3427"/>
              <a:gd name="T48" fmla="*/ 859 w 3429"/>
              <a:gd name="T49" fmla="*/ 979 h 3427"/>
              <a:gd name="T50" fmla="*/ 548 w 3429"/>
              <a:gd name="T51" fmla="*/ 944 h 3427"/>
              <a:gd name="T52" fmla="*/ 95 w 3429"/>
              <a:gd name="T53" fmla="*/ 945 h 3427"/>
              <a:gd name="T54" fmla="*/ 2 w 3429"/>
              <a:gd name="T55" fmla="*/ 1542 h 3427"/>
              <a:gd name="T56" fmla="*/ 29 w 3429"/>
              <a:gd name="T57" fmla="*/ 1706 h 3427"/>
              <a:gd name="T58" fmla="*/ 108 w 3429"/>
              <a:gd name="T59" fmla="*/ 1749 h 3427"/>
              <a:gd name="T60" fmla="*/ 329 w 3429"/>
              <a:gd name="T61" fmla="*/ 1669 h 3427"/>
              <a:gd name="T62" fmla="*/ 494 w 3429"/>
              <a:gd name="T63" fmla="*/ 1615 h 3427"/>
              <a:gd name="T64" fmla="*/ 677 w 3429"/>
              <a:gd name="T65" fmla="*/ 1649 h 3427"/>
              <a:gd name="T66" fmla="*/ 881 w 3429"/>
              <a:gd name="T67" fmla="*/ 1832 h 3427"/>
              <a:gd name="T68" fmla="*/ 973 w 3429"/>
              <a:gd name="T69" fmla="*/ 2068 h 3427"/>
              <a:gd name="T70" fmla="*/ 914 w 3429"/>
              <a:gd name="T71" fmla="*/ 2393 h 3427"/>
              <a:gd name="T72" fmla="*/ 741 w 3429"/>
              <a:gd name="T73" fmla="*/ 2524 h 3427"/>
              <a:gd name="T74" fmla="*/ 362 w 3429"/>
              <a:gd name="T75" fmla="*/ 2520 h 3427"/>
              <a:gd name="T76" fmla="*/ 121 w 3429"/>
              <a:gd name="T77" fmla="*/ 2521 h 3427"/>
              <a:gd name="T78" fmla="*/ 26 w 3429"/>
              <a:gd name="T79" fmla="*/ 2618 h 3427"/>
              <a:gd name="T80" fmla="*/ 34 w 3429"/>
              <a:gd name="T81" fmla="*/ 2874 h 3427"/>
              <a:gd name="T82" fmla="*/ 378 w 3429"/>
              <a:gd name="T83" fmla="*/ 3362 h 3427"/>
              <a:gd name="T84" fmla="*/ 852 w 3429"/>
              <a:gd name="T85" fmla="*/ 3427 h 3427"/>
              <a:gd name="T86" fmla="*/ 1012 w 3429"/>
              <a:gd name="T87" fmla="*/ 3369 h 3427"/>
              <a:gd name="T88" fmla="*/ 1013 w 3429"/>
              <a:gd name="T89" fmla="*/ 3266 h 3427"/>
              <a:gd name="T90" fmla="*/ 914 w 3429"/>
              <a:gd name="T91" fmla="*/ 3019 h 3427"/>
              <a:gd name="T92" fmla="*/ 923 w 3429"/>
              <a:gd name="T93" fmla="*/ 2759 h 3427"/>
              <a:gd name="T94" fmla="*/ 1163 w 3429"/>
              <a:gd name="T95" fmla="*/ 2512 h 3427"/>
              <a:gd name="T96" fmla="*/ 1347 w 3429"/>
              <a:gd name="T97" fmla="*/ 2453 h 3427"/>
              <a:gd name="T98" fmla="*/ 1521 w 3429"/>
              <a:gd name="T99" fmla="*/ 2455 h 3427"/>
              <a:gd name="T100" fmla="*/ 1717 w 3429"/>
              <a:gd name="T101" fmla="*/ 2549 h 3427"/>
              <a:gd name="T102" fmla="*/ 1796 w 3429"/>
              <a:gd name="T103" fmla="*/ 2673 h 3427"/>
              <a:gd name="T104" fmla="*/ 1793 w 3429"/>
              <a:gd name="T105" fmla="*/ 3084 h 3427"/>
              <a:gd name="T106" fmla="*/ 1791 w 3429"/>
              <a:gd name="T107" fmla="*/ 3291 h 3427"/>
              <a:gd name="T108" fmla="*/ 1880 w 3429"/>
              <a:gd name="T109" fmla="*/ 3394 h 3427"/>
              <a:gd name="T110" fmla="*/ 2146 w 3429"/>
              <a:gd name="T111" fmla="*/ 3392 h 3427"/>
              <a:gd name="T112" fmla="*/ 2485 w 3429"/>
              <a:gd name="T113" fmla="*/ 2884 h 3427"/>
              <a:gd name="T114" fmla="*/ 2482 w 3429"/>
              <a:gd name="T115" fmla="*/ 2585 h 3427"/>
              <a:gd name="T116" fmla="*/ 2598 w 3429"/>
              <a:gd name="T117" fmla="*/ 2455 h 3427"/>
              <a:gd name="T118" fmla="*/ 2790 w 3429"/>
              <a:gd name="T119" fmla="*/ 2419 h 3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29" h="3427">
                <a:moveTo>
                  <a:pt x="2826" y="2424"/>
                </a:moveTo>
                <a:lnTo>
                  <a:pt x="2908" y="2436"/>
                </a:lnTo>
                <a:lnTo>
                  <a:pt x="3063" y="2450"/>
                </a:lnTo>
                <a:lnTo>
                  <a:pt x="3131" y="2451"/>
                </a:lnTo>
                <a:lnTo>
                  <a:pt x="3194" y="2450"/>
                </a:lnTo>
                <a:lnTo>
                  <a:pt x="3262" y="2440"/>
                </a:lnTo>
                <a:lnTo>
                  <a:pt x="3275" y="2434"/>
                </a:lnTo>
                <a:lnTo>
                  <a:pt x="3302" y="2422"/>
                </a:lnTo>
                <a:lnTo>
                  <a:pt x="3347" y="2387"/>
                </a:lnTo>
                <a:lnTo>
                  <a:pt x="3382" y="2339"/>
                </a:lnTo>
                <a:lnTo>
                  <a:pt x="3409" y="2283"/>
                </a:lnTo>
                <a:lnTo>
                  <a:pt x="3425" y="2220"/>
                </a:lnTo>
                <a:lnTo>
                  <a:pt x="3429" y="2150"/>
                </a:lnTo>
                <a:lnTo>
                  <a:pt x="3423" y="2078"/>
                </a:lnTo>
                <a:lnTo>
                  <a:pt x="3404" y="2003"/>
                </a:lnTo>
                <a:lnTo>
                  <a:pt x="3390" y="1967"/>
                </a:lnTo>
                <a:lnTo>
                  <a:pt x="3377" y="1938"/>
                </a:lnTo>
                <a:lnTo>
                  <a:pt x="3346" y="1884"/>
                </a:lnTo>
                <a:lnTo>
                  <a:pt x="3311" y="1836"/>
                </a:lnTo>
                <a:lnTo>
                  <a:pt x="3271" y="1794"/>
                </a:lnTo>
                <a:lnTo>
                  <a:pt x="3227" y="1759"/>
                </a:lnTo>
                <a:lnTo>
                  <a:pt x="3180" y="1731"/>
                </a:lnTo>
                <a:lnTo>
                  <a:pt x="3133" y="1713"/>
                </a:lnTo>
                <a:lnTo>
                  <a:pt x="3084" y="1703"/>
                </a:lnTo>
                <a:lnTo>
                  <a:pt x="3060" y="1702"/>
                </a:lnTo>
                <a:lnTo>
                  <a:pt x="3038" y="1702"/>
                </a:lnTo>
                <a:lnTo>
                  <a:pt x="2996" y="1711"/>
                </a:lnTo>
                <a:lnTo>
                  <a:pt x="2976" y="1719"/>
                </a:lnTo>
                <a:lnTo>
                  <a:pt x="2944" y="1731"/>
                </a:lnTo>
                <a:lnTo>
                  <a:pt x="2900" y="1749"/>
                </a:lnTo>
                <a:lnTo>
                  <a:pt x="2823" y="1779"/>
                </a:lnTo>
                <a:lnTo>
                  <a:pt x="2729" y="1817"/>
                </a:lnTo>
                <a:lnTo>
                  <a:pt x="2698" y="1829"/>
                </a:lnTo>
                <a:lnTo>
                  <a:pt x="2638" y="1837"/>
                </a:lnTo>
                <a:lnTo>
                  <a:pt x="2582" y="1827"/>
                </a:lnTo>
                <a:lnTo>
                  <a:pt x="2534" y="1800"/>
                </a:lnTo>
                <a:lnTo>
                  <a:pt x="2513" y="1779"/>
                </a:lnTo>
                <a:lnTo>
                  <a:pt x="2495" y="1757"/>
                </a:lnTo>
                <a:lnTo>
                  <a:pt x="2469" y="1705"/>
                </a:lnTo>
                <a:lnTo>
                  <a:pt x="2454" y="1643"/>
                </a:lnTo>
                <a:lnTo>
                  <a:pt x="2450" y="1573"/>
                </a:lnTo>
                <a:lnTo>
                  <a:pt x="2453" y="1534"/>
                </a:lnTo>
                <a:lnTo>
                  <a:pt x="2461" y="1451"/>
                </a:lnTo>
                <a:lnTo>
                  <a:pt x="2483" y="1284"/>
                </a:lnTo>
                <a:lnTo>
                  <a:pt x="2510" y="1118"/>
                </a:lnTo>
                <a:lnTo>
                  <a:pt x="2542" y="951"/>
                </a:lnTo>
                <a:lnTo>
                  <a:pt x="2560" y="868"/>
                </a:lnTo>
                <a:lnTo>
                  <a:pt x="2426" y="898"/>
                </a:lnTo>
                <a:lnTo>
                  <a:pt x="2152" y="945"/>
                </a:lnTo>
                <a:lnTo>
                  <a:pt x="2015" y="963"/>
                </a:lnTo>
                <a:lnTo>
                  <a:pt x="1976" y="966"/>
                </a:lnTo>
                <a:lnTo>
                  <a:pt x="1903" y="960"/>
                </a:lnTo>
                <a:lnTo>
                  <a:pt x="1839" y="938"/>
                </a:lnTo>
                <a:lnTo>
                  <a:pt x="1784" y="901"/>
                </a:lnTo>
                <a:lnTo>
                  <a:pt x="1761" y="876"/>
                </a:lnTo>
                <a:lnTo>
                  <a:pt x="1741" y="850"/>
                </a:lnTo>
                <a:lnTo>
                  <a:pt x="1710" y="789"/>
                </a:lnTo>
                <a:lnTo>
                  <a:pt x="1695" y="719"/>
                </a:lnTo>
                <a:lnTo>
                  <a:pt x="1694" y="644"/>
                </a:lnTo>
                <a:lnTo>
                  <a:pt x="1699" y="603"/>
                </a:lnTo>
                <a:lnTo>
                  <a:pt x="1712" y="520"/>
                </a:lnTo>
                <a:lnTo>
                  <a:pt x="1724" y="375"/>
                </a:lnTo>
                <a:lnTo>
                  <a:pt x="1726" y="258"/>
                </a:lnTo>
                <a:lnTo>
                  <a:pt x="1717" y="177"/>
                </a:lnTo>
                <a:lnTo>
                  <a:pt x="1709" y="153"/>
                </a:lnTo>
                <a:lnTo>
                  <a:pt x="1701" y="137"/>
                </a:lnTo>
                <a:lnTo>
                  <a:pt x="1680" y="105"/>
                </a:lnTo>
                <a:lnTo>
                  <a:pt x="1654" y="76"/>
                </a:lnTo>
                <a:lnTo>
                  <a:pt x="1622" y="52"/>
                </a:lnTo>
                <a:lnTo>
                  <a:pt x="1586" y="31"/>
                </a:lnTo>
                <a:lnTo>
                  <a:pt x="1546" y="16"/>
                </a:lnTo>
                <a:lnTo>
                  <a:pt x="1502" y="5"/>
                </a:lnTo>
                <a:lnTo>
                  <a:pt x="1454" y="0"/>
                </a:lnTo>
                <a:lnTo>
                  <a:pt x="1430" y="0"/>
                </a:lnTo>
                <a:lnTo>
                  <a:pt x="1383" y="1"/>
                </a:lnTo>
                <a:lnTo>
                  <a:pt x="1288" y="21"/>
                </a:lnTo>
                <a:lnTo>
                  <a:pt x="1241" y="38"/>
                </a:lnTo>
                <a:lnTo>
                  <a:pt x="1205" y="55"/>
                </a:lnTo>
                <a:lnTo>
                  <a:pt x="1139" y="94"/>
                </a:lnTo>
                <a:lnTo>
                  <a:pt x="1083" y="142"/>
                </a:lnTo>
                <a:lnTo>
                  <a:pt x="1039" y="194"/>
                </a:lnTo>
                <a:lnTo>
                  <a:pt x="1005" y="250"/>
                </a:lnTo>
                <a:lnTo>
                  <a:pt x="984" y="309"/>
                </a:lnTo>
                <a:lnTo>
                  <a:pt x="977" y="367"/>
                </a:lnTo>
                <a:lnTo>
                  <a:pt x="984" y="425"/>
                </a:lnTo>
                <a:lnTo>
                  <a:pt x="994" y="453"/>
                </a:lnTo>
                <a:lnTo>
                  <a:pt x="1007" y="485"/>
                </a:lnTo>
                <a:lnTo>
                  <a:pt x="1024" y="530"/>
                </a:lnTo>
                <a:lnTo>
                  <a:pt x="1054" y="606"/>
                </a:lnTo>
                <a:lnTo>
                  <a:pt x="1093" y="699"/>
                </a:lnTo>
                <a:lnTo>
                  <a:pt x="1102" y="725"/>
                </a:lnTo>
                <a:lnTo>
                  <a:pt x="1111" y="773"/>
                </a:lnTo>
                <a:lnTo>
                  <a:pt x="1109" y="820"/>
                </a:lnTo>
                <a:lnTo>
                  <a:pt x="1095" y="864"/>
                </a:lnTo>
                <a:lnTo>
                  <a:pt x="1083" y="883"/>
                </a:lnTo>
                <a:lnTo>
                  <a:pt x="1067" y="905"/>
                </a:lnTo>
                <a:lnTo>
                  <a:pt x="1022" y="941"/>
                </a:lnTo>
                <a:lnTo>
                  <a:pt x="965" y="965"/>
                </a:lnTo>
                <a:lnTo>
                  <a:pt x="897" y="978"/>
                </a:lnTo>
                <a:lnTo>
                  <a:pt x="859" y="979"/>
                </a:lnTo>
                <a:lnTo>
                  <a:pt x="835" y="979"/>
                </a:lnTo>
                <a:lnTo>
                  <a:pt x="810" y="977"/>
                </a:lnTo>
                <a:lnTo>
                  <a:pt x="723" y="967"/>
                </a:lnTo>
                <a:lnTo>
                  <a:pt x="548" y="944"/>
                </a:lnTo>
                <a:lnTo>
                  <a:pt x="374" y="915"/>
                </a:lnTo>
                <a:lnTo>
                  <a:pt x="200" y="881"/>
                </a:lnTo>
                <a:lnTo>
                  <a:pt x="114" y="861"/>
                </a:lnTo>
                <a:lnTo>
                  <a:pt x="95" y="945"/>
                </a:lnTo>
                <a:lnTo>
                  <a:pt x="62" y="1114"/>
                </a:lnTo>
                <a:lnTo>
                  <a:pt x="34" y="1284"/>
                </a:lnTo>
                <a:lnTo>
                  <a:pt x="12" y="1456"/>
                </a:lnTo>
                <a:lnTo>
                  <a:pt x="2" y="1542"/>
                </a:lnTo>
                <a:lnTo>
                  <a:pt x="0" y="1571"/>
                </a:lnTo>
                <a:lnTo>
                  <a:pt x="2" y="1624"/>
                </a:lnTo>
                <a:lnTo>
                  <a:pt x="13" y="1669"/>
                </a:lnTo>
                <a:lnTo>
                  <a:pt x="29" y="1706"/>
                </a:lnTo>
                <a:lnTo>
                  <a:pt x="41" y="1720"/>
                </a:lnTo>
                <a:lnTo>
                  <a:pt x="52" y="1731"/>
                </a:lnTo>
                <a:lnTo>
                  <a:pt x="78" y="1745"/>
                </a:lnTo>
                <a:lnTo>
                  <a:pt x="108" y="1749"/>
                </a:lnTo>
                <a:lnTo>
                  <a:pt x="142" y="1744"/>
                </a:lnTo>
                <a:lnTo>
                  <a:pt x="161" y="1737"/>
                </a:lnTo>
                <a:lnTo>
                  <a:pt x="252" y="1699"/>
                </a:lnTo>
                <a:lnTo>
                  <a:pt x="329" y="1669"/>
                </a:lnTo>
                <a:lnTo>
                  <a:pt x="374" y="1652"/>
                </a:lnTo>
                <a:lnTo>
                  <a:pt x="407" y="1638"/>
                </a:lnTo>
                <a:lnTo>
                  <a:pt x="435" y="1628"/>
                </a:lnTo>
                <a:lnTo>
                  <a:pt x="494" y="1615"/>
                </a:lnTo>
                <a:lnTo>
                  <a:pt x="524" y="1614"/>
                </a:lnTo>
                <a:lnTo>
                  <a:pt x="555" y="1615"/>
                </a:lnTo>
                <a:lnTo>
                  <a:pt x="617" y="1627"/>
                </a:lnTo>
                <a:lnTo>
                  <a:pt x="677" y="1649"/>
                </a:lnTo>
                <a:lnTo>
                  <a:pt x="734" y="1682"/>
                </a:lnTo>
                <a:lnTo>
                  <a:pt x="788" y="1724"/>
                </a:lnTo>
                <a:lnTo>
                  <a:pt x="838" y="1774"/>
                </a:lnTo>
                <a:lnTo>
                  <a:pt x="881" y="1832"/>
                </a:lnTo>
                <a:lnTo>
                  <a:pt x="919" y="1897"/>
                </a:lnTo>
                <a:lnTo>
                  <a:pt x="934" y="1931"/>
                </a:lnTo>
                <a:lnTo>
                  <a:pt x="952" y="1977"/>
                </a:lnTo>
                <a:lnTo>
                  <a:pt x="973" y="2068"/>
                </a:lnTo>
                <a:lnTo>
                  <a:pt x="980" y="2158"/>
                </a:lnTo>
                <a:lnTo>
                  <a:pt x="971" y="2244"/>
                </a:lnTo>
                <a:lnTo>
                  <a:pt x="950" y="2322"/>
                </a:lnTo>
                <a:lnTo>
                  <a:pt x="914" y="2393"/>
                </a:lnTo>
                <a:lnTo>
                  <a:pt x="867" y="2451"/>
                </a:lnTo>
                <a:lnTo>
                  <a:pt x="807" y="2497"/>
                </a:lnTo>
                <a:lnTo>
                  <a:pt x="772" y="2513"/>
                </a:lnTo>
                <a:lnTo>
                  <a:pt x="741" y="2524"/>
                </a:lnTo>
                <a:lnTo>
                  <a:pt x="653" y="2536"/>
                </a:lnTo>
                <a:lnTo>
                  <a:pt x="595" y="2537"/>
                </a:lnTo>
                <a:lnTo>
                  <a:pt x="525" y="2535"/>
                </a:lnTo>
                <a:lnTo>
                  <a:pt x="362" y="2520"/>
                </a:lnTo>
                <a:lnTo>
                  <a:pt x="277" y="2508"/>
                </a:lnTo>
                <a:lnTo>
                  <a:pt x="242" y="2504"/>
                </a:lnTo>
                <a:lnTo>
                  <a:pt x="178" y="2506"/>
                </a:lnTo>
                <a:lnTo>
                  <a:pt x="121" y="2521"/>
                </a:lnTo>
                <a:lnTo>
                  <a:pt x="75" y="2548"/>
                </a:lnTo>
                <a:lnTo>
                  <a:pt x="57" y="2567"/>
                </a:lnTo>
                <a:lnTo>
                  <a:pt x="45" y="2582"/>
                </a:lnTo>
                <a:lnTo>
                  <a:pt x="26" y="2618"/>
                </a:lnTo>
                <a:lnTo>
                  <a:pt x="16" y="2658"/>
                </a:lnTo>
                <a:lnTo>
                  <a:pt x="14" y="2704"/>
                </a:lnTo>
                <a:lnTo>
                  <a:pt x="16" y="2729"/>
                </a:lnTo>
                <a:lnTo>
                  <a:pt x="34" y="2874"/>
                </a:lnTo>
                <a:lnTo>
                  <a:pt x="86" y="3163"/>
                </a:lnTo>
                <a:lnTo>
                  <a:pt x="118" y="3307"/>
                </a:lnTo>
                <a:lnTo>
                  <a:pt x="204" y="3327"/>
                </a:lnTo>
                <a:lnTo>
                  <a:pt x="378" y="3362"/>
                </a:lnTo>
                <a:lnTo>
                  <a:pt x="554" y="3391"/>
                </a:lnTo>
                <a:lnTo>
                  <a:pt x="730" y="3414"/>
                </a:lnTo>
                <a:lnTo>
                  <a:pt x="818" y="3423"/>
                </a:lnTo>
                <a:lnTo>
                  <a:pt x="852" y="3427"/>
                </a:lnTo>
                <a:lnTo>
                  <a:pt x="912" y="3422"/>
                </a:lnTo>
                <a:lnTo>
                  <a:pt x="962" y="3408"/>
                </a:lnTo>
                <a:lnTo>
                  <a:pt x="999" y="3384"/>
                </a:lnTo>
                <a:lnTo>
                  <a:pt x="1012" y="3369"/>
                </a:lnTo>
                <a:lnTo>
                  <a:pt x="1019" y="3355"/>
                </a:lnTo>
                <a:lnTo>
                  <a:pt x="1025" y="3328"/>
                </a:lnTo>
                <a:lnTo>
                  <a:pt x="1021" y="3289"/>
                </a:lnTo>
                <a:lnTo>
                  <a:pt x="1013" y="3266"/>
                </a:lnTo>
                <a:lnTo>
                  <a:pt x="973" y="3172"/>
                </a:lnTo>
                <a:lnTo>
                  <a:pt x="943" y="3094"/>
                </a:lnTo>
                <a:lnTo>
                  <a:pt x="927" y="3050"/>
                </a:lnTo>
                <a:lnTo>
                  <a:pt x="914" y="3019"/>
                </a:lnTo>
                <a:lnTo>
                  <a:pt x="901" y="2983"/>
                </a:lnTo>
                <a:lnTo>
                  <a:pt x="891" y="2909"/>
                </a:lnTo>
                <a:lnTo>
                  <a:pt x="898" y="2834"/>
                </a:lnTo>
                <a:lnTo>
                  <a:pt x="923" y="2759"/>
                </a:lnTo>
                <a:lnTo>
                  <a:pt x="962" y="2687"/>
                </a:lnTo>
                <a:lnTo>
                  <a:pt x="1016" y="2621"/>
                </a:lnTo>
                <a:lnTo>
                  <a:pt x="1084" y="2562"/>
                </a:lnTo>
                <a:lnTo>
                  <a:pt x="1163" y="2512"/>
                </a:lnTo>
                <a:lnTo>
                  <a:pt x="1208" y="2492"/>
                </a:lnTo>
                <a:lnTo>
                  <a:pt x="1235" y="2482"/>
                </a:lnTo>
                <a:lnTo>
                  <a:pt x="1291" y="2464"/>
                </a:lnTo>
                <a:lnTo>
                  <a:pt x="1347" y="2453"/>
                </a:lnTo>
                <a:lnTo>
                  <a:pt x="1403" y="2447"/>
                </a:lnTo>
                <a:lnTo>
                  <a:pt x="1430" y="2447"/>
                </a:lnTo>
                <a:lnTo>
                  <a:pt x="1461" y="2448"/>
                </a:lnTo>
                <a:lnTo>
                  <a:pt x="1521" y="2455"/>
                </a:lnTo>
                <a:lnTo>
                  <a:pt x="1577" y="2469"/>
                </a:lnTo>
                <a:lnTo>
                  <a:pt x="1629" y="2489"/>
                </a:lnTo>
                <a:lnTo>
                  <a:pt x="1675" y="2516"/>
                </a:lnTo>
                <a:lnTo>
                  <a:pt x="1717" y="2549"/>
                </a:lnTo>
                <a:lnTo>
                  <a:pt x="1751" y="2588"/>
                </a:lnTo>
                <a:lnTo>
                  <a:pt x="1779" y="2630"/>
                </a:lnTo>
                <a:lnTo>
                  <a:pt x="1789" y="2654"/>
                </a:lnTo>
                <a:lnTo>
                  <a:pt x="1796" y="2673"/>
                </a:lnTo>
                <a:lnTo>
                  <a:pt x="1806" y="2721"/>
                </a:lnTo>
                <a:lnTo>
                  <a:pt x="1813" y="2808"/>
                </a:lnTo>
                <a:lnTo>
                  <a:pt x="1809" y="2943"/>
                </a:lnTo>
                <a:lnTo>
                  <a:pt x="1793" y="3084"/>
                </a:lnTo>
                <a:lnTo>
                  <a:pt x="1784" y="3150"/>
                </a:lnTo>
                <a:lnTo>
                  <a:pt x="1780" y="3181"/>
                </a:lnTo>
                <a:lnTo>
                  <a:pt x="1781" y="3239"/>
                </a:lnTo>
                <a:lnTo>
                  <a:pt x="1791" y="3291"/>
                </a:lnTo>
                <a:lnTo>
                  <a:pt x="1812" y="3334"/>
                </a:lnTo>
                <a:lnTo>
                  <a:pt x="1827" y="3354"/>
                </a:lnTo>
                <a:lnTo>
                  <a:pt x="1842" y="3371"/>
                </a:lnTo>
                <a:lnTo>
                  <a:pt x="1880" y="3394"/>
                </a:lnTo>
                <a:lnTo>
                  <a:pt x="1925" y="3409"/>
                </a:lnTo>
                <a:lnTo>
                  <a:pt x="1977" y="3413"/>
                </a:lnTo>
                <a:lnTo>
                  <a:pt x="2005" y="3411"/>
                </a:lnTo>
                <a:lnTo>
                  <a:pt x="2146" y="3392"/>
                </a:lnTo>
                <a:lnTo>
                  <a:pt x="2427" y="3343"/>
                </a:lnTo>
                <a:lnTo>
                  <a:pt x="2567" y="3312"/>
                </a:lnTo>
                <a:lnTo>
                  <a:pt x="2536" y="3171"/>
                </a:lnTo>
                <a:lnTo>
                  <a:pt x="2485" y="2884"/>
                </a:lnTo>
                <a:lnTo>
                  <a:pt x="2466" y="2740"/>
                </a:lnTo>
                <a:lnTo>
                  <a:pt x="2462" y="2706"/>
                </a:lnTo>
                <a:lnTo>
                  <a:pt x="2466" y="2643"/>
                </a:lnTo>
                <a:lnTo>
                  <a:pt x="2482" y="2585"/>
                </a:lnTo>
                <a:lnTo>
                  <a:pt x="2510" y="2533"/>
                </a:lnTo>
                <a:lnTo>
                  <a:pt x="2528" y="2510"/>
                </a:lnTo>
                <a:lnTo>
                  <a:pt x="2548" y="2489"/>
                </a:lnTo>
                <a:lnTo>
                  <a:pt x="2598" y="2455"/>
                </a:lnTo>
                <a:lnTo>
                  <a:pt x="2656" y="2431"/>
                </a:lnTo>
                <a:lnTo>
                  <a:pt x="2720" y="2419"/>
                </a:lnTo>
                <a:lnTo>
                  <a:pt x="2755" y="2418"/>
                </a:lnTo>
                <a:lnTo>
                  <a:pt x="2790" y="2419"/>
                </a:lnTo>
                <a:lnTo>
                  <a:pt x="2826" y="2424"/>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80201" tIns="40099" rIns="80201" bIns="40099" numCol="1" anchor="t" anchorCtr="0" compatLnSpc="1"/>
          <a:lstStyle/>
          <a:p>
            <a:pPr fontAlgn="auto"/>
            <a:endParaRPr lang="en-US" sz="1580" strike="noStrike" noProof="1"/>
          </a:p>
        </p:txBody>
      </p:sp>
      <p:sp>
        <p:nvSpPr>
          <p:cNvPr id="36" name="Freeform 687"/>
          <p:cNvSpPr/>
          <p:nvPr/>
        </p:nvSpPr>
        <p:spPr bwMode="auto">
          <a:xfrm>
            <a:off x="1003300" y="2857500"/>
            <a:ext cx="1533525" cy="1433513"/>
          </a:xfrm>
          <a:custGeom>
            <a:avLst/>
            <a:gdLst>
              <a:gd name="T0" fmla="*/ 3130 w 3429"/>
              <a:gd name="T1" fmla="*/ 2451 h 3427"/>
              <a:gd name="T2" fmla="*/ 3301 w 3429"/>
              <a:gd name="T3" fmla="*/ 2422 h 3427"/>
              <a:gd name="T4" fmla="*/ 3424 w 3429"/>
              <a:gd name="T5" fmla="*/ 2220 h 3427"/>
              <a:gd name="T6" fmla="*/ 3390 w 3429"/>
              <a:gd name="T7" fmla="*/ 1967 h 3427"/>
              <a:gd name="T8" fmla="*/ 3271 w 3429"/>
              <a:gd name="T9" fmla="*/ 1795 h 3427"/>
              <a:gd name="T10" fmla="*/ 3084 w 3429"/>
              <a:gd name="T11" fmla="*/ 1703 h 3427"/>
              <a:gd name="T12" fmla="*/ 2975 w 3429"/>
              <a:gd name="T13" fmla="*/ 1719 h 3427"/>
              <a:gd name="T14" fmla="*/ 2729 w 3429"/>
              <a:gd name="T15" fmla="*/ 1817 h 3427"/>
              <a:gd name="T16" fmla="*/ 2533 w 3429"/>
              <a:gd name="T17" fmla="*/ 1800 h 3427"/>
              <a:gd name="T18" fmla="*/ 2453 w 3429"/>
              <a:gd name="T19" fmla="*/ 1643 h 3427"/>
              <a:gd name="T20" fmla="*/ 2483 w 3429"/>
              <a:gd name="T21" fmla="*/ 1285 h 3427"/>
              <a:gd name="T22" fmla="*/ 2425 w 3429"/>
              <a:gd name="T23" fmla="*/ 898 h 3427"/>
              <a:gd name="T24" fmla="*/ 1903 w 3429"/>
              <a:gd name="T25" fmla="*/ 960 h 3427"/>
              <a:gd name="T26" fmla="*/ 1740 w 3429"/>
              <a:gd name="T27" fmla="*/ 850 h 3427"/>
              <a:gd name="T28" fmla="*/ 1698 w 3429"/>
              <a:gd name="T29" fmla="*/ 603 h 3427"/>
              <a:gd name="T30" fmla="*/ 1717 w 3429"/>
              <a:gd name="T31" fmla="*/ 177 h 3427"/>
              <a:gd name="T32" fmla="*/ 1654 w 3429"/>
              <a:gd name="T33" fmla="*/ 76 h 3427"/>
              <a:gd name="T34" fmla="*/ 1501 w 3429"/>
              <a:gd name="T35" fmla="*/ 6 h 3427"/>
              <a:gd name="T36" fmla="*/ 1288 w 3429"/>
              <a:gd name="T37" fmla="*/ 22 h 3427"/>
              <a:gd name="T38" fmla="*/ 1083 w 3429"/>
              <a:gd name="T39" fmla="*/ 142 h 3427"/>
              <a:gd name="T40" fmla="*/ 976 w 3429"/>
              <a:gd name="T41" fmla="*/ 368 h 3427"/>
              <a:gd name="T42" fmla="*/ 1024 w 3429"/>
              <a:gd name="T43" fmla="*/ 530 h 3427"/>
              <a:gd name="T44" fmla="*/ 1110 w 3429"/>
              <a:gd name="T45" fmla="*/ 773 h 3427"/>
              <a:gd name="T46" fmla="*/ 1066 w 3429"/>
              <a:gd name="T47" fmla="*/ 905 h 3427"/>
              <a:gd name="T48" fmla="*/ 858 w 3429"/>
              <a:gd name="T49" fmla="*/ 980 h 3427"/>
              <a:gd name="T50" fmla="*/ 548 w 3429"/>
              <a:gd name="T51" fmla="*/ 944 h 3427"/>
              <a:gd name="T52" fmla="*/ 96 w 3429"/>
              <a:gd name="T53" fmla="*/ 945 h 3427"/>
              <a:gd name="T54" fmla="*/ 2 w 3429"/>
              <a:gd name="T55" fmla="*/ 1542 h 3427"/>
              <a:gd name="T56" fmla="*/ 29 w 3429"/>
              <a:gd name="T57" fmla="*/ 1707 h 3427"/>
              <a:gd name="T58" fmla="*/ 108 w 3429"/>
              <a:gd name="T59" fmla="*/ 1750 h 3427"/>
              <a:gd name="T60" fmla="*/ 327 w 3429"/>
              <a:gd name="T61" fmla="*/ 1670 h 3427"/>
              <a:gd name="T62" fmla="*/ 494 w 3429"/>
              <a:gd name="T63" fmla="*/ 1616 h 3427"/>
              <a:gd name="T64" fmla="*/ 676 w 3429"/>
              <a:gd name="T65" fmla="*/ 1650 h 3427"/>
              <a:gd name="T66" fmla="*/ 880 w 3429"/>
              <a:gd name="T67" fmla="*/ 1832 h 3427"/>
              <a:gd name="T68" fmla="*/ 973 w 3429"/>
              <a:gd name="T69" fmla="*/ 2068 h 3427"/>
              <a:gd name="T70" fmla="*/ 913 w 3429"/>
              <a:gd name="T71" fmla="*/ 2393 h 3427"/>
              <a:gd name="T72" fmla="*/ 741 w 3429"/>
              <a:gd name="T73" fmla="*/ 2525 h 3427"/>
              <a:gd name="T74" fmla="*/ 362 w 3429"/>
              <a:gd name="T75" fmla="*/ 2521 h 3427"/>
              <a:gd name="T76" fmla="*/ 121 w 3429"/>
              <a:gd name="T77" fmla="*/ 2521 h 3427"/>
              <a:gd name="T78" fmla="*/ 25 w 3429"/>
              <a:gd name="T79" fmla="*/ 2618 h 3427"/>
              <a:gd name="T80" fmla="*/ 34 w 3429"/>
              <a:gd name="T81" fmla="*/ 2874 h 3427"/>
              <a:gd name="T82" fmla="*/ 379 w 3429"/>
              <a:gd name="T83" fmla="*/ 3362 h 3427"/>
              <a:gd name="T84" fmla="*/ 851 w 3429"/>
              <a:gd name="T85" fmla="*/ 3427 h 3427"/>
              <a:gd name="T86" fmla="*/ 1011 w 3429"/>
              <a:gd name="T87" fmla="*/ 3369 h 3427"/>
              <a:gd name="T88" fmla="*/ 1012 w 3429"/>
              <a:gd name="T89" fmla="*/ 3266 h 3427"/>
              <a:gd name="T90" fmla="*/ 913 w 3429"/>
              <a:gd name="T91" fmla="*/ 3019 h 3427"/>
              <a:gd name="T92" fmla="*/ 922 w 3429"/>
              <a:gd name="T93" fmla="*/ 2759 h 3427"/>
              <a:gd name="T94" fmla="*/ 1163 w 3429"/>
              <a:gd name="T95" fmla="*/ 2513 h 3427"/>
              <a:gd name="T96" fmla="*/ 1346 w 3429"/>
              <a:gd name="T97" fmla="*/ 2453 h 3427"/>
              <a:gd name="T98" fmla="*/ 1521 w 3429"/>
              <a:gd name="T99" fmla="*/ 2455 h 3427"/>
              <a:gd name="T100" fmla="*/ 1716 w 3429"/>
              <a:gd name="T101" fmla="*/ 2549 h 3427"/>
              <a:gd name="T102" fmla="*/ 1796 w 3429"/>
              <a:gd name="T103" fmla="*/ 2674 h 3427"/>
              <a:gd name="T104" fmla="*/ 1793 w 3429"/>
              <a:gd name="T105" fmla="*/ 3084 h 3427"/>
              <a:gd name="T106" fmla="*/ 1790 w 3429"/>
              <a:gd name="T107" fmla="*/ 3291 h 3427"/>
              <a:gd name="T108" fmla="*/ 1880 w 3429"/>
              <a:gd name="T109" fmla="*/ 3396 h 3427"/>
              <a:gd name="T110" fmla="*/ 2145 w 3429"/>
              <a:gd name="T111" fmla="*/ 3392 h 3427"/>
              <a:gd name="T112" fmla="*/ 2484 w 3429"/>
              <a:gd name="T113" fmla="*/ 2884 h 3427"/>
              <a:gd name="T114" fmla="*/ 2482 w 3429"/>
              <a:gd name="T115" fmla="*/ 2585 h 3427"/>
              <a:gd name="T116" fmla="*/ 2598 w 3429"/>
              <a:gd name="T117" fmla="*/ 2455 h 3427"/>
              <a:gd name="T118" fmla="*/ 2790 w 3429"/>
              <a:gd name="T119" fmla="*/ 2419 h 3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29" h="3427">
                <a:moveTo>
                  <a:pt x="2825" y="2424"/>
                </a:moveTo>
                <a:lnTo>
                  <a:pt x="2908" y="2436"/>
                </a:lnTo>
                <a:lnTo>
                  <a:pt x="3062" y="2450"/>
                </a:lnTo>
                <a:lnTo>
                  <a:pt x="3130" y="2451"/>
                </a:lnTo>
                <a:lnTo>
                  <a:pt x="3194" y="2450"/>
                </a:lnTo>
                <a:lnTo>
                  <a:pt x="3262" y="2440"/>
                </a:lnTo>
                <a:lnTo>
                  <a:pt x="3274" y="2435"/>
                </a:lnTo>
                <a:lnTo>
                  <a:pt x="3301" y="2422"/>
                </a:lnTo>
                <a:lnTo>
                  <a:pt x="3346" y="2387"/>
                </a:lnTo>
                <a:lnTo>
                  <a:pt x="3383" y="2339"/>
                </a:lnTo>
                <a:lnTo>
                  <a:pt x="3408" y="2283"/>
                </a:lnTo>
                <a:lnTo>
                  <a:pt x="3424" y="2220"/>
                </a:lnTo>
                <a:lnTo>
                  <a:pt x="3429" y="2150"/>
                </a:lnTo>
                <a:lnTo>
                  <a:pt x="3422" y="2078"/>
                </a:lnTo>
                <a:lnTo>
                  <a:pt x="3404" y="2004"/>
                </a:lnTo>
                <a:lnTo>
                  <a:pt x="3390" y="1967"/>
                </a:lnTo>
                <a:lnTo>
                  <a:pt x="3376" y="1938"/>
                </a:lnTo>
                <a:lnTo>
                  <a:pt x="3346" y="1884"/>
                </a:lnTo>
                <a:lnTo>
                  <a:pt x="3310" y="1836"/>
                </a:lnTo>
                <a:lnTo>
                  <a:pt x="3271" y="1795"/>
                </a:lnTo>
                <a:lnTo>
                  <a:pt x="3226" y="1759"/>
                </a:lnTo>
                <a:lnTo>
                  <a:pt x="3180" y="1732"/>
                </a:lnTo>
                <a:lnTo>
                  <a:pt x="3133" y="1713"/>
                </a:lnTo>
                <a:lnTo>
                  <a:pt x="3084" y="1703"/>
                </a:lnTo>
                <a:lnTo>
                  <a:pt x="3059" y="1702"/>
                </a:lnTo>
                <a:lnTo>
                  <a:pt x="3037" y="1703"/>
                </a:lnTo>
                <a:lnTo>
                  <a:pt x="2996" y="1712"/>
                </a:lnTo>
                <a:lnTo>
                  <a:pt x="2975" y="1719"/>
                </a:lnTo>
                <a:lnTo>
                  <a:pt x="2943" y="1732"/>
                </a:lnTo>
                <a:lnTo>
                  <a:pt x="2897" y="1750"/>
                </a:lnTo>
                <a:lnTo>
                  <a:pt x="2821" y="1780"/>
                </a:lnTo>
                <a:lnTo>
                  <a:pt x="2729" y="1817"/>
                </a:lnTo>
                <a:lnTo>
                  <a:pt x="2698" y="1829"/>
                </a:lnTo>
                <a:lnTo>
                  <a:pt x="2637" y="1837"/>
                </a:lnTo>
                <a:lnTo>
                  <a:pt x="2581" y="1827"/>
                </a:lnTo>
                <a:lnTo>
                  <a:pt x="2533" y="1800"/>
                </a:lnTo>
                <a:lnTo>
                  <a:pt x="2512" y="1779"/>
                </a:lnTo>
                <a:lnTo>
                  <a:pt x="2494" y="1758"/>
                </a:lnTo>
                <a:lnTo>
                  <a:pt x="2468" y="1705"/>
                </a:lnTo>
                <a:lnTo>
                  <a:pt x="2453" y="1643"/>
                </a:lnTo>
                <a:lnTo>
                  <a:pt x="2450" y="1573"/>
                </a:lnTo>
                <a:lnTo>
                  <a:pt x="2452" y="1534"/>
                </a:lnTo>
                <a:lnTo>
                  <a:pt x="2461" y="1451"/>
                </a:lnTo>
                <a:lnTo>
                  <a:pt x="2483" y="1285"/>
                </a:lnTo>
                <a:lnTo>
                  <a:pt x="2510" y="1118"/>
                </a:lnTo>
                <a:lnTo>
                  <a:pt x="2542" y="952"/>
                </a:lnTo>
                <a:lnTo>
                  <a:pt x="2561" y="869"/>
                </a:lnTo>
                <a:lnTo>
                  <a:pt x="2425" y="898"/>
                </a:lnTo>
                <a:lnTo>
                  <a:pt x="2152" y="945"/>
                </a:lnTo>
                <a:lnTo>
                  <a:pt x="2015" y="963"/>
                </a:lnTo>
                <a:lnTo>
                  <a:pt x="1976" y="966"/>
                </a:lnTo>
                <a:lnTo>
                  <a:pt x="1903" y="960"/>
                </a:lnTo>
                <a:lnTo>
                  <a:pt x="1839" y="938"/>
                </a:lnTo>
                <a:lnTo>
                  <a:pt x="1783" y="901"/>
                </a:lnTo>
                <a:lnTo>
                  <a:pt x="1760" y="876"/>
                </a:lnTo>
                <a:lnTo>
                  <a:pt x="1740" y="850"/>
                </a:lnTo>
                <a:lnTo>
                  <a:pt x="1711" y="789"/>
                </a:lnTo>
                <a:lnTo>
                  <a:pt x="1695" y="719"/>
                </a:lnTo>
                <a:lnTo>
                  <a:pt x="1693" y="644"/>
                </a:lnTo>
                <a:lnTo>
                  <a:pt x="1698" y="603"/>
                </a:lnTo>
                <a:lnTo>
                  <a:pt x="1711" y="520"/>
                </a:lnTo>
                <a:lnTo>
                  <a:pt x="1724" y="375"/>
                </a:lnTo>
                <a:lnTo>
                  <a:pt x="1725" y="259"/>
                </a:lnTo>
                <a:lnTo>
                  <a:pt x="1717" y="177"/>
                </a:lnTo>
                <a:lnTo>
                  <a:pt x="1710" y="154"/>
                </a:lnTo>
                <a:lnTo>
                  <a:pt x="1701" y="137"/>
                </a:lnTo>
                <a:lnTo>
                  <a:pt x="1680" y="105"/>
                </a:lnTo>
                <a:lnTo>
                  <a:pt x="1654" y="76"/>
                </a:lnTo>
                <a:lnTo>
                  <a:pt x="1621" y="52"/>
                </a:lnTo>
                <a:lnTo>
                  <a:pt x="1585" y="32"/>
                </a:lnTo>
                <a:lnTo>
                  <a:pt x="1546" y="16"/>
                </a:lnTo>
                <a:lnTo>
                  <a:pt x="1501" y="6"/>
                </a:lnTo>
                <a:lnTo>
                  <a:pt x="1455" y="0"/>
                </a:lnTo>
                <a:lnTo>
                  <a:pt x="1430" y="0"/>
                </a:lnTo>
                <a:lnTo>
                  <a:pt x="1382" y="2"/>
                </a:lnTo>
                <a:lnTo>
                  <a:pt x="1288" y="22"/>
                </a:lnTo>
                <a:lnTo>
                  <a:pt x="1241" y="39"/>
                </a:lnTo>
                <a:lnTo>
                  <a:pt x="1205" y="55"/>
                </a:lnTo>
                <a:lnTo>
                  <a:pt x="1139" y="95"/>
                </a:lnTo>
                <a:lnTo>
                  <a:pt x="1083" y="142"/>
                </a:lnTo>
                <a:lnTo>
                  <a:pt x="1038" y="194"/>
                </a:lnTo>
                <a:lnTo>
                  <a:pt x="1005" y="251"/>
                </a:lnTo>
                <a:lnTo>
                  <a:pt x="984" y="309"/>
                </a:lnTo>
                <a:lnTo>
                  <a:pt x="976" y="368"/>
                </a:lnTo>
                <a:lnTo>
                  <a:pt x="983" y="425"/>
                </a:lnTo>
                <a:lnTo>
                  <a:pt x="993" y="453"/>
                </a:lnTo>
                <a:lnTo>
                  <a:pt x="1007" y="485"/>
                </a:lnTo>
                <a:lnTo>
                  <a:pt x="1024" y="530"/>
                </a:lnTo>
                <a:lnTo>
                  <a:pt x="1054" y="606"/>
                </a:lnTo>
                <a:lnTo>
                  <a:pt x="1092" y="700"/>
                </a:lnTo>
                <a:lnTo>
                  <a:pt x="1101" y="725"/>
                </a:lnTo>
                <a:lnTo>
                  <a:pt x="1110" y="773"/>
                </a:lnTo>
                <a:lnTo>
                  <a:pt x="1108" y="820"/>
                </a:lnTo>
                <a:lnTo>
                  <a:pt x="1095" y="864"/>
                </a:lnTo>
                <a:lnTo>
                  <a:pt x="1082" y="883"/>
                </a:lnTo>
                <a:lnTo>
                  <a:pt x="1066" y="905"/>
                </a:lnTo>
                <a:lnTo>
                  <a:pt x="1021" y="941"/>
                </a:lnTo>
                <a:lnTo>
                  <a:pt x="964" y="965"/>
                </a:lnTo>
                <a:lnTo>
                  <a:pt x="897" y="979"/>
                </a:lnTo>
                <a:lnTo>
                  <a:pt x="858" y="980"/>
                </a:lnTo>
                <a:lnTo>
                  <a:pt x="835" y="979"/>
                </a:lnTo>
                <a:lnTo>
                  <a:pt x="809" y="977"/>
                </a:lnTo>
                <a:lnTo>
                  <a:pt x="722" y="967"/>
                </a:lnTo>
                <a:lnTo>
                  <a:pt x="548" y="944"/>
                </a:lnTo>
                <a:lnTo>
                  <a:pt x="373" y="915"/>
                </a:lnTo>
                <a:lnTo>
                  <a:pt x="200" y="881"/>
                </a:lnTo>
                <a:lnTo>
                  <a:pt x="114" y="862"/>
                </a:lnTo>
                <a:lnTo>
                  <a:pt x="96" y="945"/>
                </a:lnTo>
                <a:lnTo>
                  <a:pt x="62" y="1114"/>
                </a:lnTo>
                <a:lnTo>
                  <a:pt x="33" y="1285"/>
                </a:lnTo>
                <a:lnTo>
                  <a:pt x="12" y="1457"/>
                </a:lnTo>
                <a:lnTo>
                  <a:pt x="2" y="1542"/>
                </a:lnTo>
                <a:lnTo>
                  <a:pt x="0" y="1571"/>
                </a:lnTo>
                <a:lnTo>
                  <a:pt x="2" y="1624"/>
                </a:lnTo>
                <a:lnTo>
                  <a:pt x="12" y="1669"/>
                </a:lnTo>
                <a:lnTo>
                  <a:pt x="29" y="1707"/>
                </a:lnTo>
                <a:lnTo>
                  <a:pt x="41" y="1721"/>
                </a:lnTo>
                <a:lnTo>
                  <a:pt x="51" y="1731"/>
                </a:lnTo>
                <a:lnTo>
                  <a:pt x="78" y="1746"/>
                </a:lnTo>
                <a:lnTo>
                  <a:pt x="108" y="1750"/>
                </a:lnTo>
                <a:lnTo>
                  <a:pt x="142" y="1744"/>
                </a:lnTo>
                <a:lnTo>
                  <a:pt x="160" y="1737"/>
                </a:lnTo>
                <a:lnTo>
                  <a:pt x="251" y="1699"/>
                </a:lnTo>
                <a:lnTo>
                  <a:pt x="327" y="1670"/>
                </a:lnTo>
                <a:lnTo>
                  <a:pt x="373" y="1652"/>
                </a:lnTo>
                <a:lnTo>
                  <a:pt x="407" y="1638"/>
                </a:lnTo>
                <a:lnTo>
                  <a:pt x="435" y="1628"/>
                </a:lnTo>
                <a:lnTo>
                  <a:pt x="494" y="1616"/>
                </a:lnTo>
                <a:lnTo>
                  <a:pt x="524" y="1615"/>
                </a:lnTo>
                <a:lnTo>
                  <a:pt x="555" y="1616"/>
                </a:lnTo>
                <a:lnTo>
                  <a:pt x="616" y="1628"/>
                </a:lnTo>
                <a:lnTo>
                  <a:pt x="676" y="1650"/>
                </a:lnTo>
                <a:lnTo>
                  <a:pt x="733" y="1683"/>
                </a:lnTo>
                <a:lnTo>
                  <a:pt x="787" y="1724"/>
                </a:lnTo>
                <a:lnTo>
                  <a:pt x="837" y="1774"/>
                </a:lnTo>
                <a:lnTo>
                  <a:pt x="880" y="1832"/>
                </a:lnTo>
                <a:lnTo>
                  <a:pt x="918" y="1897"/>
                </a:lnTo>
                <a:lnTo>
                  <a:pt x="933" y="1933"/>
                </a:lnTo>
                <a:lnTo>
                  <a:pt x="951" y="1977"/>
                </a:lnTo>
                <a:lnTo>
                  <a:pt x="973" y="2068"/>
                </a:lnTo>
                <a:lnTo>
                  <a:pt x="979" y="2159"/>
                </a:lnTo>
                <a:lnTo>
                  <a:pt x="971" y="2244"/>
                </a:lnTo>
                <a:lnTo>
                  <a:pt x="949" y="2322"/>
                </a:lnTo>
                <a:lnTo>
                  <a:pt x="913" y="2393"/>
                </a:lnTo>
                <a:lnTo>
                  <a:pt x="866" y="2452"/>
                </a:lnTo>
                <a:lnTo>
                  <a:pt x="807" y="2498"/>
                </a:lnTo>
                <a:lnTo>
                  <a:pt x="771" y="2513"/>
                </a:lnTo>
                <a:lnTo>
                  <a:pt x="741" y="2525"/>
                </a:lnTo>
                <a:lnTo>
                  <a:pt x="652" y="2536"/>
                </a:lnTo>
                <a:lnTo>
                  <a:pt x="595" y="2537"/>
                </a:lnTo>
                <a:lnTo>
                  <a:pt x="524" y="2536"/>
                </a:lnTo>
                <a:lnTo>
                  <a:pt x="362" y="2521"/>
                </a:lnTo>
                <a:lnTo>
                  <a:pt x="276" y="2508"/>
                </a:lnTo>
                <a:lnTo>
                  <a:pt x="242" y="2504"/>
                </a:lnTo>
                <a:lnTo>
                  <a:pt x="177" y="2506"/>
                </a:lnTo>
                <a:lnTo>
                  <a:pt x="121" y="2521"/>
                </a:lnTo>
                <a:lnTo>
                  <a:pt x="75" y="2548"/>
                </a:lnTo>
                <a:lnTo>
                  <a:pt x="56" y="2567"/>
                </a:lnTo>
                <a:lnTo>
                  <a:pt x="44" y="2583"/>
                </a:lnTo>
                <a:lnTo>
                  <a:pt x="25" y="2618"/>
                </a:lnTo>
                <a:lnTo>
                  <a:pt x="15" y="2659"/>
                </a:lnTo>
                <a:lnTo>
                  <a:pt x="13" y="2705"/>
                </a:lnTo>
                <a:lnTo>
                  <a:pt x="16" y="2729"/>
                </a:lnTo>
                <a:lnTo>
                  <a:pt x="34" y="2874"/>
                </a:lnTo>
                <a:lnTo>
                  <a:pt x="85" y="3163"/>
                </a:lnTo>
                <a:lnTo>
                  <a:pt x="118" y="3307"/>
                </a:lnTo>
                <a:lnTo>
                  <a:pt x="204" y="3327"/>
                </a:lnTo>
                <a:lnTo>
                  <a:pt x="379" y="3362"/>
                </a:lnTo>
                <a:lnTo>
                  <a:pt x="554" y="3391"/>
                </a:lnTo>
                <a:lnTo>
                  <a:pt x="730" y="3415"/>
                </a:lnTo>
                <a:lnTo>
                  <a:pt x="818" y="3425"/>
                </a:lnTo>
                <a:lnTo>
                  <a:pt x="851" y="3427"/>
                </a:lnTo>
                <a:lnTo>
                  <a:pt x="912" y="3422"/>
                </a:lnTo>
                <a:lnTo>
                  <a:pt x="962" y="3408"/>
                </a:lnTo>
                <a:lnTo>
                  <a:pt x="998" y="3384"/>
                </a:lnTo>
                <a:lnTo>
                  <a:pt x="1011" y="3369"/>
                </a:lnTo>
                <a:lnTo>
                  <a:pt x="1018" y="3356"/>
                </a:lnTo>
                <a:lnTo>
                  <a:pt x="1024" y="3329"/>
                </a:lnTo>
                <a:lnTo>
                  <a:pt x="1021" y="3289"/>
                </a:lnTo>
                <a:lnTo>
                  <a:pt x="1012" y="3266"/>
                </a:lnTo>
                <a:lnTo>
                  <a:pt x="974" y="3173"/>
                </a:lnTo>
                <a:lnTo>
                  <a:pt x="943" y="3096"/>
                </a:lnTo>
                <a:lnTo>
                  <a:pt x="927" y="3052"/>
                </a:lnTo>
                <a:lnTo>
                  <a:pt x="913" y="3019"/>
                </a:lnTo>
                <a:lnTo>
                  <a:pt x="900" y="2984"/>
                </a:lnTo>
                <a:lnTo>
                  <a:pt x="890" y="2909"/>
                </a:lnTo>
                <a:lnTo>
                  <a:pt x="898" y="2834"/>
                </a:lnTo>
                <a:lnTo>
                  <a:pt x="922" y="2759"/>
                </a:lnTo>
                <a:lnTo>
                  <a:pt x="962" y="2687"/>
                </a:lnTo>
                <a:lnTo>
                  <a:pt x="1016" y="2621"/>
                </a:lnTo>
                <a:lnTo>
                  <a:pt x="1083" y="2562"/>
                </a:lnTo>
                <a:lnTo>
                  <a:pt x="1163" y="2513"/>
                </a:lnTo>
                <a:lnTo>
                  <a:pt x="1208" y="2492"/>
                </a:lnTo>
                <a:lnTo>
                  <a:pt x="1235" y="2482"/>
                </a:lnTo>
                <a:lnTo>
                  <a:pt x="1290" y="2464"/>
                </a:lnTo>
                <a:lnTo>
                  <a:pt x="1346" y="2453"/>
                </a:lnTo>
                <a:lnTo>
                  <a:pt x="1402" y="2448"/>
                </a:lnTo>
                <a:lnTo>
                  <a:pt x="1430" y="2447"/>
                </a:lnTo>
                <a:lnTo>
                  <a:pt x="1461" y="2448"/>
                </a:lnTo>
                <a:lnTo>
                  <a:pt x="1521" y="2455"/>
                </a:lnTo>
                <a:lnTo>
                  <a:pt x="1577" y="2470"/>
                </a:lnTo>
                <a:lnTo>
                  <a:pt x="1629" y="2490"/>
                </a:lnTo>
                <a:lnTo>
                  <a:pt x="1675" y="2516"/>
                </a:lnTo>
                <a:lnTo>
                  <a:pt x="1716" y="2549"/>
                </a:lnTo>
                <a:lnTo>
                  <a:pt x="1751" y="2588"/>
                </a:lnTo>
                <a:lnTo>
                  <a:pt x="1778" y="2631"/>
                </a:lnTo>
                <a:lnTo>
                  <a:pt x="1788" y="2654"/>
                </a:lnTo>
                <a:lnTo>
                  <a:pt x="1796" y="2674"/>
                </a:lnTo>
                <a:lnTo>
                  <a:pt x="1806" y="2721"/>
                </a:lnTo>
                <a:lnTo>
                  <a:pt x="1812" y="2808"/>
                </a:lnTo>
                <a:lnTo>
                  <a:pt x="1808" y="2945"/>
                </a:lnTo>
                <a:lnTo>
                  <a:pt x="1793" y="3084"/>
                </a:lnTo>
                <a:lnTo>
                  <a:pt x="1783" y="3150"/>
                </a:lnTo>
                <a:lnTo>
                  <a:pt x="1779" y="3181"/>
                </a:lnTo>
                <a:lnTo>
                  <a:pt x="1780" y="3239"/>
                </a:lnTo>
                <a:lnTo>
                  <a:pt x="1790" y="3291"/>
                </a:lnTo>
                <a:lnTo>
                  <a:pt x="1812" y="3335"/>
                </a:lnTo>
                <a:lnTo>
                  <a:pt x="1827" y="3354"/>
                </a:lnTo>
                <a:lnTo>
                  <a:pt x="1842" y="3371"/>
                </a:lnTo>
                <a:lnTo>
                  <a:pt x="1880" y="3396"/>
                </a:lnTo>
                <a:lnTo>
                  <a:pt x="1925" y="3410"/>
                </a:lnTo>
                <a:lnTo>
                  <a:pt x="1976" y="3414"/>
                </a:lnTo>
                <a:lnTo>
                  <a:pt x="2004" y="3411"/>
                </a:lnTo>
                <a:lnTo>
                  <a:pt x="2145" y="3392"/>
                </a:lnTo>
                <a:lnTo>
                  <a:pt x="2427" y="3343"/>
                </a:lnTo>
                <a:lnTo>
                  <a:pt x="2566" y="3313"/>
                </a:lnTo>
                <a:lnTo>
                  <a:pt x="2535" y="3171"/>
                </a:lnTo>
                <a:lnTo>
                  <a:pt x="2484" y="2884"/>
                </a:lnTo>
                <a:lnTo>
                  <a:pt x="2465" y="2741"/>
                </a:lnTo>
                <a:lnTo>
                  <a:pt x="2462" y="2707"/>
                </a:lnTo>
                <a:lnTo>
                  <a:pt x="2466" y="2643"/>
                </a:lnTo>
                <a:lnTo>
                  <a:pt x="2482" y="2585"/>
                </a:lnTo>
                <a:lnTo>
                  <a:pt x="2509" y="2533"/>
                </a:lnTo>
                <a:lnTo>
                  <a:pt x="2527" y="2511"/>
                </a:lnTo>
                <a:lnTo>
                  <a:pt x="2548" y="2489"/>
                </a:lnTo>
                <a:lnTo>
                  <a:pt x="2598" y="2455"/>
                </a:lnTo>
                <a:lnTo>
                  <a:pt x="2655" y="2431"/>
                </a:lnTo>
                <a:lnTo>
                  <a:pt x="2720" y="2420"/>
                </a:lnTo>
                <a:lnTo>
                  <a:pt x="2755" y="2419"/>
                </a:lnTo>
                <a:lnTo>
                  <a:pt x="2790" y="2419"/>
                </a:lnTo>
                <a:lnTo>
                  <a:pt x="2825" y="2424"/>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80201" tIns="40099" rIns="80201" bIns="40099" numCol="1" anchor="t" anchorCtr="0" compatLnSpc="1"/>
          <a:lstStyle/>
          <a:p>
            <a:pPr fontAlgn="auto"/>
            <a:endParaRPr lang="en-US" sz="1580" strike="noStrike" noProof="1"/>
          </a:p>
        </p:txBody>
      </p:sp>
      <p:sp>
        <p:nvSpPr>
          <p:cNvPr id="37" name="Freeform 706"/>
          <p:cNvSpPr/>
          <p:nvPr/>
        </p:nvSpPr>
        <p:spPr bwMode="auto">
          <a:xfrm>
            <a:off x="6997700" y="2855913"/>
            <a:ext cx="1533525" cy="1435100"/>
          </a:xfrm>
          <a:custGeom>
            <a:avLst/>
            <a:gdLst>
              <a:gd name="T0" fmla="*/ 3129 w 3429"/>
              <a:gd name="T1" fmla="*/ 2451 h 3426"/>
              <a:gd name="T2" fmla="*/ 3300 w 3429"/>
              <a:gd name="T3" fmla="*/ 2422 h 3426"/>
              <a:gd name="T4" fmla="*/ 3423 w 3429"/>
              <a:gd name="T5" fmla="*/ 2220 h 3426"/>
              <a:gd name="T6" fmla="*/ 3389 w 3429"/>
              <a:gd name="T7" fmla="*/ 1967 h 3426"/>
              <a:gd name="T8" fmla="*/ 3270 w 3429"/>
              <a:gd name="T9" fmla="*/ 1794 h 3426"/>
              <a:gd name="T10" fmla="*/ 3083 w 3429"/>
              <a:gd name="T11" fmla="*/ 1703 h 3426"/>
              <a:gd name="T12" fmla="*/ 2976 w 3429"/>
              <a:gd name="T13" fmla="*/ 1719 h 3426"/>
              <a:gd name="T14" fmla="*/ 2729 w 3429"/>
              <a:gd name="T15" fmla="*/ 1817 h 3426"/>
              <a:gd name="T16" fmla="*/ 2532 w 3429"/>
              <a:gd name="T17" fmla="*/ 1800 h 3426"/>
              <a:gd name="T18" fmla="*/ 2452 w 3429"/>
              <a:gd name="T19" fmla="*/ 1643 h 3426"/>
              <a:gd name="T20" fmla="*/ 2482 w 3429"/>
              <a:gd name="T21" fmla="*/ 1284 h 3426"/>
              <a:gd name="T22" fmla="*/ 2424 w 3429"/>
              <a:gd name="T23" fmla="*/ 898 h 3426"/>
              <a:gd name="T24" fmla="*/ 1903 w 3429"/>
              <a:gd name="T25" fmla="*/ 960 h 3426"/>
              <a:gd name="T26" fmla="*/ 1740 w 3429"/>
              <a:gd name="T27" fmla="*/ 850 h 3426"/>
              <a:gd name="T28" fmla="*/ 1697 w 3429"/>
              <a:gd name="T29" fmla="*/ 603 h 3426"/>
              <a:gd name="T30" fmla="*/ 1716 w 3429"/>
              <a:gd name="T31" fmla="*/ 177 h 3426"/>
              <a:gd name="T32" fmla="*/ 1653 w 3429"/>
              <a:gd name="T33" fmla="*/ 75 h 3426"/>
              <a:gd name="T34" fmla="*/ 1501 w 3429"/>
              <a:gd name="T35" fmla="*/ 6 h 3426"/>
              <a:gd name="T36" fmla="*/ 1287 w 3429"/>
              <a:gd name="T37" fmla="*/ 20 h 3426"/>
              <a:gd name="T38" fmla="*/ 1083 w 3429"/>
              <a:gd name="T39" fmla="*/ 142 h 3426"/>
              <a:gd name="T40" fmla="*/ 975 w 3429"/>
              <a:gd name="T41" fmla="*/ 368 h 3426"/>
              <a:gd name="T42" fmla="*/ 1024 w 3429"/>
              <a:gd name="T43" fmla="*/ 530 h 3426"/>
              <a:gd name="T44" fmla="*/ 1111 w 3429"/>
              <a:gd name="T45" fmla="*/ 773 h 3426"/>
              <a:gd name="T46" fmla="*/ 1065 w 3429"/>
              <a:gd name="T47" fmla="*/ 905 h 3426"/>
              <a:gd name="T48" fmla="*/ 858 w 3429"/>
              <a:gd name="T49" fmla="*/ 979 h 3426"/>
              <a:gd name="T50" fmla="*/ 547 w 3429"/>
              <a:gd name="T51" fmla="*/ 944 h 3426"/>
              <a:gd name="T52" fmla="*/ 95 w 3429"/>
              <a:gd name="T53" fmla="*/ 945 h 3426"/>
              <a:gd name="T54" fmla="*/ 2 w 3429"/>
              <a:gd name="T55" fmla="*/ 1541 h 3426"/>
              <a:gd name="T56" fmla="*/ 29 w 3429"/>
              <a:gd name="T57" fmla="*/ 1706 h 3426"/>
              <a:gd name="T58" fmla="*/ 107 w 3429"/>
              <a:gd name="T59" fmla="*/ 1750 h 3426"/>
              <a:gd name="T60" fmla="*/ 329 w 3429"/>
              <a:gd name="T61" fmla="*/ 1669 h 3426"/>
              <a:gd name="T62" fmla="*/ 493 w 3429"/>
              <a:gd name="T63" fmla="*/ 1616 h 3426"/>
              <a:gd name="T64" fmla="*/ 675 w 3429"/>
              <a:gd name="T65" fmla="*/ 1649 h 3426"/>
              <a:gd name="T66" fmla="*/ 880 w 3429"/>
              <a:gd name="T67" fmla="*/ 1832 h 3426"/>
              <a:gd name="T68" fmla="*/ 972 w 3429"/>
              <a:gd name="T69" fmla="*/ 2068 h 3426"/>
              <a:gd name="T70" fmla="*/ 914 w 3429"/>
              <a:gd name="T71" fmla="*/ 2393 h 3426"/>
              <a:gd name="T72" fmla="*/ 741 w 3429"/>
              <a:gd name="T73" fmla="*/ 2524 h 3426"/>
              <a:gd name="T74" fmla="*/ 361 w 3429"/>
              <a:gd name="T75" fmla="*/ 2521 h 3426"/>
              <a:gd name="T76" fmla="*/ 121 w 3429"/>
              <a:gd name="T77" fmla="*/ 2521 h 3426"/>
              <a:gd name="T78" fmla="*/ 25 w 3429"/>
              <a:gd name="T79" fmla="*/ 2618 h 3426"/>
              <a:gd name="T80" fmla="*/ 34 w 3429"/>
              <a:gd name="T81" fmla="*/ 2874 h 3426"/>
              <a:gd name="T82" fmla="*/ 378 w 3429"/>
              <a:gd name="T83" fmla="*/ 3362 h 3426"/>
              <a:gd name="T84" fmla="*/ 851 w 3429"/>
              <a:gd name="T85" fmla="*/ 3426 h 3426"/>
              <a:gd name="T86" fmla="*/ 1010 w 3429"/>
              <a:gd name="T87" fmla="*/ 3368 h 3426"/>
              <a:gd name="T88" fmla="*/ 1011 w 3429"/>
              <a:gd name="T89" fmla="*/ 3266 h 3426"/>
              <a:gd name="T90" fmla="*/ 913 w 3429"/>
              <a:gd name="T91" fmla="*/ 3019 h 3426"/>
              <a:gd name="T92" fmla="*/ 921 w 3429"/>
              <a:gd name="T93" fmla="*/ 2759 h 3426"/>
              <a:gd name="T94" fmla="*/ 1163 w 3429"/>
              <a:gd name="T95" fmla="*/ 2512 h 3426"/>
              <a:gd name="T96" fmla="*/ 1345 w 3429"/>
              <a:gd name="T97" fmla="*/ 2453 h 3426"/>
              <a:gd name="T98" fmla="*/ 1520 w 3429"/>
              <a:gd name="T99" fmla="*/ 2455 h 3426"/>
              <a:gd name="T100" fmla="*/ 1715 w 3429"/>
              <a:gd name="T101" fmla="*/ 2549 h 3426"/>
              <a:gd name="T102" fmla="*/ 1795 w 3429"/>
              <a:gd name="T103" fmla="*/ 2674 h 3426"/>
              <a:gd name="T104" fmla="*/ 1793 w 3429"/>
              <a:gd name="T105" fmla="*/ 3084 h 3426"/>
              <a:gd name="T106" fmla="*/ 1791 w 3429"/>
              <a:gd name="T107" fmla="*/ 3291 h 3426"/>
              <a:gd name="T108" fmla="*/ 1879 w 3429"/>
              <a:gd name="T109" fmla="*/ 3395 h 3426"/>
              <a:gd name="T110" fmla="*/ 2144 w 3429"/>
              <a:gd name="T111" fmla="*/ 3392 h 3426"/>
              <a:gd name="T112" fmla="*/ 2483 w 3429"/>
              <a:gd name="T113" fmla="*/ 2884 h 3426"/>
              <a:gd name="T114" fmla="*/ 2481 w 3429"/>
              <a:gd name="T115" fmla="*/ 2584 h 3426"/>
              <a:gd name="T116" fmla="*/ 2597 w 3429"/>
              <a:gd name="T117" fmla="*/ 2455 h 3426"/>
              <a:gd name="T118" fmla="*/ 2789 w 3429"/>
              <a:gd name="T119" fmla="*/ 2419 h 3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29" h="3426">
                <a:moveTo>
                  <a:pt x="2824" y="2424"/>
                </a:moveTo>
                <a:lnTo>
                  <a:pt x="2907" y="2436"/>
                </a:lnTo>
                <a:lnTo>
                  <a:pt x="3062" y="2450"/>
                </a:lnTo>
                <a:lnTo>
                  <a:pt x="3129" y="2451"/>
                </a:lnTo>
                <a:lnTo>
                  <a:pt x="3193" y="2450"/>
                </a:lnTo>
                <a:lnTo>
                  <a:pt x="3262" y="2439"/>
                </a:lnTo>
                <a:lnTo>
                  <a:pt x="3274" y="2435"/>
                </a:lnTo>
                <a:lnTo>
                  <a:pt x="3300" y="2422"/>
                </a:lnTo>
                <a:lnTo>
                  <a:pt x="3346" y="2386"/>
                </a:lnTo>
                <a:lnTo>
                  <a:pt x="3382" y="2339"/>
                </a:lnTo>
                <a:lnTo>
                  <a:pt x="3408" y="2283"/>
                </a:lnTo>
                <a:lnTo>
                  <a:pt x="3423" y="2220"/>
                </a:lnTo>
                <a:lnTo>
                  <a:pt x="3429" y="2150"/>
                </a:lnTo>
                <a:lnTo>
                  <a:pt x="3421" y="2077"/>
                </a:lnTo>
                <a:lnTo>
                  <a:pt x="3404" y="2004"/>
                </a:lnTo>
                <a:lnTo>
                  <a:pt x="3389" y="1967"/>
                </a:lnTo>
                <a:lnTo>
                  <a:pt x="3376" y="1937"/>
                </a:lnTo>
                <a:lnTo>
                  <a:pt x="3346" y="1884"/>
                </a:lnTo>
                <a:lnTo>
                  <a:pt x="3309" y="1836"/>
                </a:lnTo>
                <a:lnTo>
                  <a:pt x="3270" y="1794"/>
                </a:lnTo>
                <a:lnTo>
                  <a:pt x="3225" y="1759"/>
                </a:lnTo>
                <a:lnTo>
                  <a:pt x="3180" y="1731"/>
                </a:lnTo>
                <a:lnTo>
                  <a:pt x="3132" y="1712"/>
                </a:lnTo>
                <a:lnTo>
                  <a:pt x="3083" y="1703"/>
                </a:lnTo>
                <a:lnTo>
                  <a:pt x="3058" y="1702"/>
                </a:lnTo>
                <a:lnTo>
                  <a:pt x="3037" y="1703"/>
                </a:lnTo>
                <a:lnTo>
                  <a:pt x="2995" y="1711"/>
                </a:lnTo>
                <a:lnTo>
                  <a:pt x="2976" y="1719"/>
                </a:lnTo>
                <a:lnTo>
                  <a:pt x="2942" y="1732"/>
                </a:lnTo>
                <a:lnTo>
                  <a:pt x="2898" y="1750"/>
                </a:lnTo>
                <a:lnTo>
                  <a:pt x="2821" y="1780"/>
                </a:lnTo>
                <a:lnTo>
                  <a:pt x="2729" y="1817"/>
                </a:lnTo>
                <a:lnTo>
                  <a:pt x="2698" y="1829"/>
                </a:lnTo>
                <a:lnTo>
                  <a:pt x="2637" y="1837"/>
                </a:lnTo>
                <a:lnTo>
                  <a:pt x="2581" y="1827"/>
                </a:lnTo>
                <a:lnTo>
                  <a:pt x="2532" y="1800"/>
                </a:lnTo>
                <a:lnTo>
                  <a:pt x="2511" y="1779"/>
                </a:lnTo>
                <a:lnTo>
                  <a:pt x="2494" y="1758"/>
                </a:lnTo>
                <a:lnTo>
                  <a:pt x="2468" y="1705"/>
                </a:lnTo>
                <a:lnTo>
                  <a:pt x="2452" y="1643"/>
                </a:lnTo>
                <a:lnTo>
                  <a:pt x="2449" y="1573"/>
                </a:lnTo>
                <a:lnTo>
                  <a:pt x="2451" y="1534"/>
                </a:lnTo>
                <a:lnTo>
                  <a:pt x="2460" y="1451"/>
                </a:lnTo>
                <a:lnTo>
                  <a:pt x="2482" y="1284"/>
                </a:lnTo>
                <a:lnTo>
                  <a:pt x="2509" y="1117"/>
                </a:lnTo>
                <a:lnTo>
                  <a:pt x="2541" y="951"/>
                </a:lnTo>
                <a:lnTo>
                  <a:pt x="2560" y="869"/>
                </a:lnTo>
                <a:lnTo>
                  <a:pt x="2424" y="898"/>
                </a:lnTo>
                <a:lnTo>
                  <a:pt x="2151" y="945"/>
                </a:lnTo>
                <a:lnTo>
                  <a:pt x="2015" y="963"/>
                </a:lnTo>
                <a:lnTo>
                  <a:pt x="1975" y="966"/>
                </a:lnTo>
                <a:lnTo>
                  <a:pt x="1903" y="960"/>
                </a:lnTo>
                <a:lnTo>
                  <a:pt x="1838" y="938"/>
                </a:lnTo>
                <a:lnTo>
                  <a:pt x="1782" y="901"/>
                </a:lnTo>
                <a:lnTo>
                  <a:pt x="1760" y="876"/>
                </a:lnTo>
                <a:lnTo>
                  <a:pt x="1740" y="850"/>
                </a:lnTo>
                <a:lnTo>
                  <a:pt x="1710" y="789"/>
                </a:lnTo>
                <a:lnTo>
                  <a:pt x="1694" y="719"/>
                </a:lnTo>
                <a:lnTo>
                  <a:pt x="1692" y="644"/>
                </a:lnTo>
                <a:lnTo>
                  <a:pt x="1697" y="603"/>
                </a:lnTo>
                <a:lnTo>
                  <a:pt x="1710" y="520"/>
                </a:lnTo>
                <a:lnTo>
                  <a:pt x="1723" y="375"/>
                </a:lnTo>
                <a:lnTo>
                  <a:pt x="1724" y="259"/>
                </a:lnTo>
                <a:lnTo>
                  <a:pt x="1716" y="177"/>
                </a:lnTo>
                <a:lnTo>
                  <a:pt x="1709" y="154"/>
                </a:lnTo>
                <a:lnTo>
                  <a:pt x="1701" y="136"/>
                </a:lnTo>
                <a:lnTo>
                  <a:pt x="1680" y="104"/>
                </a:lnTo>
                <a:lnTo>
                  <a:pt x="1653" y="75"/>
                </a:lnTo>
                <a:lnTo>
                  <a:pt x="1622" y="51"/>
                </a:lnTo>
                <a:lnTo>
                  <a:pt x="1586" y="32"/>
                </a:lnTo>
                <a:lnTo>
                  <a:pt x="1545" y="16"/>
                </a:lnTo>
                <a:lnTo>
                  <a:pt x="1501" y="6"/>
                </a:lnTo>
                <a:lnTo>
                  <a:pt x="1454" y="0"/>
                </a:lnTo>
                <a:lnTo>
                  <a:pt x="1429" y="0"/>
                </a:lnTo>
                <a:lnTo>
                  <a:pt x="1381" y="2"/>
                </a:lnTo>
                <a:lnTo>
                  <a:pt x="1287" y="20"/>
                </a:lnTo>
                <a:lnTo>
                  <a:pt x="1240" y="38"/>
                </a:lnTo>
                <a:lnTo>
                  <a:pt x="1204" y="55"/>
                </a:lnTo>
                <a:lnTo>
                  <a:pt x="1139" y="95"/>
                </a:lnTo>
                <a:lnTo>
                  <a:pt x="1083" y="142"/>
                </a:lnTo>
                <a:lnTo>
                  <a:pt x="1037" y="194"/>
                </a:lnTo>
                <a:lnTo>
                  <a:pt x="1004" y="251"/>
                </a:lnTo>
                <a:lnTo>
                  <a:pt x="983" y="309"/>
                </a:lnTo>
                <a:lnTo>
                  <a:pt x="975" y="368"/>
                </a:lnTo>
                <a:lnTo>
                  <a:pt x="982" y="425"/>
                </a:lnTo>
                <a:lnTo>
                  <a:pt x="993" y="453"/>
                </a:lnTo>
                <a:lnTo>
                  <a:pt x="1006" y="485"/>
                </a:lnTo>
                <a:lnTo>
                  <a:pt x="1024" y="530"/>
                </a:lnTo>
                <a:lnTo>
                  <a:pt x="1054" y="606"/>
                </a:lnTo>
                <a:lnTo>
                  <a:pt x="1091" y="698"/>
                </a:lnTo>
                <a:lnTo>
                  <a:pt x="1101" y="724"/>
                </a:lnTo>
                <a:lnTo>
                  <a:pt x="1111" y="773"/>
                </a:lnTo>
                <a:lnTo>
                  <a:pt x="1108" y="820"/>
                </a:lnTo>
                <a:lnTo>
                  <a:pt x="1094" y="863"/>
                </a:lnTo>
                <a:lnTo>
                  <a:pt x="1082" y="883"/>
                </a:lnTo>
                <a:lnTo>
                  <a:pt x="1065" y="905"/>
                </a:lnTo>
                <a:lnTo>
                  <a:pt x="1021" y="941"/>
                </a:lnTo>
                <a:lnTo>
                  <a:pt x="964" y="965"/>
                </a:lnTo>
                <a:lnTo>
                  <a:pt x="896" y="978"/>
                </a:lnTo>
                <a:lnTo>
                  <a:pt x="858" y="979"/>
                </a:lnTo>
                <a:lnTo>
                  <a:pt x="834" y="978"/>
                </a:lnTo>
                <a:lnTo>
                  <a:pt x="808" y="976"/>
                </a:lnTo>
                <a:lnTo>
                  <a:pt x="721" y="967"/>
                </a:lnTo>
                <a:lnTo>
                  <a:pt x="547" y="944"/>
                </a:lnTo>
                <a:lnTo>
                  <a:pt x="373" y="915"/>
                </a:lnTo>
                <a:lnTo>
                  <a:pt x="200" y="881"/>
                </a:lnTo>
                <a:lnTo>
                  <a:pt x="114" y="861"/>
                </a:lnTo>
                <a:lnTo>
                  <a:pt x="95" y="945"/>
                </a:lnTo>
                <a:lnTo>
                  <a:pt x="62" y="1114"/>
                </a:lnTo>
                <a:lnTo>
                  <a:pt x="34" y="1284"/>
                </a:lnTo>
                <a:lnTo>
                  <a:pt x="11" y="1456"/>
                </a:lnTo>
                <a:lnTo>
                  <a:pt x="2" y="1541"/>
                </a:lnTo>
                <a:lnTo>
                  <a:pt x="0" y="1570"/>
                </a:lnTo>
                <a:lnTo>
                  <a:pt x="2" y="1623"/>
                </a:lnTo>
                <a:lnTo>
                  <a:pt x="11" y="1669"/>
                </a:lnTo>
                <a:lnTo>
                  <a:pt x="29" y="1706"/>
                </a:lnTo>
                <a:lnTo>
                  <a:pt x="40" y="1721"/>
                </a:lnTo>
                <a:lnTo>
                  <a:pt x="51" y="1731"/>
                </a:lnTo>
                <a:lnTo>
                  <a:pt x="77" y="1746"/>
                </a:lnTo>
                <a:lnTo>
                  <a:pt x="107" y="1750"/>
                </a:lnTo>
                <a:lnTo>
                  <a:pt x="142" y="1744"/>
                </a:lnTo>
                <a:lnTo>
                  <a:pt x="159" y="1736"/>
                </a:lnTo>
                <a:lnTo>
                  <a:pt x="252" y="1699"/>
                </a:lnTo>
                <a:lnTo>
                  <a:pt x="329" y="1669"/>
                </a:lnTo>
                <a:lnTo>
                  <a:pt x="374" y="1651"/>
                </a:lnTo>
                <a:lnTo>
                  <a:pt x="406" y="1638"/>
                </a:lnTo>
                <a:lnTo>
                  <a:pt x="434" y="1627"/>
                </a:lnTo>
                <a:lnTo>
                  <a:pt x="493" y="1616"/>
                </a:lnTo>
                <a:lnTo>
                  <a:pt x="523" y="1615"/>
                </a:lnTo>
                <a:lnTo>
                  <a:pt x="554" y="1616"/>
                </a:lnTo>
                <a:lnTo>
                  <a:pt x="615" y="1627"/>
                </a:lnTo>
                <a:lnTo>
                  <a:pt x="675" y="1649"/>
                </a:lnTo>
                <a:lnTo>
                  <a:pt x="733" y="1682"/>
                </a:lnTo>
                <a:lnTo>
                  <a:pt x="787" y="1724"/>
                </a:lnTo>
                <a:lnTo>
                  <a:pt x="836" y="1774"/>
                </a:lnTo>
                <a:lnTo>
                  <a:pt x="880" y="1832"/>
                </a:lnTo>
                <a:lnTo>
                  <a:pt x="917" y="1897"/>
                </a:lnTo>
                <a:lnTo>
                  <a:pt x="932" y="1932"/>
                </a:lnTo>
                <a:lnTo>
                  <a:pt x="950" y="1977"/>
                </a:lnTo>
                <a:lnTo>
                  <a:pt x="972" y="2068"/>
                </a:lnTo>
                <a:lnTo>
                  <a:pt x="979" y="2158"/>
                </a:lnTo>
                <a:lnTo>
                  <a:pt x="971" y="2243"/>
                </a:lnTo>
                <a:lnTo>
                  <a:pt x="949" y="2322"/>
                </a:lnTo>
                <a:lnTo>
                  <a:pt x="914" y="2393"/>
                </a:lnTo>
                <a:lnTo>
                  <a:pt x="865" y="2452"/>
                </a:lnTo>
                <a:lnTo>
                  <a:pt x="806" y="2497"/>
                </a:lnTo>
                <a:lnTo>
                  <a:pt x="771" y="2513"/>
                </a:lnTo>
                <a:lnTo>
                  <a:pt x="741" y="2524"/>
                </a:lnTo>
                <a:lnTo>
                  <a:pt x="652" y="2536"/>
                </a:lnTo>
                <a:lnTo>
                  <a:pt x="595" y="2537"/>
                </a:lnTo>
                <a:lnTo>
                  <a:pt x="523" y="2536"/>
                </a:lnTo>
                <a:lnTo>
                  <a:pt x="361" y="2521"/>
                </a:lnTo>
                <a:lnTo>
                  <a:pt x="275" y="2508"/>
                </a:lnTo>
                <a:lnTo>
                  <a:pt x="241" y="2504"/>
                </a:lnTo>
                <a:lnTo>
                  <a:pt x="177" y="2506"/>
                </a:lnTo>
                <a:lnTo>
                  <a:pt x="121" y="2521"/>
                </a:lnTo>
                <a:lnTo>
                  <a:pt x="74" y="2548"/>
                </a:lnTo>
                <a:lnTo>
                  <a:pt x="56" y="2567"/>
                </a:lnTo>
                <a:lnTo>
                  <a:pt x="43" y="2582"/>
                </a:lnTo>
                <a:lnTo>
                  <a:pt x="25" y="2618"/>
                </a:lnTo>
                <a:lnTo>
                  <a:pt x="15" y="2658"/>
                </a:lnTo>
                <a:lnTo>
                  <a:pt x="12" y="2705"/>
                </a:lnTo>
                <a:lnTo>
                  <a:pt x="15" y="2729"/>
                </a:lnTo>
                <a:lnTo>
                  <a:pt x="34" y="2874"/>
                </a:lnTo>
                <a:lnTo>
                  <a:pt x="86" y="3163"/>
                </a:lnTo>
                <a:lnTo>
                  <a:pt x="118" y="3307"/>
                </a:lnTo>
                <a:lnTo>
                  <a:pt x="204" y="3327"/>
                </a:lnTo>
                <a:lnTo>
                  <a:pt x="378" y="3362"/>
                </a:lnTo>
                <a:lnTo>
                  <a:pt x="553" y="3391"/>
                </a:lnTo>
                <a:lnTo>
                  <a:pt x="729" y="3415"/>
                </a:lnTo>
                <a:lnTo>
                  <a:pt x="817" y="3424"/>
                </a:lnTo>
                <a:lnTo>
                  <a:pt x="851" y="3426"/>
                </a:lnTo>
                <a:lnTo>
                  <a:pt x="912" y="3422"/>
                </a:lnTo>
                <a:lnTo>
                  <a:pt x="962" y="3408"/>
                </a:lnTo>
                <a:lnTo>
                  <a:pt x="998" y="3384"/>
                </a:lnTo>
                <a:lnTo>
                  <a:pt x="1010" y="3368"/>
                </a:lnTo>
                <a:lnTo>
                  <a:pt x="1017" y="3356"/>
                </a:lnTo>
                <a:lnTo>
                  <a:pt x="1024" y="3329"/>
                </a:lnTo>
                <a:lnTo>
                  <a:pt x="1021" y="3288"/>
                </a:lnTo>
                <a:lnTo>
                  <a:pt x="1011" y="3266"/>
                </a:lnTo>
                <a:lnTo>
                  <a:pt x="973" y="3172"/>
                </a:lnTo>
                <a:lnTo>
                  <a:pt x="943" y="3096"/>
                </a:lnTo>
                <a:lnTo>
                  <a:pt x="926" y="3051"/>
                </a:lnTo>
                <a:lnTo>
                  <a:pt x="913" y="3019"/>
                </a:lnTo>
                <a:lnTo>
                  <a:pt x="899" y="2984"/>
                </a:lnTo>
                <a:lnTo>
                  <a:pt x="889" y="2909"/>
                </a:lnTo>
                <a:lnTo>
                  <a:pt x="897" y="2833"/>
                </a:lnTo>
                <a:lnTo>
                  <a:pt x="921" y="2759"/>
                </a:lnTo>
                <a:lnTo>
                  <a:pt x="962" y="2687"/>
                </a:lnTo>
                <a:lnTo>
                  <a:pt x="1015" y="2621"/>
                </a:lnTo>
                <a:lnTo>
                  <a:pt x="1083" y="2562"/>
                </a:lnTo>
                <a:lnTo>
                  <a:pt x="1163" y="2512"/>
                </a:lnTo>
                <a:lnTo>
                  <a:pt x="1207" y="2492"/>
                </a:lnTo>
                <a:lnTo>
                  <a:pt x="1234" y="2482"/>
                </a:lnTo>
                <a:lnTo>
                  <a:pt x="1289" y="2464"/>
                </a:lnTo>
                <a:lnTo>
                  <a:pt x="1345" y="2453"/>
                </a:lnTo>
                <a:lnTo>
                  <a:pt x="1401" y="2448"/>
                </a:lnTo>
                <a:lnTo>
                  <a:pt x="1429" y="2447"/>
                </a:lnTo>
                <a:lnTo>
                  <a:pt x="1460" y="2448"/>
                </a:lnTo>
                <a:lnTo>
                  <a:pt x="1520" y="2455"/>
                </a:lnTo>
                <a:lnTo>
                  <a:pt x="1576" y="2469"/>
                </a:lnTo>
                <a:lnTo>
                  <a:pt x="1628" y="2489"/>
                </a:lnTo>
                <a:lnTo>
                  <a:pt x="1675" y="2516"/>
                </a:lnTo>
                <a:lnTo>
                  <a:pt x="1715" y="2549"/>
                </a:lnTo>
                <a:lnTo>
                  <a:pt x="1750" y="2588"/>
                </a:lnTo>
                <a:lnTo>
                  <a:pt x="1777" y="2630"/>
                </a:lnTo>
                <a:lnTo>
                  <a:pt x="1789" y="2654"/>
                </a:lnTo>
                <a:lnTo>
                  <a:pt x="1795" y="2674"/>
                </a:lnTo>
                <a:lnTo>
                  <a:pt x="1805" y="2720"/>
                </a:lnTo>
                <a:lnTo>
                  <a:pt x="1811" y="2807"/>
                </a:lnTo>
                <a:lnTo>
                  <a:pt x="1807" y="2944"/>
                </a:lnTo>
                <a:lnTo>
                  <a:pt x="1793" y="3084"/>
                </a:lnTo>
                <a:lnTo>
                  <a:pt x="1782" y="3150"/>
                </a:lnTo>
                <a:lnTo>
                  <a:pt x="1779" y="3181"/>
                </a:lnTo>
                <a:lnTo>
                  <a:pt x="1779" y="3239"/>
                </a:lnTo>
                <a:lnTo>
                  <a:pt x="1791" y="3291"/>
                </a:lnTo>
                <a:lnTo>
                  <a:pt x="1811" y="3335"/>
                </a:lnTo>
                <a:lnTo>
                  <a:pt x="1826" y="3354"/>
                </a:lnTo>
                <a:lnTo>
                  <a:pt x="1842" y="3370"/>
                </a:lnTo>
                <a:lnTo>
                  <a:pt x="1879" y="3395"/>
                </a:lnTo>
                <a:lnTo>
                  <a:pt x="1924" y="3410"/>
                </a:lnTo>
                <a:lnTo>
                  <a:pt x="1976" y="3414"/>
                </a:lnTo>
                <a:lnTo>
                  <a:pt x="2004" y="3411"/>
                </a:lnTo>
                <a:lnTo>
                  <a:pt x="2144" y="3392"/>
                </a:lnTo>
                <a:lnTo>
                  <a:pt x="2426" y="3342"/>
                </a:lnTo>
                <a:lnTo>
                  <a:pt x="2565" y="3311"/>
                </a:lnTo>
                <a:lnTo>
                  <a:pt x="2534" y="3170"/>
                </a:lnTo>
                <a:lnTo>
                  <a:pt x="2483" y="2884"/>
                </a:lnTo>
                <a:lnTo>
                  <a:pt x="2465" y="2741"/>
                </a:lnTo>
                <a:lnTo>
                  <a:pt x="2461" y="2707"/>
                </a:lnTo>
                <a:lnTo>
                  <a:pt x="2466" y="2643"/>
                </a:lnTo>
                <a:lnTo>
                  <a:pt x="2481" y="2584"/>
                </a:lnTo>
                <a:lnTo>
                  <a:pt x="2508" y="2533"/>
                </a:lnTo>
                <a:lnTo>
                  <a:pt x="2527" y="2511"/>
                </a:lnTo>
                <a:lnTo>
                  <a:pt x="2547" y="2489"/>
                </a:lnTo>
                <a:lnTo>
                  <a:pt x="2597" y="2455"/>
                </a:lnTo>
                <a:lnTo>
                  <a:pt x="2654" y="2431"/>
                </a:lnTo>
                <a:lnTo>
                  <a:pt x="2720" y="2420"/>
                </a:lnTo>
                <a:lnTo>
                  <a:pt x="2755" y="2419"/>
                </a:lnTo>
                <a:lnTo>
                  <a:pt x="2789" y="2419"/>
                </a:lnTo>
                <a:lnTo>
                  <a:pt x="2824" y="2424"/>
                </a:ln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80201" tIns="40099" rIns="80201" bIns="40099" numCol="1" anchor="t" anchorCtr="0" compatLnSpc="1"/>
          <a:lstStyle/>
          <a:p>
            <a:pPr fontAlgn="auto"/>
            <a:endParaRPr lang="en-US" sz="1580" strike="noStrike" noProof="1"/>
          </a:p>
        </p:txBody>
      </p:sp>
      <p:sp>
        <p:nvSpPr>
          <p:cNvPr id="5" name="Rectangle 4"/>
          <p:cNvSpPr/>
          <p:nvPr/>
        </p:nvSpPr>
        <p:spPr>
          <a:xfrm>
            <a:off x="1492250" y="3205163"/>
            <a:ext cx="554038" cy="738188"/>
          </a:xfrm>
          <a:prstGeom prst="rect">
            <a:avLst/>
          </a:prstGeom>
        </p:spPr>
        <p:txBody>
          <a:bodyPr wrap="square" anchor="ctr">
            <a:spAutoFit/>
          </a:bodyPr>
          <a:lstStyle/>
          <a:p>
            <a:pPr algn="ctr" fontAlgn="auto"/>
            <a:r>
              <a:rPr lang="en-US" sz="4210" b="1" strike="noStrike" noProof="1">
                <a:solidFill>
                  <a:prstClr val="black"/>
                </a:solidFill>
                <a:latin typeface="+mn-lt"/>
                <a:ea typeface="+mn-ea"/>
                <a:cs typeface="+mn-cs"/>
              </a:rPr>
              <a:t>1</a:t>
            </a:r>
            <a:endParaRPr lang="en-US" sz="1580" strike="noStrike" noProof="1"/>
          </a:p>
        </p:txBody>
      </p:sp>
      <p:sp>
        <p:nvSpPr>
          <p:cNvPr id="41" name="Rectangle 40"/>
          <p:cNvSpPr/>
          <p:nvPr/>
        </p:nvSpPr>
        <p:spPr>
          <a:xfrm>
            <a:off x="3082925" y="3475038"/>
            <a:ext cx="554038" cy="738188"/>
          </a:xfrm>
          <a:prstGeom prst="rect">
            <a:avLst/>
          </a:prstGeom>
        </p:spPr>
        <p:txBody>
          <a:bodyPr wrap="square" anchor="ctr">
            <a:spAutoFit/>
          </a:bodyPr>
          <a:lstStyle/>
          <a:p>
            <a:pPr algn="ctr" fontAlgn="auto"/>
            <a:r>
              <a:rPr lang="en-US" sz="4210" b="1" strike="noStrike" noProof="1">
                <a:solidFill>
                  <a:prstClr val="black"/>
                </a:solidFill>
                <a:latin typeface="+mn-lt"/>
                <a:ea typeface="+mn-ea"/>
                <a:cs typeface="+mn-cs"/>
              </a:rPr>
              <a:t>2</a:t>
            </a:r>
            <a:endParaRPr lang="en-US" sz="1580" strike="noStrike" noProof="1"/>
          </a:p>
        </p:txBody>
      </p:sp>
      <p:sp>
        <p:nvSpPr>
          <p:cNvPr id="42" name="Rectangle 41"/>
          <p:cNvSpPr/>
          <p:nvPr/>
        </p:nvSpPr>
        <p:spPr>
          <a:xfrm>
            <a:off x="4470400" y="3251200"/>
            <a:ext cx="554038" cy="738188"/>
          </a:xfrm>
          <a:prstGeom prst="rect">
            <a:avLst/>
          </a:prstGeom>
        </p:spPr>
        <p:txBody>
          <a:bodyPr wrap="square" anchor="ctr">
            <a:spAutoFit/>
          </a:bodyPr>
          <a:lstStyle/>
          <a:p>
            <a:pPr algn="ctr" fontAlgn="auto"/>
            <a:r>
              <a:rPr lang="en-US" sz="4210" b="1" strike="noStrike" noProof="1">
                <a:solidFill>
                  <a:prstClr val="black"/>
                </a:solidFill>
                <a:latin typeface="+mn-lt"/>
                <a:ea typeface="+mn-ea"/>
                <a:cs typeface="+mn-cs"/>
              </a:rPr>
              <a:t>3</a:t>
            </a:r>
            <a:endParaRPr lang="en-US" sz="1580" strike="noStrike" noProof="1"/>
          </a:p>
        </p:txBody>
      </p:sp>
      <p:sp>
        <p:nvSpPr>
          <p:cNvPr id="73" name="Rectangle 72"/>
          <p:cNvSpPr/>
          <p:nvPr/>
        </p:nvSpPr>
        <p:spPr>
          <a:xfrm>
            <a:off x="5900738" y="3475038"/>
            <a:ext cx="554038" cy="738188"/>
          </a:xfrm>
          <a:prstGeom prst="rect">
            <a:avLst/>
          </a:prstGeom>
        </p:spPr>
        <p:txBody>
          <a:bodyPr wrap="square" anchor="ctr">
            <a:spAutoFit/>
          </a:bodyPr>
          <a:lstStyle/>
          <a:p>
            <a:pPr algn="ctr" fontAlgn="auto"/>
            <a:r>
              <a:rPr lang="en-US" sz="4210" b="1" strike="noStrike" noProof="1">
                <a:solidFill>
                  <a:prstClr val="black"/>
                </a:solidFill>
                <a:latin typeface="+mn-lt"/>
                <a:ea typeface="+mn-ea"/>
                <a:cs typeface="+mn-cs"/>
              </a:rPr>
              <a:t>4</a:t>
            </a:r>
            <a:endParaRPr lang="en-US" sz="1580" strike="noStrike" noProof="1"/>
          </a:p>
        </p:txBody>
      </p:sp>
      <p:sp>
        <p:nvSpPr>
          <p:cNvPr id="74" name="Rectangle 73"/>
          <p:cNvSpPr/>
          <p:nvPr/>
        </p:nvSpPr>
        <p:spPr>
          <a:xfrm>
            <a:off x="7486650" y="3201988"/>
            <a:ext cx="554038" cy="738188"/>
          </a:xfrm>
          <a:prstGeom prst="rect">
            <a:avLst/>
          </a:prstGeom>
        </p:spPr>
        <p:txBody>
          <a:bodyPr wrap="square" anchor="ctr">
            <a:spAutoFit/>
          </a:bodyPr>
          <a:lstStyle/>
          <a:p>
            <a:pPr algn="ctr" fontAlgn="auto"/>
            <a:r>
              <a:rPr lang="en-US" sz="4210" b="1" strike="noStrike" noProof="1">
                <a:solidFill>
                  <a:prstClr val="black"/>
                </a:solidFill>
                <a:latin typeface="+mn-lt"/>
                <a:ea typeface="+mn-ea"/>
                <a:cs typeface="+mn-cs"/>
              </a:rPr>
              <a:t>5</a:t>
            </a:r>
            <a:endParaRPr lang="en-US" sz="1580" strike="noStrike" noProof="1"/>
          </a:p>
        </p:txBody>
      </p:sp>
      <p:cxnSp>
        <p:nvCxnSpPr>
          <p:cNvPr id="4" name="Straight Arrow Connector 3"/>
          <p:cNvCxnSpPr/>
          <p:nvPr/>
        </p:nvCxnSpPr>
        <p:spPr>
          <a:xfrm flipH="1">
            <a:off x="1768475" y="4476750"/>
            <a:ext cx="0" cy="36353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3257550" y="2590800"/>
            <a:ext cx="1588" cy="377825"/>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flipV="1">
            <a:off x="6042025" y="2744788"/>
            <a:ext cx="7938" cy="381000"/>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4" name="Freeform 35"/>
          <p:cNvSpPr/>
          <p:nvPr/>
        </p:nvSpPr>
        <p:spPr bwMode="auto">
          <a:xfrm>
            <a:off x="8664575" y="3125788"/>
            <a:ext cx="1531938" cy="1436688"/>
          </a:xfrm>
          <a:custGeom>
            <a:avLst/>
            <a:gdLst>
              <a:gd name="T0" fmla="*/ 3128 w 3427"/>
              <a:gd name="T1" fmla="*/ 1726 h 3429"/>
              <a:gd name="T2" fmla="*/ 3299 w 3427"/>
              <a:gd name="T3" fmla="*/ 1697 h 3429"/>
              <a:gd name="T4" fmla="*/ 3422 w 3427"/>
              <a:gd name="T5" fmla="*/ 1494 h 3429"/>
              <a:gd name="T6" fmla="*/ 3388 w 3427"/>
              <a:gd name="T7" fmla="*/ 1241 h 3429"/>
              <a:gd name="T8" fmla="*/ 3269 w 3427"/>
              <a:gd name="T9" fmla="*/ 1069 h 3429"/>
              <a:gd name="T10" fmla="*/ 3082 w 3427"/>
              <a:gd name="T11" fmla="*/ 978 h 3429"/>
              <a:gd name="T12" fmla="*/ 2973 w 3427"/>
              <a:gd name="T13" fmla="*/ 993 h 3429"/>
              <a:gd name="T14" fmla="*/ 2728 w 3427"/>
              <a:gd name="T15" fmla="*/ 1092 h 3429"/>
              <a:gd name="T16" fmla="*/ 2531 w 3427"/>
              <a:gd name="T17" fmla="*/ 1074 h 3429"/>
              <a:gd name="T18" fmla="*/ 2451 w 3427"/>
              <a:gd name="T19" fmla="*/ 919 h 3429"/>
              <a:gd name="T20" fmla="*/ 2482 w 3427"/>
              <a:gd name="T21" fmla="*/ 547 h 3429"/>
              <a:gd name="T22" fmla="*/ 2481 w 3427"/>
              <a:gd name="T23" fmla="*/ 95 h 3429"/>
              <a:gd name="T24" fmla="*/ 1885 w 3427"/>
              <a:gd name="T25" fmla="*/ 2 h 3429"/>
              <a:gd name="T26" fmla="*/ 1704 w 3427"/>
              <a:gd name="T27" fmla="*/ 41 h 3429"/>
              <a:gd name="T28" fmla="*/ 1682 w 3427"/>
              <a:gd name="T29" fmla="*/ 137 h 3429"/>
              <a:gd name="T30" fmla="*/ 1775 w 3427"/>
              <a:gd name="T31" fmla="*/ 373 h 3429"/>
              <a:gd name="T32" fmla="*/ 1805 w 3427"/>
              <a:gd name="T33" fmla="*/ 593 h 3429"/>
              <a:gd name="T34" fmla="*/ 1619 w 3427"/>
              <a:gd name="T35" fmla="*/ 864 h 3429"/>
              <a:gd name="T36" fmla="*/ 1412 w 3427"/>
              <a:gd name="T37" fmla="*/ 961 h 3429"/>
              <a:gd name="T38" fmla="*/ 1272 w 3427"/>
              <a:gd name="T39" fmla="*/ 979 h 3429"/>
              <a:gd name="T40" fmla="*/ 1073 w 3427"/>
              <a:gd name="T41" fmla="*/ 936 h 3429"/>
              <a:gd name="T42" fmla="*/ 924 w 3427"/>
              <a:gd name="T43" fmla="*/ 795 h 3429"/>
              <a:gd name="T44" fmla="*/ 890 w 3427"/>
              <a:gd name="T45" fmla="*/ 619 h 3429"/>
              <a:gd name="T46" fmla="*/ 923 w 3427"/>
              <a:gd name="T47" fmla="*/ 245 h 3429"/>
              <a:gd name="T48" fmla="*/ 876 w 3427"/>
              <a:gd name="T49" fmla="*/ 73 h 3429"/>
              <a:gd name="T50" fmla="*/ 726 w 3427"/>
              <a:gd name="T51" fmla="*/ 12 h 3429"/>
              <a:gd name="T52" fmla="*/ 120 w 3427"/>
              <a:gd name="T53" fmla="*/ 118 h 3429"/>
              <a:gd name="T54" fmla="*/ 13 w 3427"/>
              <a:gd name="T55" fmla="*/ 730 h 3429"/>
              <a:gd name="T56" fmla="*/ 13 w 3427"/>
              <a:gd name="T57" fmla="*/ 946 h 3429"/>
              <a:gd name="T58" fmla="*/ 78 w 3427"/>
              <a:gd name="T59" fmla="*/ 1021 h 3429"/>
              <a:gd name="T60" fmla="*/ 254 w 3427"/>
              <a:gd name="T61" fmla="*/ 974 h 3429"/>
              <a:gd name="T62" fmla="*/ 436 w 3427"/>
              <a:gd name="T63" fmla="*/ 903 h 3429"/>
              <a:gd name="T64" fmla="*/ 617 w 3427"/>
              <a:gd name="T65" fmla="*/ 903 h 3429"/>
              <a:gd name="T66" fmla="*/ 838 w 3427"/>
              <a:gd name="T67" fmla="*/ 1049 h 3429"/>
              <a:gd name="T68" fmla="*/ 952 w 3427"/>
              <a:gd name="T69" fmla="*/ 1254 h 3429"/>
              <a:gd name="T70" fmla="*/ 950 w 3427"/>
              <a:gd name="T71" fmla="*/ 1598 h 3429"/>
              <a:gd name="T72" fmla="*/ 773 w 3427"/>
              <a:gd name="T73" fmla="*/ 1790 h 3429"/>
              <a:gd name="T74" fmla="*/ 524 w 3427"/>
              <a:gd name="T75" fmla="*/ 1811 h 3429"/>
              <a:gd name="T76" fmla="*/ 179 w 3427"/>
              <a:gd name="T77" fmla="*/ 1782 h 3429"/>
              <a:gd name="T78" fmla="*/ 45 w 3427"/>
              <a:gd name="T79" fmla="*/ 1858 h 3429"/>
              <a:gd name="T80" fmla="*/ 16 w 3427"/>
              <a:gd name="T81" fmla="*/ 2005 h 3429"/>
              <a:gd name="T82" fmla="*/ 257 w 3427"/>
              <a:gd name="T83" fmla="*/ 2535 h 3429"/>
              <a:gd name="T84" fmla="*/ 732 w 3427"/>
              <a:gd name="T85" fmla="*/ 2462 h 3429"/>
              <a:gd name="T86" fmla="*/ 921 w 3427"/>
              <a:gd name="T87" fmla="*/ 2532 h 3429"/>
              <a:gd name="T88" fmla="*/ 1007 w 3427"/>
              <a:gd name="T89" fmla="*/ 2709 h 3429"/>
              <a:gd name="T90" fmla="*/ 977 w 3427"/>
              <a:gd name="T91" fmla="*/ 3055 h 3429"/>
              <a:gd name="T92" fmla="*/ 1000 w 3427"/>
              <a:gd name="T93" fmla="*/ 3293 h 3429"/>
              <a:gd name="T94" fmla="*/ 1116 w 3427"/>
              <a:gd name="T95" fmla="*/ 3398 h 3429"/>
              <a:gd name="T96" fmla="*/ 1271 w 3427"/>
              <a:gd name="T97" fmla="*/ 3429 h 3429"/>
              <a:gd name="T98" fmla="*/ 1496 w 3427"/>
              <a:gd name="T99" fmla="*/ 3374 h 3429"/>
              <a:gd name="T100" fmla="*/ 1696 w 3427"/>
              <a:gd name="T101" fmla="*/ 3179 h 3429"/>
              <a:gd name="T102" fmla="*/ 1708 w 3427"/>
              <a:gd name="T103" fmla="*/ 2977 h 3429"/>
              <a:gd name="T104" fmla="*/ 1609 w 3427"/>
              <a:gd name="T105" fmla="*/ 2730 h 3429"/>
              <a:gd name="T106" fmla="*/ 1607 w 3427"/>
              <a:gd name="T107" fmla="*/ 2565 h 3429"/>
              <a:gd name="T108" fmla="*/ 1737 w 3427"/>
              <a:gd name="T109" fmla="*/ 2464 h 3429"/>
              <a:gd name="T110" fmla="*/ 1892 w 3427"/>
              <a:gd name="T111" fmla="*/ 2453 h 3429"/>
              <a:gd name="T112" fmla="*/ 2476 w 3427"/>
              <a:gd name="T113" fmla="*/ 2542 h 3429"/>
              <a:gd name="T114" fmla="*/ 2463 w 3427"/>
              <a:gd name="T115" fmla="*/ 2016 h 3429"/>
              <a:gd name="T116" fmla="*/ 2507 w 3427"/>
              <a:gd name="T117" fmla="*/ 1808 h 3429"/>
              <a:gd name="T118" fmla="*/ 2653 w 3427"/>
              <a:gd name="T119" fmla="*/ 1706 h 3429"/>
              <a:gd name="T120" fmla="*/ 2823 w 3427"/>
              <a:gd name="T121" fmla="*/ 1698 h 3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27" h="3429">
                <a:moveTo>
                  <a:pt x="2823" y="1698"/>
                </a:moveTo>
                <a:lnTo>
                  <a:pt x="2906" y="1711"/>
                </a:lnTo>
                <a:lnTo>
                  <a:pt x="3060" y="1724"/>
                </a:lnTo>
                <a:lnTo>
                  <a:pt x="3128" y="1726"/>
                </a:lnTo>
                <a:lnTo>
                  <a:pt x="3192" y="1724"/>
                </a:lnTo>
                <a:lnTo>
                  <a:pt x="3261" y="1714"/>
                </a:lnTo>
                <a:lnTo>
                  <a:pt x="3272" y="1710"/>
                </a:lnTo>
                <a:lnTo>
                  <a:pt x="3299" y="1697"/>
                </a:lnTo>
                <a:lnTo>
                  <a:pt x="3344" y="1661"/>
                </a:lnTo>
                <a:lnTo>
                  <a:pt x="3381" y="1614"/>
                </a:lnTo>
                <a:lnTo>
                  <a:pt x="3407" y="1557"/>
                </a:lnTo>
                <a:lnTo>
                  <a:pt x="3422" y="1494"/>
                </a:lnTo>
                <a:lnTo>
                  <a:pt x="3427" y="1425"/>
                </a:lnTo>
                <a:lnTo>
                  <a:pt x="3420" y="1352"/>
                </a:lnTo>
                <a:lnTo>
                  <a:pt x="3401" y="1278"/>
                </a:lnTo>
                <a:lnTo>
                  <a:pt x="3388" y="1241"/>
                </a:lnTo>
                <a:lnTo>
                  <a:pt x="3375" y="1212"/>
                </a:lnTo>
                <a:lnTo>
                  <a:pt x="3344" y="1159"/>
                </a:lnTo>
                <a:lnTo>
                  <a:pt x="3308" y="1110"/>
                </a:lnTo>
                <a:lnTo>
                  <a:pt x="3269" y="1069"/>
                </a:lnTo>
                <a:lnTo>
                  <a:pt x="3224" y="1034"/>
                </a:lnTo>
                <a:lnTo>
                  <a:pt x="3179" y="1007"/>
                </a:lnTo>
                <a:lnTo>
                  <a:pt x="3131" y="987"/>
                </a:lnTo>
                <a:lnTo>
                  <a:pt x="3082" y="978"/>
                </a:lnTo>
                <a:lnTo>
                  <a:pt x="3057" y="977"/>
                </a:lnTo>
                <a:lnTo>
                  <a:pt x="3036" y="978"/>
                </a:lnTo>
                <a:lnTo>
                  <a:pt x="2994" y="986"/>
                </a:lnTo>
                <a:lnTo>
                  <a:pt x="2973" y="993"/>
                </a:lnTo>
                <a:lnTo>
                  <a:pt x="2941" y="1007"/>
                </a:lnTo>
                <a:lnTo>
                  <a:pt x="2896" y="1024"/>
                </a:lnTo>
                <a:lnTo>
                  <a:pt x="2819" y="1054"/>
                </a:lnTo>
                <a:lnTo>
                  <a:pt x="2728" y="1092"/>
                </a:lnTo>
                <a:lnTo>
                  <a:pt x="2697" y="1104"/>
                </a:lnTo>
                <a:lnTo>
                  <a:pt x="2635" y="1111"/>
                </a:lnTo>
                <a:lnTo>
                  <a:pt x="2579" y="1102"/>
                </a:lnTo>
                <a:lnTo>
                  <a:pt x="2531" y="1074"/>
                </a:lnTo>
                <a:lnTo>
                  <a:pt x="2510" y="1054"/>
                </a:lnTo>
                <a:lnTo>
                  <a:pt x="2492" y="1033"/>
                </a:lnTo>
                <a:lnTo>
                  <a:pt x="2467" y="981"/>
                </a:lnTo>
                <a:lnTo>
                  <a:pt x="2451" y="919"/>
                </a:lnTo>
                <a:lnTo>
                  <a:pt x="2447" y="847"/>
                </a:lnTo>
                <a:lnTo>
                  <a:pt x="2450" y="809"/>
                </a:lnTo>
                <a:lnTo>
                  <a:pt x="2459" y="722"/>
                </a:lnTo>
                <a:lnTo>
                  <a:pt x="2482" y="547"/>
                </a:lnTo>
                <a:lnTo>
                  <a:pt x="2511" y="373"/>
                </a:lnTo>
                <a:lnTo>
                  <a:pt x="2545" y="200"/>
                </a:lnTo>
                <a:lnTo>
                  <a:pt x="2565" y="114"/>
                </a:lnTo>
                <a:lnTo>
                  <a:pt x="2481" y="95"/>
                </a:lnTo>
                <a:lnTo>
                  <a:pt x="2312" y="62"/>
                </a:lnTo>
                <a:lnTo>
                  <a:pt x="2142" y="34"/>
                </a:lnTo>
                <a:lnTo>
                  <a:pt x="1971" y="11"/>
                </a:lnTo>
                <a:lnTo>
                  <a:pt x="1885" y="2"/>
                </a:lnTo>
                <a:lnTo>
                  <a:pt x="1851" y="0"/>
                </a:lnTo>
                <a:lnTo>
                  <a:pt x="1791" y="4"/>
                </a:lnTo>
                <a:lnTo>
                  <a:pt x="1741" y="18"/>
                </a:lnTo>
                <a:lnTo>
                  <a:pt x="1704" y="41"/>
                </a:lnTo>
                <a:lnTo>
                  <a:pt x="1691" y="57"/>
                </a:lnTo>
                <a:lnTo>
                  <a:pt x="1684" y="70"/>
                </a:lnTo>
                <a:lnTo>
                  <a:pt x="1678" y="97"/>
                </a:lnTo>
                <a:lnTo>
                  <a:pt x="1682" y="137"/>
                </a:lnTo>
                <a:lnTo>
                  <a:pt x="1690" y="160"/>
                </a:lnTo>
                <a:lnTo>
                  <a:pt x="1727" y="252"/>
                </a:lnTo>
                <a:lnTo>
                  <a:pt x="1757" y="328"/>
                </a:lnTo>
                <a:lnTo>
                  <a:pt x="1775" y="373"/>
                </a:lnTo>
                <a:lnTo>
                  <a:pt x="1789" y="406"/>
                </a:lnTo>
                <a:lnTo>
                  <a:pt x="1802" y="443"/>
                </a:lnTo>
                <a:lnTo>
                  <a:pt x="1812" y="517"/>
                </a:lnTo>
                <a:lnTo>
                  <a:pt x="1805" y="593"/>
                </a:lnTo>
                <a:lnTo>
                  <a:pt x="1780" y="668"/>
                </a:lnTo>
                <a:lnTo>
                  <a:pt x="1741" y="739"/>
                </a:lnTo>
                <a:lnTo>
                  <a:pt x="1686" y="806"/>
                </a:lnTo>
                <a:lnTo>
                  <a:pt x="1619" y="864"/>
                </a:lnTo>
                <a:lnTo>
                  <a:pt x="1539" y="913"/>
                </a:lnTo>
                <a:lnTo>
                  <a:pt x="1495" y="933"/>
                </a:lnTo>
                <a:lnTo>
                  <a:pt x="1467" y="945"/>
                </a:lnTo>
                <a:lnTo>
                  <a:pt x="1412" y="961"/>
                </a:lnTo>
                <a:lnTo>
                  <a:pt x="1356" y="973"/>
                </a:lnTo>
                <a:lnTo>
                  <a:pt x="1300" y="979"/>
                </a:lnTo>
                <a:lnTo>
                  <a:pt x="1272" y="979"/>
                </a:lnTo>
                <a:lnTo>
                  <a:pt x="1272" y="979"/>
                </a:lnTo>
                <a:lnTo>
                  <a:pt x="1241" y="979"/>
                </a:lnTo>
                <a:lnTo>
                  <a:pt x="1181" y="971"/>
                </a:lnTo>
                <a:lnTo>
                  <a:pt x="1125" y="957"/>
                </a:lnTo>
                <a:lnTo>
                  <a:pt x="1073" y="936"/>
                </a:lnTo>
                <a:lnTo>
                  <a:pt x="1028" y="909"/>
                </a:lnTo>
                <a:lnTo>
                  <a:pt x="986" y="877"/>
                </a:lnTo>
                <a:lnTo>
                  <a:pt x="952" y="839"/>
                </a:lnTo>
                <a:lnTo>
                  <a:pt x="924" y="795"/>
                </a:lnTo>
                <a:lnTo>
                  <a:pt x="914" y="771"/>
                </a:lnTo>
                <a:lnTo>
                  <a:pt x="906" y="753"/>
                </a:lnTo>
                <a:lnTo>
                  <a:pt x="896" y="706"/>
                </a:lnTo>
                <a:lnTo>
                  <a:pt x="890" y="619"/>
                </a:lnTo>
                <a:lnTo>
                  <a:pt x="894" y="483"/>
                </a:lnTo>
                <a:lnTo>
                  <a:pt x="909" y="341"/>
                </a:lnTo>
                <a:lnTo>
                  <a:pt x="919" y="276"/>
                </a:lnTo>
                <a:lnTo>
                  <a:pt x="923" y="245"/>
                </a:lnTo>
                <a:lnTo>
                  <a:pt x="922" y="188"/>
                </a:lnTo>
                <a:lnTo>
                  <a:pt x="912" y="136"/>
                </a:lnTo>
                <a:lnTo>
                  <a:pt x="891" y="91"/>
                </a:lnTo>
                <a:lnTo>
                  <a:pt x="876" y="73"/>
                </a:lnTo>
                <a:lnTo>
                  <a:pt x="861" y="56"/>
                </a:lnTo>
                <a:lnTo>
                  <a:pt x="823" y="31"/>
                </a:lnTo>
                <a:lnTo>
                  <a:pt x="777" y="17"/>
                </a:lnTo>
                <a:lnTo>
                  <a:pt x="726" y="12"/>
                </a:lnTo>
                <a:lnTo>
                  <a:pt x="698" y="16"/>
                </a:lnTo>
                <a:lnTo>
                  <a:pt x="554" y="34"/>
                </a:lnTo>
                <a:lnTo>
                  <a:pt x="264" y="86"/>
                </a:lnTo>
                <a:lnTo>
                  <a:pt x="120" y="118"/>
                </a:lnTo>
                <a:lnTo>
                  <a:pt x="100" y="204"/>
                </a:lnTo>
                <a:lnTo>
                  <a:pt x="65" y="378"/>
                </a:lnTo>
                <a:lnTo>
                  <a:pt x="36" y="554"/>
                </a:lnTo>
                <a:lnTo>
                  <a:pt x="13" y="730"/>
                </a:lnTo>
                <a:lnTo>
                  <a:pt x="4" y="818"/>
                </a:lnTo>
                <a:lnTo>
                  <a:pt x="0" y="847"/>
                </a:lnTo>
                <a:lnTo>
                  <a:pt x="3" y="899"/>
                </a:lnTo>
                <a:lnTo>
                  <a:pt x="13" y="946"/>
                </a:lnTo>
                <a:lnTo>
                  <a:pt x="30" y="982"/>
                </a:lnTo>
                <a:lnTo>
                  <a:pt x="41" y="996"/>
                </a:lnTo>
                <a:lnTo>
                  <a:pt x="52" y="1007"/>
                </a:lnTo>
                <a:lnTo>
                  <a:pt x="78" y="1021"/>
                </a:lnTo>
                <a:lnTo>
                  <a:pt x="109" y="1025"/>
                </a:lnTo>
                <a:lnTo>
                  <a:pt x="143" y="1019"/>
                </a:lnTo>
                <a:lnTo>
                  <a:pt x="161" y="1013"/>
                </a:lnTo>
                <a:lnTo>
                  <a:pt x="254" y="974"/>
                </a:lnTo>
                <a:lnTo>
                  <a:pt x="332" y="943"/>
                </a:lnTo>
                <a:lnTo>
                  <a:pt x="376" y="927"/>
                </a:lnTo>
                <a:lnTo>
                  <a:pt x="408" y="913"/>
                </a:lnTo>
                <a:lnTo>
                  <a:pt x="436" y="903"/>
                </a:lnTo>
                <a:lnTo>
                  <a:pt x="494" y="892"/>
                </a:lnTo>
                <a:lnTo>
                  <a:pt x="525" y="891"/>
                </a:lnTo>
                <a:lnTo>
                  <a:pt x="556" y="892"/>
                </a:lnTo>
                <a:lnTo>
                  <a:pt x="617" y="903"/>
                </a:lnTo>
                <a:lnTo>
                  <a:pt x="677" y="926"/>
                </a:lnTo>
                <a:lnTo>
                  <a:pt x="734" y="958"/>
                </a:lnTo>
                <a:lnTo>
                  <a:pt x="788" y="999"/>
                </a:lnTo>
                <a:lnTo>
                  <a:pt x="838" y="1049"/>
                </a:lnTo>
                <a:lnTo>
                  <a:pt x="882" y="1107"/>
                </a:lnTo>
                <a:lnTo>
                  <a:pt x="919" y="1173"/>
                </a:lnTo>
                <a:lnTo>
                  <a:pt x="934" y="1208"/>
                </a:lnTo>
                <a:lnTo>
                  <a:pt x="952" y="1254"/>
                </a:lnTo>
                <a:lnTo>
                  <a:pt x="974" y="1344"/>
                </a:lnTo>
                <a:lnTo>
                  <a:pt x="980" y="1434"/>
                </a:lnTo>
                <a:lnTo>
                  <a:pt x="972" y="1519"/>
                </a:lnTo>
                <a:lnTo>
                  <a:pt x="950" y="1598"/>
                </a:lnTo>
                <a:lnTo>
                  <a:pt x="915" y="1668"/>
                </a:lnTo>
                <a:lnTo>
                  <a:pt x="867" y="1727"/>
                </a:lnTo>
                <a:lnTo>
                  <a:pt x="807" y="1773"/>
                </a:lnTo>
                <a:lnTo>
                  <a:pt x="773" y="1790"/>
                </a:lnTo>
                <a:lnTo>
                  <a:pt x="742" y="1800"/>
                </a:lnTo>
                <a:lnTo>
                  <a:pt x="653" y="1811"/>
                </a:lnTo>
                <a:lnTo>
                  <a:pt x="595" y="1812"/>
                </a:lnTo>
                <a:lnTo>
                  <a:pt x="524" y="1811"/>
                </a:lnTo>
                <a:lnTo>
                  <a:pt x="362" y="1797"/>
                </a:lnTo>
                <a:lnTo>
                  <a:pt x="277" y="1784"/>
                </a:lnTo>
                <a:lnTo>
                  <a:pt x="243" y="1779"/>
                </a:lnTo>
                <a:lnTo>
                  <a:pt x="179" y="1782"/>
                </a:lnTo>
                <a:lnTo>
                  <a:pt x="122" y="1797"/>
                </a:lnTo>
                <a:lnTo>
                  <a:pt x="75" y="1824"/>
                </a:lnTo>
                <a:lnTo>
                  <a:pt x="58" y="1842"/>
                </a:lnTo>
                <a:lnTo>
                  <a:pt x="45" y="1858"/>
                </a:lnTo>
                <a:lnTo>
                  <a:pt x="26" y="1893"/>
                </a:lnTo>
                <a:lnTo>
                  <a:pt x="16" y="1935"/>
                </a:lnTo>
                <a:lnTo>
                  <a:pt x="14" y="1980"/>
                </a:lnTo>
                <a:lnTo>
                  <a:pt x="16" y="2005"/>
                </a:lnTo>
                <a:lnTo>
                  <a:pt x="35" y="2145"/>
                </a:lnTo>
                <a:lnTo>
                  <a:pt x="84" y="2427"/>
                </a:lnTo>
                <a:lnTo>
                  <a:pt x="116" y="2566"/>
                </a:lnTo>
                <a:lnTo>
                  <a:pt x="257" y="2535"/>
                </a:lnTo>
                <a:lnTo>
                  <a:pt x="543" y="2484"/>
                </a:lnTo>
                <a:lnTo>
                  <a:pt x="687" y="2466"/>
                </a:lnTo>
                <a:lnTo>
                  <a:pt x="710" y="2464"/>
                </a:lnTo>
                <a:lnTo>
                  <a:pt x="732" y="2462"/>
                </a:lnTo>
                <a:lnTo>
                  <a:pt x="764" y="2464"/>
                </a:lnTo>
                <a:lnTo>
                  <a:pt x="824" y="2475"/>
                </a:lnTo>
                <a:lnTo>
                  <a:pt x="875" y="2498"/>
                </a:lnTo>
                <a:lnTo>
                  <a:pt x="921" y="2532"/>
                </a:lnTo>
                <a:lnTo>
                  <a:pt x="941" y="2553"/>
                </a:lnTo>
                <a:lnTo>
                  <a:pt x="961" y="2579"/>
                </a:lnTo>
                <a:lnTo>
                  <a:pt x="990" y="2640"/>
                </a:lnTo>
                <a:lnTo>
                  <a:pt x="1007" y="2709"/>
                </a:lnTo>
                <a:lnTo>
                  <a:pt x="1008" y="2785"/>
                </a:lnTo>
                <a:lnTo>
                  <a:pt x="1003" y="2825"/>
                </a:lnTo>
                <a:lnTo>
                  <a:pt x="990" y="2908"/>
                </a:lnTo>
                <a:lnTo>
                  <a:pt x="977" y="3055"/>
                </a:lnTo>
                <a:lnTo>
                  <a:pt x="976" y="3171"/>
                </a:lnTo>
                <a:lnTo>
                  <a:pt x="984" y="3252"/>
                </a:lnTo>
                <a:lnTo>
                  <a:pt x="992" y="3275"/>
                </a:lnTo>
                <a:lnTo>
                  <a:pt x="1000" y="3293"/>
                </a:lnTo>
                <a:lnTo>
                  <a:pt x="1022" y="3325"/>
                </a:lnTo>
                <a:lnTo>
                  <a:pt x="1047" y="3353"/>
                </a:lnTo>
                <a:lnTo>
                  <a:pt x="1080" y="3377"/>
                </a:lnTo>
                <a:lnTo>
                  <a:pt x="1116" y="3398"/>
                </a:lnTo>
                <a:lnTo>
                  <a:pt x="1156" y="3413"/>
                </a:lnTo>
                <a:lnTo>
                  <a:pt x="1200" y="3424"/>
                </a:lnTo>
                <a:lnTo>
                  <a:pt x="1247" y="3429"/>
                </a:lnTo>
                <a:lnTo>
                  <a:pt x="1271" y="3429"/>
                </a:lnTo>
                <a:lnTo>
                  <a:pt x="1319" y="3428"/>
                </a:lnTo>
                <a:lnTo>
                  <a:pt x="1414" y="3408"/>
                </a:lnTo>
                <a:lnTo>
                  <a:pt x="1460" y="3390"/>
                </a:lnTo>
                <a:lnTo>
                  <a:pt x="1496" y="3374"/>
                </a:lnTo>
                <a:lnTo>
                  <a:pt x="1562" y="3334"/>
                </a:lnTo>
                <a:lnTo>
                  <a:pt x="1618" y="3288"/>
                </a:lnTo>
                <a:lnTo>
                  <a:pt x="1663" y="3235"/>
                </a:lnTo>
                <a:lnTo>
                  <a:pt x="1696" y="3179"/>
                </a:lnTo>
                <a:lnTo>
                  <a:pt x="1718" y="3120"/>
                </a:lnTo>
                <a:lnTo>
                  <a:pt x="1725" y="3062"/>
                </a:lnTo>
                <a:lnTo>
                  <a:pt x="1718" y="3004"/>
                </a:lnTo>
                <a:lnTo>
                  <a:pt x="1708" y="2977"/>
                </a:lnTo>
                <a:lnTo>
                  <a:pt x="1694" y="2944"/>
                </a:lnTo>
                <a:lnTo>
                  <a:pt x="1678" y="2899"/>
                </a:lnTo>
                <a:lnTo>
                  <a:pt x="1648" y="2822"/>
                </a:lnTo>
                <a:lnTo>
                  <a:pt x="1609" y="2730"/>
                </a:lnTo>
                <a:lnTo>
                  <a:pt x="1600" y="2705"/>
                </a:lnTo>
                <a:lnTo>
                  <a:pt x="1591" y="2655"/>
                </a:lnTo>
                <a:lnTo>
                  <a:pt x="1593" y="2609"/>
                </a:lnTo>
                <a:lnTo>
                  <a:pt x="1607" y="2565"/>
                </a:lnTo>
                <a:lnTo>
                  <a:pt x="1619" y="2545"/>
                </a:lnTo>
                <a:lnTo>
                  <a:pt x="1635" y="2524"/>
                </a:lnTo>
                <a:lnTo>
                  <a:pt x="1680" y="2488"/>
                </a:lnTo>
                <a:lnTo>
                  <a:pt x="1737" y="2464"/>
                </a:lnTo>
                <a:lnTo>
                  <a:pt x="1804" y="2451"/>
                </a:lnTo>
                <a:lnTo>
                  <a:pt x="1841" y="2450"/>
                </a:lnTo>
                <a:lnTo>
                  <a:pt x="1866" y="2450"/>
                </a:lnTo>
                <a:lnTo>
                  <a:pt x="1892" y="2453"/>
                </a:lnTo>
                <a:lnTo>
                  <a:pt x="1975" y="2461"/>
                </a:lnTo>
                <a:lnTo>
                  <a:pt x="2142" y="2483"/>
                </a:lnTo>
                <a:lnTo>
                  <a:pt x="2309" y="2510"/>
                </a:lnTo>
                <a:lnTo>
                  <a:pt x="2476" y="2542"/>
                </a:lnTo>
                <a:lnTo>
                  <a:pt x="2559" y="2561"/>
                </a:lnTo>
                <a:lnTo>
                  <a:pt x="2529" y="2425"/>
                </a:lnTo>
                <a:lnTo>
                  <a:pt x="2481" y="2152"/>
                </a:lnTo>
                <a:lnTo>
                  <a:pt x="2463" y="2016"/>
                </a:lnTo>
                <a:lnTo>
                  <a:pt x="2460" y="1981"/>
                </a:lnTo>
                <a:lnTo>
                  <a:pt x="2464" y="1917"/>
                </a:lnTo>
                <a:lnTo>
                  <a:pt x="2480" y="1859"/>
                </a:lnTo>
                <a:lnTo>
                  <a:pt x="2507" y="1808"/>
                </a:lnTo>
                <a:lnTo>
                  <a:pt x="2526" y="1785"/>
                </a:lnTo>
                <a:lnTo>
                  <a:pt x="2546" y="1764"/>
                </a:lnTo>
                <a:lnTo>
                  <a:pt x="2596" y="1729"/>
                </a:lnTo>
                <a:lnTo>
                  <a:pt x="2653" y="1706"/>
                </a:lnTo>
                <a:lnTo>
                  <a:pt x="2718" y="1694"/>
                </a:lnTo>
                <a:lnTo>
                  <a:pt x="2753" y="1693"/>
                </a:lnTo>
                <a:lnTo>
                  <a:pt x="2788" y="1694"/>
                </a:lnTo>
                <a:lnTo>
                  <a:pt x="2823" y="1698"/>
                </a:lnTo>
                <a:close/>
              </a:path>
            </a:pathLst>
          </a:custGeom>
          <a:extLst>
            <a:ext uri="{91240B29-F687-4F45-9708-019B960494DF}">
              <a14:hiddenLine xmlns:a14="http://schemas.microsoft.com/office/drawing/2010/main" w="9525">
                <a:solidFill>
                  <a:srgbClr val="000000"/>
                </a:solidFill>
                <a:round/>
              </a14:hiddenLine>
            </a:ext>
          </a:extLst>
        </p:spPr>
        <p:style>
          <a:lnRef idx="3">
            <a:schemeClr val="lt1"/>
          </a:lnRef>
          <a:fillRef idx="1">
            <a:schemeClr val="accent4"/>
          </a:fillRef>
          <a:effectRef idx="1">
            <a:schemeClr val="accent4"/>
          </a:effectRef>
          <a:fontRef idx="minor">
            <a:schemeClr val="lt1"/>
          </a:fontRef>
        </p:style>
        <p:txBody>
          <a:bodyPr vert="horz" wrap="square" lIns="80201" tIns="40099" rIns="80201" bIns="40099" numCol="1" anchor="t" anchorCtr="0" compatLnSpc="1"/>
          <a:lstStyle/>
          <a:p>
            <a:pPr fontAlgn="auto"/>
            <a:endParaRPr lang="en-US" sz="1580" strike="noStrike" noProof="1"/>
          </a:p>
        </p:txBody>
      </p:sp>
      <p:sp>
        <p:nvSpPr>
          <p:cNvPr id="15" name="Text Box 14"/>
          <p:cNvSpPr txBox="1"/>
          <p:nvPr/>
        </p:nvSpPr>
        <p:spPr>
          <a:xfrm>
            <a:off x="9113838" y="3575050"/>
            <a:ext cx="633413" cy="738188"/>
          </a:xfrm>
          <a:prstGeom prst="rect">
            <a:avLst/>
          </a:prstGeom>
          <a:noFill/>
        </p:spPr>
        <p:txBody>
          <a:bodyPr wrap="square" rtlCol="0">
            <a:spAutoFit/>
          </a:bodyPr>
          <a:lstStyle/>
          <a:p>
            <a:pPr fontAlgn="auto"/>
            <a:r>
              <a:rPr lang="en-US" sz="4210" b="1" noProof="1">
                <a:latin typeface="+mn-lt"/>
                <a:ea typeface="+mn-ea"/>
                <a:cs typeface="+mn-cs"/>
              </a:rPr>
              <a:t>6</a:t>
            </a:r>
            <a:endParaRPr lang="en-US" sz="4210" b="1" noProof="1"/>
          </a:p>
        </p:txBody>
      </p:sp>
      <p:cxnSp>
        <p:nvCxnSpPr>
          <p:cNvPr id="17" name="Straight Arrow Connector 16"/>
          <p:cNvCxnSpPr/>
          <p:nvPr/>
        </p:nvCxnSpPr>
        <p:spPr>
          <a:xfrm flipH="1">
            <a:off x="7651750" y="4476750"/>
            <a:ext cx="0" cy="36353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H="1">
            <a:off x="4748213" y="4476750"/>
            <a:ext cx="0" cy="36353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flipV="1">
            <a:off x="9253538" y="2570163"/>
            <a:ext cx="6350" cy="381000"/>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20" name="Text Box 19"/>
          <p:cNvSpPr txBox="1"/>
          <p:nvPr/>
        </p:nvSpPr>
        <p:spPr>
          <a:xfrm>
            <a:off x="946150" y="4960938"/>
            <a:ext cx="1647825" cy="952500"/>
          </a:xfrm>
          <a:prstGeom prst="rect">
            <a:avLst/>
          </a:prstGeom>
          <a:noFill/>
        </p:spPr>
        <p:txBody>
          <a:bodyPr wrap="square" rtlCol="0">
            <a:spAutoFit/>
          </a:bodyPr>
          <a:lstStyle/>
          <a:p>
            <a:pPr algn="ctr" fontAlgn="auto"/>
            <a:r>
              <a:rPr lang="id-ID" sz="1870" noProof="1" dirty="0" smtClean="0">
                <a:latin typeface="+mn-lt"/>
                <a:ea typeface="+mn-ea"/>
                <a:cs typeface="+mn-cs"/>
                <a:sym typeface="+mn-ea"/>
              </a:rPr>
              <a:t>Pahami objek yang akan dideskripsikan.</a:t>
            </a:r>
            <a:endParaRPr lang="en-US" sz="2105" noProof="1"/>
          </a:p>
        </p:txBody>
      </p:sp>
      <p:sp>
        <p:nvSpPr>
          <p:cNvPr id="21" name="Text Box 20"/>
          <p:cNvSpPr txBox="1"/>
          <p:nvPr/>
        </p:nvSpPr>
        <p:spPr>
          <a:xfrm>
            <a:off x="1363663" y="1479550"/>
            <a:ext cx="3481388" cy="952500"/>
          </a:xfrm>
          <a:prstGeom prst="rect">
            <a:avLst/>
          </a:prstGeom>
          <a:noFill/>
        </p:spPr>
        <p:txBody>
          <a:bodyPr wrap="square" rtlCol="0">
            <a:spAutoFit/>
          </a:bodyPr>
          <a:lstStyle/>
          <a:p>
            <a:pPr algn="ctr" fontAlgn="auto"/>
            <a:r>
              <a:rPr lang="id-ID" sz="1870" noProof="1" dirty="0" smtClean="0">
                <a:latin typeface="+mn-lt"/>
                <a:ea typeface="+mn-ea"/>
                <a:cs typeface="+mn-cs"/>
                <a:sym typeface="+mn-ea"/>
              </a:rPr>
              <a:t>Hindari penggunaan kata atau kalimat kasar saat menyampaikan deskripsi suatu objek.</a:t>
            </a:r>
            <a:endParaRPr lang="en-US" sz="2105" noProof="1"/>
          </a:p>
        </p:txBody>
      </p:sp>
      <p:sp>
        <p:nvSpPr>
          <p:cNvPr id="23" name="Text Box 22"/>
          <p:cNvSpPr txBox="1"/>
          <p:nvPr/>
        </p:nvSpPr>
        <p:spPr>
          <a:xfrm>
            <a:off x="5053013" y="1330325"/>
            <a:ext cx="2598738" cy="1239838"/>
          </a:xfrm>
          <a:prstGeom prst="rect">
            <a:avLst/>
          </a:prstGeom>
          <a:noFill/>
        </p:spPr>
        <p:txBody>
          <a:bodyPr wrap="square" rtlCol="0">
            <a:spAutoFit/>
          </a:bodyPr>
          <a:lstStyle/>
          <a:p>
            <a:pPr algn="ctr" fontAlgn="auto"/>
            <a:r>
              <a:rPr lang="id-ID" sz="1870" noProof="1" dirty="0" smtClean="0">
                <a:latin typeface="+mn-lt"/>
                <a:ea typeface="+mn-ea"/>
                <a:cs typeface="+mn-cs"/>
                <a:sym typeface="+mn-ea"/>
              </a:rPr>
              <a:t>Hindari kata-kata yang mengandung SARA untuk mendeskripsikan objek.</a:t>
            </a:r>
            <a:endParaRPr lang="en-US" sz="2105" noProof="1"/>
          </a:p>
        </p:txBody>
      </p:sp>
      <p:sp>
        <p:nvSpPr>
          <p:cNvPr id="24" name="Text Box 23"/>
          <p:cNvSpPr txBox="1"/>
          <p:nvPr/>
        </p:nvSpPr>
        <p:spPr>
          <a:xfrm>
            <a:off x="6854825" y="4960938"/>
            <a:ext cx="1676400" cy="1243013"/>
          </a:xfrm>
          <a:prstGeom prst="rect">
            <a:avLst/>
          </a:prstGeom>
          <a:noFill/>
        </p:spPr>
        <p:txBody>
          <a:bodyPr wrap="square" rtlCol="0">
            <a:spAutoFit/>
          </a:bodyPr>
          <a:lstStyle/>
          <a:p>
            <a:pPr algn="ctr" fontAlgn="auto"/>
            <a:r>
              <a:rPr lang="id-ID" sz="1870" noProof="1" dirty="0" smtClean="0">
                <a:latin typeface="+mn-lt"/>
                <a:ea typeface="+mn-ea"/>
                <a:cs typeface="+mn-cs"/>
                <a:sym typeface="+mn-ea"/>
              </a:rPr>
              <a:t>Gunakan kalimat </a:t>
            </a:r>
            <a:r>
              <a:rPr lang="en-US" sz="1870" noProof="1" dirty="0" smtClean="0">
                <a:latin typeface="+mn-lt"/>
                <a:ea typeface="+mn-ea"/>
                <a:cs typeface="+mn-cs"/>
                <a:sym typeface="+mn-ea"/>
              </a:rPr>
              <a:t> yang </a:t>
            </a:r>
            <a:r>
              <a:rPr lang="id-ID" sz="1870" noProof="1" dirty="0" smtClean="0">
                <a:latin typeface="+mn-lt"/>
                <a:ea typeface="+mn-ea"/>
                <a:cs typeface="+mn-cs"/>
                <a:sym typeface="+mn-ea"/>
              </a:rPr>
              <a:t>mudah dipahami.</a:t>
            </a:r>
            <a:endParaRPr lang="en-US" sz="1870" noProof="1" dirty="0"/>
          </a:p>
        </p:txBody>
      </p:sp>
      <p:sp>
        <p:nvSpPr>
          <p:cNvPr id="25" name="Text Box 24"/>
          <p:cNvSpPr txBox="1"/>
          <p:nvPr/>
        </p:nvSpPr>
        <p:spPr>
          <a:xfrm>
            <a:off x="7988300" y="1747838"/>
            <a:ext cx="2536825" cy="665163"/>
          </a:xfrm>
          <a:prstGeom prst="rect">
            <a:avLst/>
          </a:prstGeom>
          <a:noFill/>
        </p:spPr>
        <p:txBody>
          <a:bodyPr wrap="square" rtlCol="0">
            <a:spAutoFit/>
          </a:bodyPr>
          <a:lstStyle/>
          <a:p>
            <a:pPr algn="ctr" fontAlgn="auto"/>
            <a:r>
              <a:rPr lang="id-ID" sz="1870" noProof="1" dirty="0" smtClean="0">
                <a:latin typeface="+mn-lt"/>
                <a:ea typeface="+mn-ea"/>
                <a:cs typeface="+mn-cs"/>
                <a:sym typeface="+mn-ea"/>
              </a:rPr>
              <a:t> Sampaikan deskripsi objek secara runtut.</a:t>
            </a:r>
            <a:endParaRPr lang="en-US" sz="1870" noProof="1"/>
          </a:p>
        </p:txBody>
      </p:sp>
      <p:sp>
        <p:nvSpPr>
          <p:cNvPr id="26" name="Left Arrow 25"/>
          <p:cNvSpPr/>
          <p:nvPr/>
        </p:nvSpPr>
        <p:spPr>
          <a:xfrm>
            <a:off x="417513" y="6715125"/>
            <a:ext cx="579438" cy="315913"/>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2105" strike="noStrike" noProof="1"/>
          </a:p>
        </p:txBody>
      </p:sp>
      <p:sp>
        <p:nvSpPr>
          <p:cNvPr id="27" name="Text Box 26">
            <a:hlinkClick r:id="rId1" action="ppaction://hlinksldjump"/>
          </p:cNvPr>
          <p:cNvSpPr txBox="1"/>
          <p:nvPr/>
        </p:nvSpPr>
        <p:spPr>
          <a:xfrm>
            <a:off x="377825" y="6702425"/>
            <a:ext cx="687388" cy="296863"/>
          </a:xfrm>
          <a:prstGeom prst="rect">
            <a:avLst/>
          </a:prstGeom>
          <a:noFill/>
        </p:spPr>
        <p:txBody>
          <a:bodyPr wrap="square" rtlCol="0">
            <a:spAutoFit/>
          </a:bodyPr>
          <a:lstStyle/>
          <a:p>
            <a:pPr fontAlgn="auto"/>
            <a:endParaRPr lang="en-US" sz="2105" noProof="1"/>
          </a:p>
        </p:txBody>
      </p:sp>
    </p:spTree>
  </p:cSld>
  <p:clrMapOvr>
    <a:masterClrMapping/>
  </p:clrMapOvr>
  <p:transition>
    <p:blinds dir="ver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a:xfrm>
            <a:off x="735193" y="402540"/>
            <a:ext cx="9223353" cy="1461395"/>
          </a:xfrm>
        </p:spPr>
        <p:txBody>
          <a:bodyPr>
            <a:normAutofit/>
          </a:bodyPr>
          <a:lstStyle/>
          <a:p>
            <a:pPr fontAlgn="auto"/>
            <a:r>
              <a:rPr lang="en-US" sz="4850" strike="noStrike" noProof="1">
                <a:ln w="22225">
                  <a:solidFill>
                    <a:schemeClr val="accent2"/>
                  </a:solidFill>
                  <a:prstDash val="solid"/>
                </a:ln>
                <a:solidFill>
                  <a:schemeClr val="accent2">
                    <a:lumMod val="40000"/>
                    <a:lumOff val="60000"/>
                  </a:schemeClr>
                </a:solidFill>
                <a:effectLst/>
              </a:rPr>
              <a:t>Penyampaian Isi Teks Deskripsi secara Tulis</a:t>
            </a:r>
            <a:endParaRPr lang="en-US" strike="noStrike" noProof="1">
              <a:ln w="22225">
                <a:solidFill>
                  <a:schemeClr val="accent2"/>
                </a:solidFill>
                <a:prstDash val="solid"/>
              </a:ln>
              <a:solidFill>
                <a:schemeClr val="accent2">
                  <a:lumMod val="40000"/>
                  <a:lumOff val="60000"/>
                </a:schemeClr>
              </a:solidFill>
              <a:effectLst/>
            </a:endParaRPr>
          </a:p>
        </p:txBody>
      </p:sp>
      <p:sp>
        <p:nvSpPr>
          <p:cNvPr id="4" name="Text Box 3"/>
          <p:cNvSpPr txBox="1"/>
          <p:nvPr/>
        </p:nvSpPr>
        <p:spPr>
          <a:xfrm>
            <a:off x="735013" y="1863725"/>
            <a:ext cx="9448800" cy="4448175"/>
          </a:xfrm>
          <a:prstGeom prst="rect">
            <a:avLst/>
          </a:prstGeom>
          <a:noFill/>
        </p:spPr>
        <p:txBody>
          <a:bodyPr wrap="square" rtlCol="0" anchor="t">
            <a:spAutoFit/>
          </a:bodyPr>
          <a:lstStyle/>
          <a:p>
            <a:pPr marL="342900" indent="-342900" fontAlgn="auto">
              <a:buAutoNum type="arabicPeriod"/>
            </a:pPr>
            <a:r>
              <a:rPr lang="id-ID" sz="3275" noProof="1" dirty="0" smtClean="0">
                <a:latin typeface="+mn-lt"/>
                <a:ea typeface="+mn-ea"/>
                <a:cs typeface="+mn-cs"/>
                <a:sym typeface="+mn-ea"/>
              </a:rPr>
              <a:t>Pahami objek yang akan dideskripsikan.</a:t>
            </a:r>
            <a:endParaRPr lang="id-ID" sz="3275" noProof="1" dirty="0" smtClean="0"/>
          </a:p>
          <a:p>
            <a:pPr marL="342900" indent="-342900" fontAlgn="auto">
              <a:buAutoNum type="arabicPeriod"/>
            </a:pPr>
            <a:r>
              <a:rPr lang="id-ID" sz="3275" noProof="1" dirty="0" smtClean="0">
                <a:latin typeface="+mn-lt"/>
                <a:ea typeface="+mn-ea"/>
                <a:cs typeface="+mn-cs"/>
                <a:sym typeface="+mn-ea"/>
              </a:rPr>
              <a:t>Catat/kumpulkan informasi penting.</a:t>
            </a:r>
            <a:endParaRPr lang="id-ID" sz="3275" noProof="1" dirty="0" smtClean="0"/>
          </a:p>
          <a:p>
            <a:pPr marL="342900" indent="-342900" fontAlgn="auto">
              <a:buAutoNum type="arabicPeriod"/>
            </a:pPr>
            <a:r>
              <a:rPr lang="id-ID" sz="3275" noProof="1" dirty="0" smtClean="0">
                <a:latin typeface="+mn-lt"/>
                <a:ea typeface="+mn-ea"/>
                <a:cs typeface="+mn-cs"/>
                <a:sym typeface="+mn-ea"/>
              </a:rPr>
              <a:t>Informasi yang dikumpulkan harus mengandung kara</a:t>
            </a:r>
            <a:r>
              <a:rPr lang="en-US" altLang="id-ID" sz="3275" noProof="1" dirty="0" smtClean="0">
                <a:latin typeface="+mn-lt"/>
                <a:ea typeface="+mn-ea"/>
                <a:cs typeface="+mn-cs"/>
                <a:sym typeface="+mn-ea"/>
              </a:rPr>
              <a:t>k</a:t>
            </a:r>
            <a:r>
              <a:rPr lang="id-ID" sz="3275" noProof="1" dirty="0" smtClean="0">
                <a:latin typeface="+mn-lt"/>
                <a:ea typeface="+mn-ea"/>
                <a:cs typeface="+mn-cs"/>
                <a:sym typeface="+mn-ea"/>
              </a:rPr>
              <a:t>teristik dari objek deskripsi.</a:t>
            </a:r>
            <a:endParaRPr lang="id-ID" sz="3275" noProof="1" dirty="0" smtClean="0"/>
          </a:p>
          <a:p>
            <a:pPr marL="342900" indent="-342900" fontAlgn="auto">
              <a:buAutoNum type="arabicPeriod"/>
            </a:pPr>
            <a:r>
              <a:rPr lang="id-ID" sz="3275" noProof="1" dirty="0" smtClean="0">
                <a:latin typeface="+mn-lt"/>
                <a:ea typeface="+mn-ea"/>
                <a:cs typeface="+mn-cs"/>
                <a:sym typeface="+mn-ea"/>
              </a:rPr>
              <a:t>Tulis</a:t>
            </a:r>
            <a:r>
              <a:rPr lang="en-US" sz="3275" noProof="1" dirty="0" err="1" smtClean="0">
                <a:latin typeface="+mn-lt"/>
                <a:ea typeface="+mn-ea"/>
                <a:cs typeface="+mn-cs"/>
                <a:sym typeface="+mn-ea"/>
              </a:rPr>
              <a:t>lah</a:t>
            </a:r>
            <a:r>
              <a:rPr lang="id-ID" sz="3275" noProof="1" dirty="0" smtClean="0">
                <a:latin typeface="+mn-lt"/>
                <a:ea typeface="+mn-ea"/>
                <a:cs typeface="+mn-cs"/>
                <a:sym typeface="+mn-ea"/>
              </a:rPr>
              <a:t> kembali objek berdasarkan informasi yang kamu peroleh.</a:t>
            </a:r>
            <a:endParaRPr lang="id-ID" sz="3275" noProof="1" dirty="0" smtClean="0"/>
          </a:p>
          <a:p>
            <a:pPr marL="342900" indent="-342900" fontAlgn="auto">
              <a:buAutoNum type="arabicPeriod"/>
            </a:pPr>
            <a:r>
              <a:rPr lang="id-ID" sz="3275" noProof="1" dirty="0" smtClean="0">
                <a:latin typeface="+mn-lt"/>
                <a:ea typeface="+mn-ea"/>
                <a:cs typeface="+mn-cs"/>
                <a:sym typeface="+mn-ea"/>
              </a:rPr>
              <a:t>Gunakan kalimat </a:t>
            </a:r>
            <a:r>
              <a:rPr lang="en-US" sz="3275" noProof="1" dirty="0" smtClean="0">
                <a:latin typeface="+mn-lt"/>
                <a:ea typeface="+mn-ea"/>
                <a:cs typeface="+mn-cs"/>
                <a:sym typeface="+mn-ea"/>
              </a:rPr>
              <a:t>yang </a:t>
            </a:r>
            <a:r>
              <a:rPr lang="id-ID" sz="3275" noProof="1" dirty="0" smtClean="0">
                <a:latin typeface="+mn-lt"/>
                <a:ea typeface="+mn-ea"/>
                <a:cs typeface="+mn-cs"/>
                <a:sym typeface="+mn-ea"/>
              </a:rPr>
              <a:t>mudah dipahami.</a:t>
            </a:r>
            <a:endParaRPr lang="id-ID" sz="3275" noProof="1" dirty="0" smtClean="0"/>
          </a:p>
          <a:p>
            <a:pPr marL="342900" indent="-342900" fontAlgn="auto">
              <a:buAutoNum type="arabicPeriod"/>
            </a:pPr>
            <a:r>
              <a:rPr lang="id-ID" sz="3275" noProof="1" dirty="0" smtClean="0">
                <a:latin typeface="+mn-lt"/>
                <a:ea typeface="+mn-ea"/>
                <a:cs typeface="+mn-cs"/>
                <a:sym typeface="+mn-ea"/>
              </a:rPr>
              <a:t>Perhatikan penggunaan EBI dan kosakata baku. </a:t>
            </a:r>
            <a:endParaRPr lang="id-ID" sz="2105" noProof="1" dirty="0" smtClean="0"/>
          </a:p>
          <a:p>
            <a:pPr marL="342900" indent="-342900" fontAlgn="auto">
              <a:buAutoNum type="arabicPeriod"/>
            </a:pPr>
            <a:endParaRPr lang="en-US" sz="2105" noProof="1" dirty="0"/>
          </a:p>
        </p:txBody>
      </p:sp>
      <p:sp>
        <p:nvSpPr>
          <p:cNvPr id="5" name="Left Arrow 4"/>
          <p:cNvSpPr/>
          <p:nvPr/>
        </p:nvSpPr>
        <p:spPr>
          <a:xfrm>
            <a:off x="598488" y="6607175"/>
            <a:ext cx="617538" cy="38735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2105" strike="noStrike" noProof="1"/>
          </a:p>
        </p:txBody>
      </p:sp>
      <p:sp>
        <p:nvSpPr>
          <p:cNvPr id="6" name="Text Box 5">
            <a:hlinkClick r:id="rId1" action="ppaction://hlinksldjump"/>
          </p:cNvPr>
          <p:cNvSpPr txBox="1"/>
          <p:nvPr/>
        </p:nvSpPr>
        <p:spPr>
          <a:xfrm>
            <a:off x="527050" y="6607175"/>
            <a:ext cx="919163" cy="414338"/>
          </a:xfrm>
          <a:prstGeom prst="rect">
            <a:avLst/>
          </a:prstGeom>
          <a:noFill/>
        </p:spPr>
        <p:txBody>
          <a:bodyPr wrap="square" rtlCol="0">
            <a:spAutoFit/>
          </a:bodyPr>
          <a:lstStyle/>
          <a:p>
            <a:pPr fontAlgn="auto"/>
            <a:endParaRPr lang="en-US" sz="2105" noProof="1"/>
          </a:p>
        </p:txBody>
      </p:sp>
    </p:spTree>
  </p:cSld>
  <p:clrMapOvr>
    <a:masterClrMapping/>
  </p:clrMapOvr>
  <p:transition>
    <p:cover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a:gradFill rotWithShape="1">
            <a:gsLst>
              <a:gs pos="0">
                <a:schemeClr val="accent6">
                  <a:lumMod val="110000"/>
                  <a:satMod val="105000"/>
                  <a:tint val="67000"/>
                </a:schemeClr>
              </a:gs>
              <a:gs pos="50000">
                <a:schemeClr val="accent6">
                  <a:lumMod val="105000"/>
                  <a:satMod val="103000"/>
                  <a:tint val="73000"/>
                </a:schemeClr>
              </a:gs>
              <a:gs pos="100000">
                <a:schemeClr val="accent6">
                  <a:lumMod val="105000"/>
                  <a:satMod val="109000"/>
                  <a:tint val="81000"/>
                </a:schemeClr>
              </a:gs>
            </a:gsLst>
            <a:lin ang="5400000" scaled="0"/>
          </a:gradFill>
          <a:ln w="6350">
            <a:solidFill>
              <a:schemeClr val="accent6"/>
            </a:solidFill>
            <a:miter lim="800000"/>
          </a:ln>
        </p:spPr>
        <p:style>
          <a:lnRef idx="1">
            <a:schemeClr val="accent6"/>
          </a:lnRef>
          <a:fillRef idx="2">
            <a:schemeClr val="accent6"/>
          </a:fillRef>
          <a:effectRef idx="1">
            <a:schemeClr val="accent6"/>
          </a:effectRef>
          <a:fontRef idx="minor">
            <a:schemeClr val="dk1"/>
          </a:fontRef>
        </p:style>
        <p:txBody>
          <a:bodyPr>
            <a:normAutofit/>
          </a:bodyPr>
          <a:lstStyle/>
          <a:p>
            <a:pPr marL="0" marR="0" indent="0" algn="ctr" defTabSz="1007745" rtl="0" eaLnBrk="1" fontAlgn="auto" latinLnBrk="0" hangingPunct="1">
              <a:lnSpc>
                <a:spcPct val="90000"/>
              </a:lnSpc>
              <a:spcBef>
                <a:spcPct val="0"/>
              </a:spcBef>
              <a:spcAft>
                <a:spcPct val="0"/>
              </a:spcAft>
              <a:buClrTx/>
              <a:buSzTx/>
              <a:buFontTx/>
              <a:buNone/>
            </a:pPr>
            <a:r>
              <a:rPr kumimoji="0" lang="id-ID" sz="4850" b="1" i="0" u="none" strike="noStrike" kern="1200" cap="none" spc="0" normalizeH="0" baseline="0" noProof="1" dirty="0" smtClean="0">
                <a:solidFill>
                  <a:schemeClr val="tx1"/>
                </a:solidFill>
                <a:effectLst>
                  <a:outerShdw blurRad="38100" dist="19050" dir="2700000" algn="tl" rotWithShape="0">
                    <a:schemeClr val="dk1">
                      <a:alpha val="40000"/>
                    </a:schemeClr>
                  </a:outerShdw>
                </a:effectLst>
                <a:latin typeface="+mn-lt"/>
                <a:ea typeface="+mn-ea"/>
                <a:cs typeface="+mn-cs"/>
              </a:rPr>
              <a:t>E.</a:t>
            </a:r>
            <a:r>
              <a:rPr kumimoji="0" lang="id-ID" sz="4850" b="0" i="0" u="none" strike="noStrike" kern="1200" cap="none" spc="0" normalizeH="0" baseline="0" noProof="1" dirty="0" smtClean="0">
                <a:solidFill>
                  <a:schemeClr val="tx1"/>
                </a:solidFill>
                <a:effectLst>
                  <a:outerShdw blurRad="38100" dist="19050" dir="2700000" algn="tl" rotWithShape="0">
                    <a:schemeClr val="dk1">
                      <a:alpha val="40000"/>
                    </a:schemeClr>
                  </a:outerShdw>
                </a:effectLst>
                <a:latin typeface="+mn-lt"/>
                <a:ea typeface="+mn-ea"/>
                <a:cs typeface="+mn-cs"/>
              </a:rPr>
              <a:t> </a:t>
            </a:r>
            <a:r>
              <a:rPr kumimoji="0" lang="id-ID" sz="4850" b="1" i="0" u="none" strike="noStrike" kern="1200" cap="none" spc="0" normalizeH="0" baseline="0" noProof="1" dirty="0" smtClean="0">
                <a:solidFill>
                  <a:schemeClr val="tx1"/>
                </a:solidFill>
                <a:effectLst>
                  <a:outerShdw blurRad="38100" dist="19050" dir="2700000" algn="tl" rotWithShape="0">
                    <a:schemeClr val="dk1">
                      <a:alpha val="40000"/>
                    </a:schemeClr>
                  </a:outerShdw>
                </a:effectLst>
                <a:latin typeface="+mn-lt"/>
                <a:ea typeface="+mn-ea"/>
                <a:cs typeface="+mn-cs"/>
              </a:rPr>
              <a:t>Penyusunan Teks Deskripsi </a:t>
            </a:r>
            <a:endParaRPr kumimoji="0" lang="id-ID" sz="4850" b="1" i="0" u="none" strike="noStrike" kern="1200" cap="none" spc="0" normalizeH="0" baseline="0" noProof="1" dirty="0" smtClean="0">
              <a:solidFill>
                <a:schemeClr val="tx1"/>
              </a:solidFill>
              <a:effectLst>
                <a:outerShdw blurRad="38100" dist="19050" dir="2700000" algn="tl" rotWithShape="0">
                  <a:schemeClr val="dk1">
                    <a:alpha val="40000"/>
                  </a:schemeClr>
                </a:outerShdw>
              </a:effectLst>
              <a:latin typeface="+mn-lt"/>
              <a:ea typeface="+mn-ea"/>
              <a:cs typeface="+mn-cs"/>
            </a:endParaRPr>
          </a:p>
        </p:txBody>
      </p:sp>
      <p:graphicFrame>
        <p:nvGraphicFramePr>
          <p:cNvPr id="5" name="Diagram 4"/>
          <p:cNvGraphicFramePr/>
          <p:nvPr/>
        </p:nvGraphicFramePr>
        <p:xfrm>
          <a:off x="1377315" y="2074545"/>
          <a:ext cx="7940037" cy="400875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6" name="Text Box 5">
            <a:hlinkClick r:id="rId6" action="ppaction://hlinksldjump"/>
          </p:cNvPr>
          <p:cNvSpPr txBox="1"/>
          <p:nvPr/>
        </p:nvSpPr>
        <p:spPr>
          <a:xfrm>
            <a:off x="1597025" y="2752725"/>
            <a:ext cx="2428875" cy="595313"/>
          </a:xfrm>
          <a:prstGeom prst="rect">
            <a:avLst/>
          </a:prstGeom>
          <a:noFill/>
        </p:spPr>
        <p:txBody>
          <a:bodyPr wrap="square" rtlCol="0">
            <a:spAutoFit/>
          </a:bodyPr>
          <a:lstStyle/>
          <a:p>
            <a:pPr fontAlgn="auto"/>
            <a:r>
              <a:rPr lang="en-US" sz="3275" noProof="1" dirty="0" err="1">
                <a:solidFill>
                  <a:schemeClr val="bg1"/>
                </a:solidFill>
                <a:latin typeface="+mn-lt"/>
                <a:ea typeface="+mn-ea"/>
                <a:cs typeface="+mn-cs"/>
              </a:rPr>
              <a:t>Penyusunan</a:t>
            </a:r>
            <a:endParaRPr lang="en-US" sz="3275" noProof="1" dirty="0">
              <a:solidFill>
                <a:schemeClr val="bg1"/>
              </a:solidFill>
            </a:endParaRPr>
          </a:p>
        </p:txBody>
      </p:sp>
      <p:sp>
        <p:nvSpPr>
          <p:cNvPr id="7" name="Text Box 6">
            <a:hlinkClick r:id="rId7" action="ppaction://hlinksldjump"/>
          </p:cNvPr>
          <p:cNvSpPr txBox="1"/>
          <p:nvPr/>
        </p:nvSpPr>
        <p:spPr>
          <a:xfrm>
            <a:off x="6733858" y="2599055"/>
            <a:ext cx="2582863" cy="595313"/>
          </a:xfrm>
          <a:prstGeom prst="rect">
            <a:avLst/>
          </a:prstGeom>
          <a:noFill/>
        </p:spPr>
        <p:txBody>
          <a:bodyPr wrap="square" rtlCol="0">
            <a:spAutoFit/>
          </a:bodyPr>
          <a:lstStyle/>
          <a:p>
            <a:pPr fontAlgn="auto"/>
            <a:r>
              <a:rPr lang="en-US" sz="3275" noProof="1" dirty="0" err="1">
                <a:solidFill>
                  <a:schemeClr val="bg1"/>
                </a:solidFill>
                <a:latin typeface="+mn-lt"/>
                <a:ea typeface="+mn-ea"/>
                <a:cs typeface="+mn-cs"/>
              </a:rPr>
              <a:t>Penyuntingan</a:t>
            </a:r>
            <a:endParaRPr lang="en-US" sz="3275" noProof="1" dirty="0">
              <a:solidFill>
                <a:schemeClr val="bg1"/>
              </a:solidFill>
            </a:endParaRPr>
          </a:p>
        </p:txBody>
      </p:sp>
      <p:sp>
        <p:nvSpPr>
          <p:cNvPr id="3" name="Left Arrow 2">
            <a:hlinkClick r:id="rId8" action="ppaction://hlinksldjump"/>
          </p:cNvPr>
          <p:cNvSpPr/>
          <p:nvPr/>
        </p:nvSpPr>
        <p:spPr>
          <a:xfrm>
            <a:off x="539750" y="6659563"/>
            <a:ext cx="847725" cy="512763"/>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2105" strike="noStrike" noProof="1"/>
          </a:p>
        </p:txBody>
      </p:sp>
    </p:spTree>
  </p:cSld>
  <p:clrMapOvr>
    <a:masterClrMapping/>
  </p:clrMapOvr>
  <p:transition>
    <p:randomBa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a:xfrm>
            <a:off x="1435100" y="-41275"/>
            <a:ext cx="8734425" cy="931863"/>
          </a:xfrm>
        </p:spPr>
        <p:txBody>
          <a:bodyPr>
            <a:noAutofit/>
          </a:bodyPr>
          <a:lstStyle/>
          <a:p>
            <a:pPr marL="0" marR="0" indent="0" algn="l" defTabSz="1007745" rtl="0" eaLnBrk="1" fontAlgn="auto" latinLnBrk="0" hangingPunct="1">
              <a:lnSpc>
                <a:spcPct val="90000"/>
              </a:lnSpc>
              <a:spcBef>
                <a:spcPct val="0"/>
              </a:spcBef>
              <a:spcAft>
                <a:spcPct val="0"/>
              </a:spcAft>
              <a:buClrTx/>
              <a:buSzTx/>
              <a:buFontTx/>
              <a:buNone/>
            </a:pPr>
            <a:r>
              <a:rPr kumimoji="0" lang="en-US" sz="3600" b="0" i="0" u="none" strike="noStrike" kern="1200" cap="none" spc="0" normalizeH="0" baseline="0" noProof="1">
                <a:solidFill>
                  <a:schemeClr val="tx1"/>
                </a:solidFill>
                <a:effectLst>
                  <a:outerShdw blurRad="38100" dist="19050" dir="2700000" algn="tl" rotWithShape="0">
                    <a:schemeClr val="dk1">
                      <a:alpha val="40000"/>
                    </a:schemeClr>
                  </a:outerShdw>
                </a:effectLst>
                <a:latin typeface="+mj-lt"/>
                <a:ea typeface="+mj-ea"/>
                <a:cs typeface="+mj-cs"/>
              </a:rPr>
              <a:t>Langkah-Langkah Penyusunan Teks Deskripsi</a:t>
            </a:r>
            <a:endParaRPr kumimoji="0" lang="en-US" sz="3600" b="0" i="0" u="none" strike="noStrike" kern="1200" cap="none" spc="0" normalizeH="0" baseline="0" noProof="1">
              <a:solidFill>
                <a:schemeClr val="tx1"/>
              </a:solidFill>
              <a:effectLst>
                <a:outerShdw blurRad="38100" dist="19050" dir="2700000" algn="tl" rotWithShape="0">
                  <a:schemeClr val="dk1">
                    <a:alpha val="40000"/>
                  </a:schemeClr>
                </a:outerShdw>
              </a:effectLst>
              <a:latin typeface="+mj-lt"/>
              <a:ea typeface="+mj-ea"/>
              <a:cs typeface="+mj-cs"/>
            </a:endParaRPr>
          </a:p>
        </p:txBody>
      </p:sp>
      <p:sp>
        <p:nvSpPr>
          <p:cNvPr id="4" name="Text Box 3"/>
          <p:cNvSpPr txBox="1"/>
          <p:nvPr/>
        </p:nvSpPr>
        <p:spPr>
          <a:xfrm>
            <a:off x="7921625" y="3124200"/>
            <a:ext cx="2967038" cy="739775"/>
          </a:xfrm>
          <a:prstGeom prst="rect">
            <a:avLst/>
          </a:prstGeom>
          <a:noFill/>
        </p:spPr>
        <p:txBody>
          <a:bodyPr wrap="square" rtlCol="0">
            <a:spAutoFit/>
          </a:bodyPr>
          <a:lstStyle/>
          <a:p>
            <a:pPr fontAlgn="auto"/>
            <a:r>
              <a:rPr lang="en-US" sz="2105" b="1" noProof="1">
                <a:latin typeface="+mn-lt"/>
                <a:ea typeface="+mn-ea"/>
                <a:cs typeface="+mn-cs"/>
              </a:rPr>
              <a:t>Menentukan Tujuan Penulisan</a:t>
            </a:r>
            <a:endParaRPr lang="en-US" sz="2105" b="1" noProof="1"/>
          </a:p>
        </p:txBody>
      </p:sp>
      <p:sp>
        <p:nvSpPr>
          <p:cNvPr id="7" name="Text Box 6"/>
          <p:cNvSpPr txBox="1"/>
          <p:nvPr/>
        </p:nvSpPr>
        <p:spPr>
          <a:xfrm>
            <a:off x="1604963" y="5641975"/>
            <a:ext cx="2601913" cy="739775"/>
          </a:xfrm>
          <a:prstGeom prst="rect">
            <a:avLst/>
          </a:prstGeom>
          <a:noFill/>
        </p:spPr>
        <p:txBody>
          <a:bodyPr wrap="square" rtlCol="0">
            <a:spAutoFit/>
          </a:bodyPr>
          <a:lstStyle/>
          <a:p>
            <a:pPr fontAlgn="auto"/>
            <a:r>
              <a:rPr lang="en-US" sz="2105" b="1" noProof="1">
                <a:latin typeface="+mn-lt"/>
                <a:ea typeface="+mn-ea"/>
                <a:cs typeface="+mn-cs"/>
              </a:rPr>
              <a:t>Membuat Kerangka Tulisan</a:t>
            </a:r>
            <a:endParaRPr lang="en-US" sz="2105" b="1" noProof="1"/>
          </a:p>
        </p:txBody>
      </p:sp>
      <p:sp>
        <p:nvSpPr>
          <p:cNvPr id="8" name="Text Box 7"/>
          <p:cNvSpPr txBox="1"/>
          <p:nvPr/>
        </p:nvSpPr>
        <p:spPr>
          <a:xfrm>
            <a:off x="338138" y="3232150"/>
            <a:ext cx="2312988" cy="739775"/>
          </a:xfrm>
          <a:prstGeom prst="rect">
            <a:avLst/>
          </a:prstGeom>
          <a:noFill/>
        </p:spPr>
        <p:txBody>
          <a:bodyPr wrap="square" rtlCol="0">
            <a:spAutoFit/>
          </a:bodyPr>
          <a:lstStyle/>
          <a:p>
            <a:pPr fontAlgn="auto"/>
            <a:r>
              <a:rPr lang="en-US" sz="2105" b="1" noProof="1">
                <a:latin typeface="+mn-lt"/>
                <a:ea typeface="+mn-ea"/>
                <a:cs typeface="+mn-cs"/>
              </a:rPr>
              <a:t>Mengembangkan Kerangka Tulisan</a:t>
            </a:r>
            <a:endParaRPr lang="en-US" sz="2105" b="1" noProof="1"/>
          </a:p>
        </p:txBody>
      </p:sp>
      <p:grpSp>
        <p:nvGrpSpPr>
          <p:cNvPr id="20485" name="Group 10"/>
          <p:cNvGrpSpPr/>
          <p:nvPr/>
        </p:nvGrpSpPr>
        <p:grpSpPr>
          <a:xfrm>
            <a:off x="1882775" y="890588"/>
            <a:ext cx="7040563" cy="5624512"/>
            <a:chOff x="1760" y="1228"/>
            <a:chExt cx="13830" cy="10951"/>
          </a:xfrm>
        </p:grpSpPr>
        <p:sp>
          <p:nvSpPr>
            <p:cNvPr id="166" name="Freeform: Shape 165"/>
            <p:cNvSpPr/>
            <p:nvPr/>
          </p:nvSpPr>
          <p:spPr>
            <a:xfrm>
              <a:off x="6190" y="3362"/>
              <a:ext cx="1860" cy="1738"/>
            </a:xfrm>
            <a:custGeom>
              <a:avLst/>
              <a:gdLst>
                <a:gd name="connsiteX0" fmla="*/ 1010185 w 1010185"/>
                <a:gd name="connsiteY0" fmla="*/ 0 h 943450"/>
                <a:gd name="connsiteX1" fmla="*/ 1010185 w 1010185"/>
                <a:gd name="connsiteY1" fmla="*/ 720693 h 943450"/>
                <a:gd name="connsiteX2" fmla="*/ 886166 w 1010185"/>
                <a:gd name="connsiteY2" fmla="*/ 759190 h 943450"/>
                <a:gd name="connsiteX3" fmla="*/ 637074 w 1010185"/>
                <a:gd name="connsiteY3" fmla="*/ 927132 h 943450"/>
                <a:gd name="connsiteX4" fmla="*/ 623611 w 1010185"/>
                <a:gd name="connsiteY4" fmla="*/ 943450 h 943450"/>
                <a:gd name="connsiteX5" fmla="*/ 0 w 1010185"/>
                <a:gd name="connsiteY5" fmla="*/ 583408 h 943450"/>
                <a:gd name="connsiteX6" fmla="*/ 38903 w 1010185"/>
                <a:gd name="connsiteY6" fmla="*/ 531384 h 943450"/>
                <a:gd name="connsiteX7" fmla="*/ 890247 w 1010185"/>
                <a:gd name="connsiteY7" fmla="*/ 18304 h 943450"/>
                <a:gd name="connsiteX8" fmla="*/ 1010185 w 1010185"/>
                <a:gd name="connsiteY8" fmla="*/ 0 h 943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10185" h="943450">
                  <a:moveTo>
                    <a:pt x="1010185" y="0"/>
                  </a:moveTo>
                  <a:lnTo>
                    <a:pt x="1010185" y="720693"/>
                  </a:lnTo>
                  <a:lnTo>
                    <a:pt x="886166" y="759190"/>
                  </a:lnTo>
                  <a:cubicBezTo>
                    <a:pt x="792411" y="798845"/>
                    <a:pt x="707980" y="856226"/>
                    <a:pt x="637074" y="927132"/>
                  </a:cubicBezTo>
                  <a:lnTo>
                    <a:pt x="623611" y="943450"/>
                  </a:lnTo>
                  <a:lnTo>
                    <a:pt x="0" y="583408"/>
                  </a:lnTo>
                  <a:lnTo>
                    <a:pt x="38903" y="531384"/>
                  </a:lnTo>
                  <a:cubicBezTo>
                    <a:pt x="251929" y="273256"/>
                    <a:pt x="550013" y="87926"/>
                    <a:pt x="890247" y="18304"/>
                  </a:cubicBezTo>
                  <a:lnTo>
                    <a:pt x="1010185" y="0"/>
                  </a:ln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6935" tIns="53467" rIns="106935" bIns="53467" numCol="1" spcCol="0" rtlCol="0" fromWordArt="0" anchor="ctr" anchorCtr="0" forceAA="0" compatLnSpc="1">
              <a:noAutofit/>
            </a:bodyPr>
            <a:lstStyle/>
            <a:p>
              <a:pPr algn="ctr" fontAlgn="auto"/>
              <a:endParaRPr lang="en-US" sz="2105" strike="noStrike" noProof="1"/>
            </a:p>
          </p:txBody>
        </p:sp>
        <p:sp>
          <p:nvSpPr>
            <p:cNvPr id="167" name="Freeform: Shape 166"/>
            <p:cNvSpPr/>
            <p:nvPr/>
          </p:nvSpPr>
          <p:spPr>
            <a:xfrm>
              <a:off x="8718" y="3362"/>
              <a:ext cx="1860" cy="1738"/>
            </a:xfrm>
            <a:custGeom>
              <a:avLst/>
              <a:gdLst>
                <a:gd name="connsiteX0" fmla="*/ 0 w 1010184"/>
                <a:gd name="connsiteY0" fmla="*/ 0 h 943450"/>
                <a:gd name="connsiteX1" fmla="*/ 119937 w 1010184"/>
                <a:gd name="connsiteY1" fmla="*/ 18304 h 943450"/>
                <a:gd name="connsiteX2" fmla="*/ 971281 w 1010184"/>
                <a:gd name="connsiteY2" fmla="*/ 531384 h 943450"/>
                <a:gd name="connsiteX3" fmla="*/ 1010184 w 1010184"/>
                <a:gd name="connsiteY3" fmla="*/ 583408 h 943450"/>
                <a:gd name="connsiteX4" fmla="*/ 386574 w 1010184"/>
                <a:gd name="connsiteY4" fmla="*/ 943450 h 943450"/>
                <a:gd name="connsiteX5" fmla="*/ 373110 w 1010184"/>
                <a:gd name="connsiteY5" fmla="*/ 927132 h 943450"/>
                <a:gd name="connsiteX6" fmla="*/ 124018 w 1010184"/>
                <a:gd name="connsiteY6" fmla="*/ 759190 h 943450"/>
                <a:gd name="connsiteX7" fmla="*/ 0 w 1010184"/>
                <a:gd name="connsiteY7" fmla="*/ 720693 h 943450"/>
                <a:gd name="connsiteX8" fmla="*/ 0 w 1010184"/>
                <a:gd name="connsiteY8" fmla="*/ 0 h 943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10184" h="943450">
                  <a:moveTo>
                    <a:pt x="0" y="0"/>
                  </a:moveTo>
                  <a:lnTo>
                    <a:pt x="119937" y="18304"/>
                  </a:lnTo>
                  <a:cubicBezTo>
                    <a:pt x="460171" y="87926"/>
                    <a:pt x="758255" y="273256"/>
                    <a:pt x="971281" y="531384"/>
                  </a:cubicBezTo>
                  <a:lnTo>
                    <a:pt x="1010184" y="583408"/>
                  </a:lnTo>
                  <a:lnTo>
                    <a:pt x="386574" y="943450"/>
                  </a:lnTo>
                  <a:lnTo>
                    <a:pt x="373110" y="927132"/>
                  </a:lnTo>
                  <a:cubicBezTo>
                    <a:pt x="302204" y="856226"/>
                    <a:pt x="217773" y="798845"/>
                    <a:pt x="124018" y="759190"/>
                  </a:cubicBezTo>
                  <a:lnTo>
                    <a:pt x="0" y="720693"/>
                  </a:lnTo>
                  <a:lnTo>
                    <a:pt x="0" y="0"/>
                  </a:lnTo>
                  <a:close/>
                </a:path>
              </a:pathLst>
            </a:cu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6935" tIns="53467" rIns="106935" bIns="53467" numCol="1" spcCol="0" rtlCol="0" fromWordArt="0" anchor="ctr" anchorCtr="0" forceAA="0" compatLnSpc="1">
              <a:noAutofit/>
            </a:bodyPr>
            <a:lstStyle/>
            <a:p>
              <a:pPr algn="ctr" fontAlgn="auto"/>
              <a:endParaRPr lang="en-US" sz="2105" strike="noStrike" noProof="1"/>
            </a:p>
          </p:txBody>
        </p:sp>
        <p:sp>
          <p:nvSpPr>
            <p:cNvPr id="168" name="Freeform: Shape 167"/>
            <p:cNvSpPr/>
            <p:nvPr/>
          </p:nvSpPr>
          <p:spPr>
            <a:xfrm>
              <a:off x="5634" y="5012"/>
              <a:ext cx="1374" cy="2153"/>
            </a:xfrm>
            <a:custGeom>
              <a:avLst/>
              <a:gdLst>
                <a:gd name="connsiteX0" fmla="*/ 119318 w 745935"/>
                <a:gd name="connsiteY0" fmla="*/ 0 h 1168972"/>
                <a:gd name="connsiteX1" fmla="*/ 745935 w 745935"/>
                <a:gd name="connsiteY1" fmla="*/ 361777 h 1168972"/>
                <a:gd name="connsiteX2" fmla="*/ 725562 w 745935"/>
                <a:gd name="connsiteY2" fmla="*/ 427409 h 1168972"/>
                <a:gd name="connsiteX3" fmla="*/ 709641 w 745935"/>
                <a:gd name="connsiteY3" fmla="*/ 585341 h 1168972"/>
                <a:gd name="connsiteX4" fmla="*/ 725562 w 745935"/>
                <a:gd name="connsiteY4" fmla="*/ 743273 h 1168972"/>
                <a:gd name="connsiteX5" fmla="*/ 745359 w 745935"/>
                <a:gd name="connsiteY5" fmla="*/ 807051 h 1168972"/>
                <a:gd name="connsiteX6" fmla="*/ 118494 w 745935"/>
                <a:gd name="connsiteY6" fmla="*/ 1168972 h 1168972"/>
                <a:gd name="connsiteX7" fmla="*/ 117350 w 745935"/>
                <a:gd name="connsiteY7" fmla="*/ 1166597 h 1168972"/>
                <a:gd name="connsiteX8" fmla="*/ 0 w 745935"/>
                <a:gd name="connsiteY8" fmla="*/ 585341 h 1168972"/>
                <a:gd name="connsiteX9" fmla="*/ 117350 w 745935"/>
                <a:gd name="connsiteY9" fmla="*/ 4085 h 1168972"/>
                <a:gd name="connsiteX10" fmla="*/ 119318 w 745935"/>
                <a:gd name="connsiteY10" fmla="*/ 0 h 1168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45935" h="1168972">
                  <a:moveTo>
                    <a:pt x="119318" y="0"/>
                  </a:moveTo>
                  <a:lnTo>
                    <a:pt x="745935" y="361777"/>
                  </a:lnTo>
                  <a:lnTo>
                    <a:pt x="725562" y="427409"/>
                  </a:lnTo>
                  <a:cubicBezTo>
                    <a:pt x="715123" y="478422"/>
                    <a:pt x="709641" y="531242"/>
                    <a:pt x="709641" y="585341"/>
                  </a:cubicBezTo>
                  <a:cubicBezTo>
                    <a:pt x="709641" y="639441"/>
                    <a:pt x="715123" y="692260"/>
                    <a:pt x="725562" y="743273"/>
                  </a:cubicBezTo>
                  <a:lnTo>
                    <a:pt x="745359" y="807051"/>
                  </a:lnTo>
                  <a:lnTo>
                    <a:pt x="118494" y="1168972"/>
                  </a:lnTo>
                  <a:lnTo>
                    <a:pt x="117350" y="1166597"/>
                  </a:lnTo>
                  <a:cubicBezTo>
                    <a:pt x="41785" y="987942"/>
                    <a:pt x="0" y="791521"/>
                    <a:pt x="0" y="585341"/>
                  </a:cubicBezTo>
                  <a:cubicBezTo>
                    <a:pt x="0" y="379161"/>
                    <a:pt x="41785" y="182740"/>
                    <a:pt x="117350" y="4085"/>
                  </a:cubicBezTo>
                  <a:lnTo>
                    <a:pt x="119318" y="0"/>
                  </a:lnTo>
                  <a:close/>
                </a:path>
              </a:pathLst>
            </a:cu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6935" tIns="53467" rIns="106935" bIns="53467" numCol="1" spcCol="0" rtlCol="0" fromWordArt="0" anchor="ctr" anchorCtr="0" forceAA="0" compatLnSpc="1">
              <a:noAutofit/>
            </a:bodyPr>
            <a:lstStyle/>
            <a:p>
              <a:pPr algn="ctr" fontAlgn="auto"/>
              <a:endParaRPr lang="en-US" sz="2105" strike="noStrike" noProof="1"/>
            </a:p>
          </p:txBody>
        </p:sp>
        <p:sp>
          <p:nvSpPr>
            <p:cNvPr id="169" name="Freeform: Shape 168"/>
            <p:cNvSpPr/>
            <p:nvPr/>
          </p:nvSpPr>
          <p:spPr>
            <a:xfrm>
              <a:off x="9761" y="5012"/>
              <a:ext cx="1374" cy="2153"/>
            </a:xfrm>
            <a:custGeom>
              <a:avLst/>
              <a:gdLst>
                <a:gd name="connsiteX0" fmla="*/ 626617 w 745935"/>
                <a:gd name="connsiteY0" fmla="*/ 0 h 1168970"/>
                <a:gd name="connsiteX1" fmla="*/ 628585 w 745935"/>
                <a:gd name="connsiteY1" fmla="*/ 4085 h 1168970"/>
                <a:gd name="connsiteX2" fmla="*/ 745935 w 745935"/>
                <a:gd name="connsiteY2" fmla="*/ 585341 h 1168970"/>
                <a:gd name="connsiteX3" fmla="*/ 628585 w 745935"/>
                <a:gd name="connsiteY3" fmla="*/ 1166597 h 1168970"/>
                <a:gd name="connsiteX4" fmla="*/ 627442 w 745935"/>
                <a:gd name="connsiteY4" fmla="*/ 1168970 h 1168970"/>
                <a:gd name="connsiteX5" fmla="*/ 576 w 745935"/>
                <a:gd name="connsiteY5" fmla="*/ 807049 h 1168970"/>
                <a:gd name="connsiteX6" fmla="*/ 20373 w 745935"/>
                <a:gd name="connsiteY6" fmla="*/ 743273 h 1168970"/>
                <a:gd name="connsiteX7" fmla="*/ 36294 w 745935"/>
                <a:gd name="connsiteY7" fmla="*/ 585341 h 1168970"/>
                <a:gd name="connsiteX8" fmla="*/ 20373 w 745935"/>
                <a:gd name="connsiteY8" fmla="*/ 427409 h 1168970"/>
                <a:gd name="connsiteX9" fmla="*/ 0 w 745935"/>
                <a:gd name="connsiteY9" fmla="*/ 361777 h 1168970"/>
                <a:gd name="connsiteX10" fmla="*/ 626617 w 745935"/>
                <a:gd name="connsiteY10" fmla="*/ 0 h 1168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45935" h="1168970">
                  <a:moveTo>
                    <a:pt x="626617" y="0"/>
                  </a:moveTo>
                  <a:lnTo>
                    <a:pt x="628585" y="4085"/>
                  </a:lnTo>
                  <a:cubicBezTo>
                    <a:pt x="704150" y="182740"/>
                    <a:pt x="745935" y="379161"/>
                    <a:pt x="745935" y="585341"/>
                  </a:cubicBezTo>
                  <a:cubicBezTo>
                    <a:pt x="745935" y="791521"/>
                    <a:pt x="704150" y="987942"/>
                    <a:pt x="628585" y="1166597"/>
                  </a:cubicBezTo>
                  <a:lnTo>
                    <a:pt x="627442" y="1168970"/>
                  </a:lnTo>
                  <a:lnTo>
                    <a:pt x="576" y="807049"/>
                  </a:lnTo>
                  <a:lnTo>
                    <a:pt x="20373" y="743273"/>
                  </a:lnTo>
                  <a:cubicBezTo>
                    <a:pt x="30812" y="692260"/>
                    <a:pt x="36294" y="639441"/>
                    <a:pt x="36294" y="585341"/>
                  </a:cubicBezTo>
                  <a:cubicBezTo>
                    <a:pt x="36294" y="531242"/>
                    <a:pt x="30812" y="478422"/>
                    <a:pt x="20373" y="427409"/>
                  </a:cubicBezTo>
                  <a:lnTo>
                    <a:pt x="0" y="361777"/>
                  </a:lnTo>
                  <a:lnTo>
                    <a:pt x="626617" y="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6935" tIns="53467" rIns="106935" bIns="53467" numCol="1" spcCol="0" rtlCol="0" fromWordArt="0" anchor="ctr" anchorCtr="0" forceAA="0" compatLnSpc="1">
              <a:noAutofit/>
            </a:bodyPr>
            <a:lstStyle/>
            <a:p>
              <a:pPr algn="ctr" fontAlgn="auto"/>
              <a:endParaRPr lang="en-US" sz="2105" strike="noStrike" noProof="1"/>
            </a:p>
          </p:txBody>
        </p:sp>
        <p:sp>
          <p:nvSpPr>
            <p:cNvPr id="170" name="Freeform: Shape 169"/>
            <p:cNvSpPr/>
            <p:nvPr/>
          </p:nvSpPr>
          <p:spPr>
            <a:xfrm>
              <a:off x="8718" y="7078"/>
              <a:ext cx="1863" cy="1740"/>
            </a:xfrm>
            <a:custGeom>
              <a:avLst/>
              <a:gdLst>
                <a:gd name="connsiteX0" fmla="*/ 387798 w 1011329"/>
                <a:gd name="connsiteY0" fmla="*/ 0 h 944933"/>
                <a:gd name="connsiteX1" fmla="*/ 1011329 w 1011329"/>
                <a:gd name="connsiteY1" fmla="*/ 359996 h 944933"/>
                <a:gd name="connsiteX2" fmla="*/ 971282 w 1011329"/>
                <a:gd name="connsiteY2" fmla="*/ 413549 h 944933"/>
                <a:gd name="connsiteX3" fmla="*/ 119938 w 1011329"/>
                <a:gd name="connsiteY3" fmla="*/ 926629 h 944933"/>
                <a:gd name="connsiteX4" fmla="*/ 0 w 1011329"/>
                <a:gd name="connsiteY4" fmla="*/ 944933 h 944933"/>
                <a:gd name="connsiteX5" fmla="*/ 0 w 1011329"/>
                <a:gd name="connsiteY5" fmla="*/ 224241 h 944933"/>
                <a:gd name="connsiteX6" fmla="*/ 124019 w 1011329"/>
                <a:gd name="connsiteY6" fmla="*/ 185743 h 944933"/>
                <a:gd name="connsiteX7" fmla="*/ 373111 w 1011329"/>
                <a:gd name="connsiteY7" fmla="*/ 17801 h 944933"/>
                <a:gd name="connsiteX8" fmla="*/ 387798 w 1011329"/>
                <a:gd name="connsiteY8" fmla="*/ 0 h 944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11329" h="944933">
                  <a:moveTo>
                    <a:pt x="387798" y="0"/>
                  </a:moveTo>
                  <a:lnTo>
                    <a:pt x="1011329" y="359996"/>
                  </a:lnTo>
                  <a:lnTo>
                    <a:pt x="971282" y="413549"/>
                  </a:lnTo>
                  <a:cubicBezTo>
                    <a:pt x="758256" y="671677"/>
                    <a:pt x="460172" y="857007"/>
                    <a:pt x="119938" y="926629"/>
                  </a:cubicBezTo>
                  <a:lnTo>
                    <a:pt x="0" y="944933"/>
                  </a:lnTo>
                  <a:lnTo>
                    <a:pt x="0" y="224241"/>
                  </a:lnTo>
                  <a:lnTo>
                    <a:pt x="124019" y="185743"/>
                  </a:lnTo>
                  <a:cubicBezTo>
                    <a:pt x="217774" y="146088"/>
                    <a:pt x="302205" y="88707"/>
                    <a:pt x="373111" y="17801"/>
                  </a:cubicBezTo>
                  <a:lnTo>
                    <a:pt x="387798" y="0"/>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6935" tIns="53467" rIns="106935" bIns="53467" numCol="1" spcCol="0" rtlCol="0" fromWordArt="0" anchor="ctr" anchorCtr="0" forceAA="0" compatLnSpc="1">
              <a:noAutofit/>
            </a:bodyPr>
            <a:lstStyle/>
            <a:p>
              <a:pPr algn="ctr" fontAlgn="auto"/>
              <a:endParaRPr lang="en-US" sz="2105" strike="noStrike" noProof="1"/>
            </a:p>
          </p:txBody>
        </p:sp>
        <p:sp>
          <p:nvSpPr>
            <p:cNvPr id="171" name="Freeform: Shape 170"/>
            <p:cNvSpPr/>
            <p:nvPr/>
          </p:nvSpPr>
          <p:spPr>
            <a:xfrm>
              <a:off x="6188" y="7078"/>
              <a:ext cx="1863" cy="1740"/>
            </a:xfrm>
            <a:custGeom>
              <a:avLst/>
              <a:gdLst>
                <a:gd name="connsiteX0" fmla="*/ 623531 w 1011327"/>
                <a:gd name="connsiteY0" fmla="*/ 0 h 944931"/>
                <a:gd name="connsiteX1" fmla="*/ 638217 w 1011327"/>
                <a:gd name="connsiteY1" fmla="*/ 17799 h 944931"/>
                <a:gd name="connsiteX2" fmla="*/ 887309 w 1011327"/>
                <a:gd name="connsiteY2" fmla="*/ 185741 h 944931"/>
                <a:gd name="connsiteX3" fmla="*/ 1011327 w 1011327"/>
                <a:gd name="connsiteY3" fmla="*/ 224238 h 944931"/>
                <a:gd name="connsiteX4" fmla="*/ 1011327 w 1011327"/>
                <a:gd name="connsiteY4" fmla="*/ 944931 h 944931"/>
                <a:gd name="connsiteX5" fmla="*/ 891390 w 1011327"/>
                <a:gd name="connsiteY5" fmla="*/ 926627 h 944931"/>
                <a:gd name="connsiteX6" fmla="*/ 40046 w 1011327"/>
                <a:gd name="connsiteY6" fmla="*/ 413547 h 944931"/>
                <a:gd name="connsiteX7" fmla="*/ 0 w 1011327"/>
                <a:gd name="connsiteY7" fmla="*/ 359996 h 944931"/>
                <a:gd name="connsiteX8" fmla="*/ 623531 w 1011327"/>
                <a:gd name="connsiteY8" fmla="*/ 0 h 944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11327" h="944931">
                  <a:moveTo>
                    <a:pt x="623531" y="0"/>
                  </a:moveTo>
                  <a:lnTo>
                    <a:pt x="638217" y="17799"/>
                  </a:lnTo>
                  <a:cubicBezTo>
                    <a:pt x="709123" y="88705"/>
                    <a:pt x="793554" y="146086"/>
                    <a:pt x="887309" y="185741"/>
                  </a:cubicBezTo>
                  <a:lnTo>
                    <a:pt x="1011327" y="224238"/>
                  </a:lnTo>
                  <a:lnTo>
                    <a:pt x="1011327" y="944931"/>
                  </a:lnTo>
                  <a:lnTo>
                    <a:pt x="891390" y="926627"/>
                  </a:lnTo>
                  <a:cubicBezTo>
                    <a:pt x="551156" y="857005"/>
                    <a:pt x="253072" y="671675"/>
                    <a:pt x="40046" y="413547"/>
                  </a:cubicBezTo>
                  <a:lnTo>
                    <a:pt x="0" y="359996"/>
                  </a:lnTo>
                  <a:lnTo>
                    <a:pt x="623531" y="0"/>
                  </a:lnTo>
                  <a:close/>
                </a:path>
              </a:pathLst>
            </a:cu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6935" tIns="53467" rIns="106935" bIns="53467" numCol="1" spcCol="0" rtlCol="0" fromWordArt="0" anchor="ctr" anchorCtr="0" forceAA="0" compatLnSpc="1">
              <a:noAutofit/>
            </a:bodyPr>
            <a:lstStyle/>
            <a:p>
              <a:pPr algn="ctr" fontAlgn="auto"/>
              <a:endParaRPr lang="en-US" sz="2105" strike="noStrike" noProof="1"/>
            </a:p>
          </p:txBody>
        </p:sp>
        <p:sp>
          <p:nvSpPr>
            <p:cNvPr id="172" name="Freeform: Shape 171"/>
            <p:cNvSpPr/>
            <p:nvPr/>
          </p:nvSpPr>
          <p:spPr>
            <a:xfrm>
              <a:off x="9418" y="3683"/>
              <a:ext cx="2800" cy="1998"/>
            </a:xfrm>
            <a:custGeom>
              <a:avLst/>
              <a:gdLst>
                <a:gd name="connsiteX0" fmla="*/ 1340547 w 1520252"/>
                <a:gd name="connsiteY0" fmla="*/ 0 h 1084942"/>
                <a:gd name="connsiteX1" fmla="*/ 1352820 w 1520252"/>
                <a:gd name="connsiteY1" fmla="*/ 16412 h 1084942"/>
                <a:gd name="connsiteX2" fmla="*/ 1468452 w 1520252"/>
                <a:gd name="connsiteY2" fmla="*/ 206750 h 1084942"/>
                <a:gd name="connsiteX3" fmla="*/ 1520252 w 1520252"/>
                <a:gd name="connsiteY3" fmla="*/ 314278 h 1084942"/>
                <a:gd name="connsiteX4" fmla="*/ 185421 w 1520252"/>
                <a:gd name="connsiteY4" fmla="*/ 1084942 h 1084942"/>
                <a:gd name="connsiteX5" fmla="*/ 165314 w 1520252"/>
                <a:gd name="connsiteY5" fmla="*/ 1020167 h 1084942"/>
                <a:gd name="connsiteX6" fmla="*/ 92593 w 1520252"/>
                <a:gd name="connsiteY6" fmla="*/ 886188 h 1084942"/>
                <a:gd name="connsiteX7" fmla="*/ 0 w 1520252"/>
                <a:gd name="connsiteY7" fmla="*/ 773965 h 1084942"/>
                <a:gd name="connsiteX8" fmla="*/ 1340547 w 1520252"/>
                <a:gd name="connsiteY8" fmla="*/ 0 h 108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0252" h="1084942">
                  <a:moveTo>
                    <a:pt x="1340547" y="0"/>
                  </a:moveTo>
                  <a:lnTo>
                    <a:pt x="1352820" y="16412"/>
                  </a:lnTo>
                  <a:cubicBezTo>
                    <a:pt x="1394306" y="77819"/>
                    <a:pt x="1432914" y="141329"/>
                    <a:pt x="1468452" y="206750"/>
                  </a:cubicBezTo>
                  <a:lnTo>
                    <a:pt x="1520252" y="314278"/>
                  </a:lnTo>
                  <a:lnTo>
                    <a:pt x="185421" y="1084942"/>
                  </a:lnTo>
                  <a:lnTo>
                    <a:pt x="165314" y="1020167"/>
                  </a:lnTo>
                  <a:cubicBezTo>
                    <a:pt x="145359" y="972985"/>
                    <a:pt x="120942" y="928150"/>
                    <a:pt x="92593" y="886188"/>
                  </a:cubicBezTo>
                  <a:lnTo>
                    <a:pt x="0" y="773965"/>
                  </a:lnTo>
                  <a:lnTo>
                    <a:pt x="1340547" y="0"/>
                  </a:lnTo>
                  <a:close/>
                </a:path>
              </a:pathLst>
            </a:custGeom>
            <a:solidFill>
              <a:srgbClr val="F0EEEF"/>
            </a:solidFill>
            <a:ln>
              <a:noFill/>
            </a:ln>
            <a:effectLst>
              <a:outerShdw blurRad="190500" sx="120000" sy="120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2105" strike="noStrike" noProof="1"/>
            </a:p>
          </p:txBody>
        </p:sp>
        <p:sp>
          <p:nvSpPr>
            <p:cNvPr id="173" name="Freeform: Shape 172"/>
            <p:cNvSpPr/>
            <p:nvPr/>
          </p:nvSpPr>
          <p:spPr>
            <a:xfrm>
              <a:off x="4550" y="6511"/>
              <a:ext cx="2759" cy="1987"/>
            </a:xfrm>
            <a:custGeom>
              <a:avLst/>
              <a:gdLst>
                <a:gd name="connsiteX0" fmla="*/ 1324270 w 1497836"/>
                <a:gd name="connsiteY0" fmla="*/ 0 h 1078844"/>
                <a:gd name="connsiteX1" fmla="*/ 1354933 w 1497836"/>
                <a:gd name="connsiteY1" fmla="*/ 98781 h 1078844"/>
                <a:gd name="connsiteX2" fmla="*/ 1427654 w 1497836"/>
                <a:gd name="connsiteY2" fmla="*/ 232759 h 1078844"/>
                <a:gd name="connsiteX3" fmla="*/ 1497836 w 1497836"/>
                <a:gd name="connsiteY3" fmla="*/ 317821 h 1078844"/>
                <a:gd name="connsiteX4" fmla="*/ 179704 w 1497836"/>
                <a:gd name="connsiteY4" fmla="*/ 1078844 h 1078844"/>
                <a:gd name="connsiteX5" fmla="*/ 167430 w 1497836"/>
                <a:gd name="connsiteY5" fmla="*/ 1062431 h 1078844"/>
                <a:gd name="connsiteX6" fmla="*/ 51797 w 1497836"/>
                <a:gd name="connsiteY6" fmla="*/ 872093 h 1078844"/>
                <a:gd name="connsiteX7" fmla="*/ 0 w 1497836"/>
                <a:gd name="connsiteY7" fmla="*/ 764567 h 1078844"/>
                <a:gd name="connsiteX8" fmla="*/ 1324270 w 1497836"/>
                <a:gd name="connsiteY8" fmla="*/ 0 h 1078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7836" h="1078844">
                  <a:moveTo>
                    <a:pt x="1324270" y="0"/>
                  </a:moveTo>
                  <a:lnTo>
                    <a:pt x="1354933" y="98781"/>
                  </a:lnTo>
                  <a:cubicBezTo>
                    <a:pt x="1374889" y="145963"/>
                    <a:pt x="1399306" y="190799"/>
                    <a:pt x="1427654" y="232759"/>
                  </a:cubicBezTo>
                  <a:lnTo>
                    <a:pt x="1497836" y="317821"/>
                  </a:lnTo>
                  <a:lnTo>
                    <a:pt x="179704" y="1078844"/>
                  </a:lnTo>
                  <a:lnTo>
                    <a:pt x="167430" y="1062431"/>
                  </a:lnTo>
                  <a:cubicBezTo>
                    <a:pt x="125944" y="1001023"/>
                    <a:pt x="87335" y="937513"/>
                    <a:pt x="51797" y="872093"/>
                  </a:cubicBezTo>
                  <a:lnTo>
                    <a:pt x="0" y="764567"/>
                  </a:lnTo>
                  <a:lnTo>
                    <a:pt x="1324270" y="0"/>
                  </a:lnTo>
                  <a:close/>
                </a:path>
              </a:pathLst>
            </a:custGeom>
            <a:solidFill>
              <a:srgbClr val="F0EEEF"/>
            </a:solidFill>
            <a:ln>
              <a:noFill/>
            </a:ln>
            <a:effectLst>
              <a:outerShdw blurRad="190500" sx="120000" sy="120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2105" strike="noStrike" noProof="1"/>
            </a:p>
          </p:txBody>
        </p:sp>
        <p:sp>
          <p:nvSpPr>
            <p:cNvPr id="174" name="Freeform: Shape 173"/>
            <p:cNvSpPr/>
            <p:nvPr/>
          </p:nvSpPr>
          <p:spPr>
            <a:xfrm>
              <a:off x="8051" y="1886"/>
              <a:ext cx="667" cy="2882"/>
            </a:xfrm>
            <a:custGeom>
              <a:avLst/>
              <a:gdLst>
                <a:gd name="connsiteX0" fmla="*/ 206189 w 412378"/>
                <a:gd name="connsiteY0" fmla="*/ 0 h 1863094"/>
                <a:gd name="connsiteX1" fmla="*/ 412377 w 412378"/>
                <a:gd name="connsiteY1" fmla="*/ 10411 h 1863094"/>
                <a:gd name="connsiteX2" fmla="*/ 412378 w 412378"/>
                <a:gd name="connsiteY2" fmla="*/ 1006415 h 1863094"/>
                <a:gd name="connsiteX3" fmla="*/ 412378 w 412378"/>
                <a:gd name="connsiteY3" fmla="*/ 1863093 h 1863094"/>
                <a:gd name="connsiteX4" fmla="*/ 376304 w 412378"/>
                <a:gd name="connsiteY4" fmla="*/ 1853818 h 1863094"/>
                <a:gd name="connsiteX5" fmla="*/ 206189 w 412378"/>
                <a:gd name="connsiteY5" fmla="*/ 1836668 h 1863094"/>
                <a:gd name="connsiteX6" fmla="*/ 36075 w 412378"/>
                <a:gd name="connsiteY6" fmla="*/ 1853817 h 1863094"/>
                <a:gd name="connsiteX7" fmla="*/ 1 w 412378"/>
                <a:gd name="connsiteY7" fmla="*/ 1863094 h 1863094"/>
                <a:gd name="connsiteX8" fmla="*/ 1 w 412378"/>
                <a:gd name="connsiteY8" fmla="*/ 1006415 h 1863094"/>
                <a:gd name="connsiteX9" fmla="*/ 33581 w 412378"/>
                <a:gd name="connsiteY9" fmla="*/ 1001290 h 1863094"/>
                <a:gd name="connsiteX10" fmla="*/ 206189 w 412378"/>
                <a:gd name="connsiteY10" fmla="*/ 992574 h 1863094"/>
                <a:gd name="connsiteX11" fmla="*/ 378796 w 412378"/>
                <a:gd name="connsiteY11" fmla="*/ 1001290 h 1863094"/>
                <a:gd name="connsiteX12" fmla="*/ 206189 w 412378"/>
                <a:gd name="connsiteY12" fmla="*/ 992574 h 1863094"/>
                <a:gd name="connsiteX13" fmla="*/ 206189 w 412378"/>
                <a:gd name="connsiteY13" fmla="*/ 992574 h 1863094"/>
                <a:gd name="connsiteX14" fmla="*/ 206188 w 412378"/>
                <a:gd name="connsiteY14" fmla="*/ 992574 h 1863094"/>
                <a:gd name="connsiteX15" fmla="*/ 33580 w 412378"/>
                <a:gd name="connsiteY15" fmla="*/ 1001290 h 1863094"/>
                <a:gd name="connsiteX16" fmla="*/ 0 w 412378"/>
                <a:gd name="connsiteY16" fmla="*/ 1006415 h 1863094"/>
                <a:gd name="connsiteX17" fmla="*/ 0 w 412378"/>
                <a:gd name="connsiteY17" fmla="*/ 10411 h 1863094"/>
                <a:gd name="connsiteX18" fmla="*/ 206189 w 412378"/>
                <a:gd name="connsiteY18" fmla="*/ 0 h 1863094"/>
                <a:gd name="connsiteX0-1" fmla="*/ 206189 w 412378"/>
                <a:gd name="connsiteY0-2" fmla="*/ 0 h 1863094"/>
                <a:gd name="connsiteX1-3" fmla="*/ 412377 w 412378"/>
                <a:gd name="connsiteY1-4" fmla="*/ 10411 h 1863094"/>
                <a:gd name="connsiteX2-5" fmla="*/ 412378 w 412378"/>
                <a:gd name="connsiteY2-6" fmla="*/ 1006415 h 1863094"/>
                <a:gd name="connsiteX3-7" fmla="*/ 412378 w 412378"/>
                <a:gd name="connsiteY3-8" fmla="*/ 1863093 h 1863094"/>
                <a:gd name="connsiteX4-9" fmla="*/ 376304 w 412378"/>
                <a:gd name="connsiteY4-10" fmla="*/ 1853818 h 1863094"/>
                <a:gd name="connsiteX5-11" fmla="*/ 206189 w 412378"/>
                <a:gd name="connsiteY5-12" fmla="*/ 1836668 h 1863094"/>
                <a:gd name="connsiteX6-13" fmla="*/ 36075 w 412378"/>
                <a:gd name="connsiteY6-14" fmla="*/ 1853817 h 1863094"/>
                <a:gd name="connsiteX7-15" fmla="*/ 1 w 412378"/>
                <a:gd name="connsiteY7-16" fmla="*/ 1863094 h 1863094"/>
                <a:gd name="connsiteX8-17" fmla="*/ 1 w 412378"/>
                <a:gd name="connsiteY8-18" fmla="*/ 1006415 h 1863094"/>
                <a:gd name="connsiteX9-19" fmla="*/ 33581 w 412378"/>
                <a:gd name="connsiteY9-20" fmla="*/ 1001290 h 1863094"/>
                <a:gd name="connsiteX10-21" fmla="*/ 206189 w 412378"/>
                <a:gd name="connsiteY10-22" fmla="*/ 992574 h 1863094"/>
                <a:gd name="connsiteX11-23" fmla="*/ 378796 w 412378"/>
                <a:gd name="connsiteY11-24" fmla="*/ 1001290 h 1863094"/>
                <a:gd name="connsiteX12-25" fmla="*/ 206189 w 412378"/>
                <a:gd name="connsiteY12-26" fmla="*/ 992574 h 1863094"/>
                <a:gd name="connsiteX13-27" fmla="*/ 206189 w 412378"/>
                <a:gd name="connsiteY13-28" fmla="*/ 992574 h 1863094"/>
                <a:gd name="connsiteX14-29" fmla="*/ 33580 w 412378"/>
                <a:gd name="connsiteY14-30" fmla="*/ 1001290 h 1863094"/>
                <a:gd name="connsiteX15-31" fmla="*/ 0 w 412378"/>
                <a:gd name="connsiteY15-32" fmla="*/ 1006415 h 1863094"/>
                <a:gd name="connsiteX16-33" fmla="*/ 0 w 412378"/>
                <a:gd name="connsiteY16-34" fmla="*/ 10411 h 1863094"/>
                <a:gd name="connsiteX17-35" fmla="*/ 206189 w 412378"/>
                <a:gd name="connsiteY17-36" fmla="*/ 0 h 1863094"/>
                <a:gd name="connsiteX0-37" fmla="*/ 206189 w 412378"/>
                <a:gd name="connsiteY0-38" fmla="*/ 0 h 1863094"/>
                <a:gd name="connsiteX1-39" fmla="*/ 412377 w 412378"/>
                <a:gd name="connsiteY1-40" fmla="*/ 10411 h 1863094"/>
                <a:gd name="connsiteX2-41" fmla="*/ 412378 w 412378"/>
                <a:gd name="connsiteY2-42" fmla="*/ 1006415 h 1863094"/>
                <a:gd name="connsiteX3-43" fmla="*/ 412378 w 412378"/>
                <a:gd name="connsiteY3-44" fmla="*/ 1863093 h 1863094"/>
                <a:gd name="connsiteX4-45" fmla="*/ 376304 w 412378"/>
                <a:gd name="connsiteY4-46" fmla="*/ 1853818 h 1863094"/>
                <a:gd name="connsiteX5-47" fmla="*/ 206189 w 412378"/>
                <a:gd name="connsiteY5-48" fmla="*/ 1836668 h 1863094"/>
                <a:gd name="connsiteX6-49" fmla="*/ 36075 w 412378"/>
                <a:gd name="connsiteY6-50" fmla="*/ 1853817 h 1863094"/>
                <a:gd name="connsiteX7-51" fmla="*/ 1 w 412378"/>
                <a:gd name="connsiteY7-52" fmla="*/ 1863094 h 1863094"/>
                <a:gd name="connsiteX8-53" fmla="*/ 1 w 412378"/>
                <a:gd name="connsiteY8-54" fmla="*/ 1006415 h 1863094"/>
                <a:gd name="connsiteX9-55" fmla="*/ 33581 w 412378"/>
                <a:gd name="connsiteY9-56" fmla="*/ 1001290 h 1863094"/>
                <a:gd name="connsiteX10-57" fmla="*/ 206189 w 412378"/>
                <a:gd name="connsiteY10-58" fmla="*/ 992574 h 1863094"/>
                <a:gd name="connsiteX11-59" fmla="*/ 378796 w 412378"/>
                <a:gd name="connsiteY11-60" fmla="*/ 1001290 h 1863094"/>
                <a:gd name="connsiteX12-61" fmla="*/ 206189 w 412378"/>
                <a:gd name="connsiteY12-62" fmla="*/ 992574 h 1863094"/>
                <a:gd name="connsiteX13-63" fmla="*/ 33580 w 412378"/>
                <a:gd name="connsiteY13-64" fmla="*/ 1001290 h 1863094"/>
                <a:gd name="connsiteX14-65" fmla="*/ 0 w 412378"/>
                <a:gd name="connsiteY14-66" fmla="*/ 1006415 h 1863094"/>
                <a:gd name="connsiteX15-67" fmla="*/ 0 w 412378"/>
                <a:gd name="connsiteY15-68" fmla="*/ 10411 h 1863094"/>
                <a:gd name="connsiteX16-69" fmla="*/ 206189 w 412378"/>
                <a:gd name="connsiteY16-70" fmla="*/ 0 h 1863094"/>
                <a:gd name="connsiteX0-71" fmla="*/ 206189 w 412378"/>
                <a:gd name="connsiteY0-72" fmla="*/ 0 h 1863094"/>
                <a:gd name="connsiteX1-73" fmla="*/ 412377 w 412378"/>
                <a:gd name="connsiteY1-74" fmla="*/ 10411 h 1863094"/>
                <a:gd name="connsiteX2-75" fmla="*/ 412378 w 412378"/>
                <a:gd name="connsiteY2-76" fmla="*/ 1006415 h 1863094"/>
                <a:gd name="connsiteX3-77" fmla="*/ 412378 w 412378"/>
                <a:gd name="connsiteY3-78" fmla="*/ 1863093 h 1863094"/>
                <a:gd name="connsiteX4-79" fmla="*/ 376304 w 412378"/>
                <a:gd name="connsiteY4-80" fmla="*/ 1853818 h 1863094"/>
                <a:gd name="connsiteX5-81" fmla="*/ 206189 w 412378"/>
                <a:gd name="connsiteY5-82" fmla="*/ 1836668 h 1863094"/>
                <a:gd name="connsiteX6-83" fmla="*/ 36075 w 412378"/>
                <a:gd name="connsiteY6-84" fmla="*/ 1853817 h 1863094"/>
                <a:gd name="connsiteX7-85" fmla="*/ 1 w 412378"/>
                <a:gd name="connsiteY7-86" fmla="*/ 1863094 h 1863094"/>
                <a:gd name="connsiteX8-87" fmla="*/ 1 w 412378"/>
                <a:gd name="connsiteY8-88" fmla="*/ 1006415 h 1863094"/>
                <a:gd name="connsiteX9-89" fmla="*/ 33581 w 412378"/>
                <a:gd name="connsiteY9-90" fmla="*/ 1001290 h 1863094"/>
                <a:gd name="connsiteX10-91" fmla="*/ 206189 w 412378"/>
                <a:gd name="connsiteY10-92" fmla="*/ 992574 h 1863094"/>
                <a:gd name="connsiteX11-93" fmla="*/ 378796 w 412378"/>
                <a:gd name="connsiteY11-94" fmla="*/ 1001290 h 1863094"/>
                <a:gd name="connsiteX12-95" fmla="*/ 33580 w 412378"/>
                <a:gd name="connsiteY12-96" fmla="*/ 1001290 h 1863094"/>
                <a:gd name="connsiteX13-97" fmla="*/ 0 w 412378"/>
                <a:gd name="connsiteY13-98" fmla="*/ 1006415 h 1863094"/>
                <a:gd name="connsiteX14-99" fmla="*/ 0 w 412378"/>
                <a:gd name="connsiteY14-100" fmla="*/ 10411 h 1863094"/>
                <a:gd name="connsiteX15-101" fmla="*/ 206189 w 412378"/>
                <a:gd name="connsiteY15-102" fmla="*/ 0 h 1863094"/>
                <a:gd name="connsiteX0-103" fmla="*/ 206189 w 412378"/>
                <a:gd name="connsiteY0-104" fmla="*/ 0 h 1863094"/>
                <a:gd name="connsiteX1-105" fmla="*/ 412377 w 412378"/>
                <a:gd name="connsiteY1-106" fmla="*/ 10411 h 1863094"/>
                <a:gd name="connsiteX2-107" fmla="*/ 412378 w 412378"/>
                <a:gd name="connsiteY2-108" fmla="*/ 1006415 h 1863094"/>
                <a:gd name="connsiteX3-109" fmla="*/ 412378 w 412378"/>
                <a:gd name="connsiteY3-110" fmla="*/ 1863093 h 1863094"/>
                <a:gd name="connsiteX4-111" fmla="*/ 376304 w 412378"/>
                <a:gd name="connsiteY4-112" fmla="*/ 1853818 h 1863094"/>
                <a:gd name="connsiteX5-113" fmla="*/ 206189 w 412378"/>
                <a:gd name="connsiteY5-114" fmla="*/ 1836668 h 1863094"/>
                <a:gd name="connsiteX6-115" fmla="*/ 36075 w 412378"/>
                <a:gd name="connsiteY6-116" fmla="*/ 1853817 h 1863094"/>
                <a:gd name="connsiteX7-117" fmla="*/ 1 w 412378"/>
                <a:gd name="connsiteY7-118" fmla="*/ 1863094 h 1863094"/>
                <a:gd name="connsiteX8-119" fmla="*/ 1 w 412378"/>
                <a:gd name="connsiteY8-120" fmla="*/ 1006415 h 1863094"/>
                <a:gd name="connsiteX9-121" fmla="*/ 33581 w 412378"/>
                <a:gd name="connsiteY9-122" fmla="*/ 1001290 h 1863094"/>
                <a:gd name="connsiteX10-123" fmla="*/ 378796 w 412378"/>
                <a:gd name="connsiteY10-124" fmla="*/ 1001290 h 1863094"/>
                <a:gd name="connsiteX11-125" fmla="*/ 33580 w 412378"/>
                <a:gd name="connsiteY11-126" fmla="*/ 1001290 h 1863094"/>
                <a:gd name="connsiteX12-127" fmla="*/ 0 w 412378"/>
                <a:gd name="connsiteY12-128" fmla="*/ 1006415 h 1863094"/>
                <a:gd name="connsiteX13-129" fmla="*/ 0 w 412378"/>
                <a:gd name="connsiteY13-130" fmla="*/ 10411 h 1863094"/>
                <a:gd name="connsiteX14-131" fmla="*/ 206189 w 412378"/>
                <a:gd name="connsiteY14-132" fmla="*/ 0 h 1863094"/>
                <a:gd name="connsiteX0-133" fmla="*/ 206189 w 412378"/>
                <a:gd name="connsiteY0-134" fmla="*/ 0 h 1863094"/>
                <a:gd name="connsiteX1-135" fmla="*/ 412377 w 412378"/>
                <a:gd name="connsiteY1-136" fmla="*/ 10411 h 1863094"/>
                <a:gd name="connsiteX2-137" fmla="*/ 412378 w 412378"/>
                <a:gd name="connsiteY2-138" fmla="*/ 1006415 h 1863094"/>
                <a:gd name="connsiteX3-139" fmla="*/ 412378 w 412378"/>
                <a:gd name="connsiteY3-140" fmla="*/ 1863093 h 1863094"/>
                <a:gd name="connsiteX4-141" fmla="*/ 376304 w 412378"/>
                <a:gd name="connsiteY4-142" fmla="*/ 1853818 h 1863094"/>
                <a:gd name="connsiteX5-143" fmla="*/ 206189 w 412378"/>
                <a:gd name="connsiteY5-144" fmla="*/ 1836668 h 1863094"/>
                <a:gd name="connsiteX6-145" fmla="*/ 36075 w 412378"/>
                <a:gd name="connsiteY6-146" fmla="*/ 1853817 h 1863094"/>
                <a:gd name="connsiteX7-147" fmla="*/ 1 w 412378"/>
                <a:gd name="connsiteY7-148" fmla="*/ 1863094 h 1863094"/>
                <a:gd name="connsiteX8-149" fmla="*/ 1 w 412378"/>
                <a:gd name="connsiteY8-150" fmla="*/ 1006415 h 1863094"/>
                <a:gd name="connsiteX9-151" fmla="*/ 33581 w 412378"/>
                <a:gd name="connsiteY9-152" fmla="*/ 1001290 h 1863094"/>
                <a:gd name="connsiteX10-153" fmla="*/ 33580 w 412378"/>
                <a:gd name="connsiteY10-154" fmla="*/ 1001290 h 1863094"/>
                <a:gd name="connsiteX11-155" fmla="*/ 0 w 412378"/>
                <a:gd name="connsiteY11-156" fmla="*/ 1006415 h 1863094"/>
                <a:gd name="connsiteX12-157" fmla="*/ 0 w 412378"/>
                <a:gd name="connsiteY12-158" fmla="*/ 10411 h 1863094"/>
                <a:gd name="connsiteX13-159" fmla="*/ 206189 w 412378"/>
                <a:gd name="connsiteY13-160" fmla="*/ 0 h 1863094"/>
                <a:gd name="connsiteX0-161" fmla="*/ 206189 w 412378"/>
                <a:gd name="connsiteY0-162" fmla="*/ 0 h 1863094"/>
                <a:gd name="connsiteX1-163" fmla="*/ 412377 w 412378"/>
                <a:gd name="connsiteY1-164" fmla="*/ 10411 h 1863094"/>
                <a:gd name="connsiteX2-165" fmla="*/ 412378 w 412378"/>
                <a:gd name="connsiteY2-166" fmla="*/ 1006415 h 1863094"/>
                <a:gd name="connsiteX3-167" fmla="*/ 412378 w 412378"/>
                <a:gd name="connsiteY3-168" fmla="*/ 1863093 h 1863094"/>
                <a:gd name="connsiteX4-169" fmla="*/ 376304 w 412378"/>
                <a:gd name="connsiteY4-170" fmla="*/ 1853818 h 1863094"/>
                <a:gd name="connsiteX5-171" fmla="*/ 206189 w 412378"/>
                <a:gd name="connsiteY5-172" fmla="*/ 1836668 h 1863094"/>
                <a:gd name="connsiteX6-173" fmla="*/ 36075 w 412378"/>
                <a:gd name="connsiteY6-174" fmla="*/ 1853817 h 1863094"/>
                <a:gd name="connsiteX7-175" fmla="*/ 1 w 412378"/>
                <a:gd name="connsiteY7-176" fmla="*/ 1863094 h 1863094"/>
                <a:gd name="connsiteX8-177" fmla="*/ 1 w 412378"/>
                <a:gd name="connsiteY8-178" fmla="*/ 1006415 h 1863094"/>
                <a:gd name="connsiteX9-179" fmla="*/ 33581 w 412378"/>
                <a:gd name="connsiteY9-180" fmla="*/ 1001290 h 1863094"/>
                <a:gd name="connsiteX10-181" fmla="*/ 0 w 412378"/>
                <a:gd name="connsiteY10-182" fmla="*/ 1006415 h 1863094"/>
                <a:gd name="connsiteX11-183" fmla="*/ 0 w 412378"/>
                <a:gd name="connsiteY11-184" fmla="*/ 10411 h 1863094"/>
                <a:gd name="connsiteX12-185" fmla="*/ 206189 w 412378"/>
                <a:gd name="connsiteY12-186" fmla="*/ 0 h 1863094"/>
                <a:gd name="connsiteX0-187" fmla="*/ 206189 w 412378"/>
                <a:gd name="connsiteY0-188" fmla="*/ 0 h 1863094"/>
                <a:gd name="connsiteX1-189" fmla="*/ 412377 w 412378"/>
                <a:gd name="connsiteY1-190" fmla="*/ 10411 h 1863094"/>
                <a:gd name="connsiteX2-191" fmla="*/ 412378 w 412378"/>
                <a:gd name="connsiteY2-192" fmla="*/ 1006415 h 1863094"/>
                <a:gd name="connsiteX3-193" fmla="*/ 412378 w 412378"/>
                <a:gd name="connsiteY3-194" fmla="*/ 1863093 h 1863094"/>
                <a:gd name="connsiteX4-195" fmla="*/ 376304 w 412378"/>
                <a:gd name="connsiteY4-196" fmla="*/ 1853818 h 1863094"/>
                <a:gd name="connsiteX5-197" fmla="*/ 206189 w 412378"/>
                <a:gd name="connsiteY5-198" fmla="*/ 1836668 h 1863094"/>
                <a:gd name="connsiteX6-199" fmla="*/ 36075 w 412378"/>
                <a:gd name="connsiteY6-200" fmla="*/ 1853817 h 1863094"/>
                <a:gd name="connsiteX7-201" fmla="*/ 1 w 412378"/>
                <a:gd name="connsiteY7-202" fmla="*/ 1863094 h 1863094"/>
                <a:gd name="connsiteX8-203" fmla="*/ 1 w 412378"/>
                <a:gd name="connsiteY8-204" fmla="*/ 1006415 h 1863094"/>
                <a:gd name="connsiteX9-205" fmla="*/ 0 w 412378"/>
                <a:gd name="connsiteY9-206" fmla="*/ 1006415 h 1863094"/>
                <a:gd name="connsiteX10-207" fmla="*/ 0 w 412378"/>
                <a:gd name="connsiteY10-208" fmla="*/ 10411 h 1863094"/>
                <a:gd name="connsiteX11-209" fmla="*/ 206189 w 412378"/>
                <a:gd name="connsiteY11-210" fmla="*/ 0 h 186309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412378" h="1863094">
                  <a:moveTo>
                    <a:pt x="206189" y="0"/>
                  </a:moveTo>
                  <a:lnTo>
                    <a:pt x="412377" y="10411"/>
                  </a:lnTo>
                  <a:cubicBezTo>
                    <a:pt x="412377" y="342412"/>
                    <a:pt x="412378" y="674414"/>
                    <a:pt x="412378" y="1006415"/>
                  </a:cubicBezTo>
                  <a:lnTo>
                    <a:pt x="412378" y="1863093"/>
                  </a:lnTo>
                  <a:lnTo>
                    <a:pt x="376304" y="1853818"/>
                  </a:lnTo>
                  <a:cubicBezTo>
                    <a:pt x="321355" y="1842573"/>
                    <a:pt x="264462" y="1836668"/>
                    <a:pt x="206189" y="1836668"/>
                  </a:cubicBezTo>
                  <a:cubicBezTo>
                    <a:pt x="147916" y="1836668"/>
                    <a:pt x="91024" y="1842573"/>
                    <a:pt x="36075" y="1853817"/>
                  </a:cubicBezTo>
                  <a:lnTo>
                    <a:pt x="1" y="1863094"/>
                  </a:lnTo>
                  <a:lnTo>
                    <a:pt x="1" y="1006415"/>
                  </a:lnTo>
                  <a:lnTo>
                    <a:pt x="0" y="1006415"/>
                  </a:lnTo>
                  <a:lnTo>
                    <a:pt x="0" y="10411"/>
                  </a:lnTo>
                  <a:lnTo>
                    <a:pt x="206189" y="0"/>
                  </a:lnTo>
                  <a:close/>
                </a:path>
              </a:pathLst>
            </a:custGeom>
            <a:solidFill>
              <a:srgbClr val="F0EEEF"/>
            </a:solidFill>
            <a:ln>
              <a:noFill/>
            </a:ln>
            <a:effectLst>
              <a:outerShdw blurRad="190500" sx="120000" sy="120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2105" strike="noStrike" noProof="1"/>
            </a:p>
          </p:txBody>
        </p:sp>
        <p:sp>
          <p:nvSpPr>
            <p:cNvPr id="175" name="Freeform: Shape 174"/>
            <p:cNvSpPr/>
            <p:nvPr/>
          </p:nvSpPr>
          <p:spPr>
            <a:xfrm>
              <a:off x="8051" y="7412"/>
              <a:ext cx="667" cy="3012"/>
            </a:xfrm>
            <a:custGeom>
              <a:avLst/>
              <a:gdLst>
                <a:gd name="connsiteX0" fmla="*/ 1 w 412378"/>
                <a:gd name="connsiteY0" fmla="*/ 0 h 1863091"/>
                <a:gd name="connsiteX1" fmla="*/ 36075 w 412378"/>
                <a:gd name="connsiteY1" fmla="*/ 9275 h 1863091"/>
                <a:gd name="connsiteX2" fmla="*/ 206191 w 412378"/>
                <a:gd name="connsiteY2" fmla="*/ 26424 h 1863091"/>
                <a:gd name="connsiteX3" fmla="*/ 376305 w 412378"/>
                <a:gd name="connsiteY3" fmla="*/ 9275 h 1863091"/>
                <a:gd name="connsiteX4" fmla="*/ 412378 w 412378"/>
                <a:gd name="connsiteY4" fmla="*/ 0 h 1863091"/>
                <a:gd name="connsiteX5" fmla="*/ 412378 w 412378"/>
                <a:gd name="connsiteY5" fmla="*/ 856677 h 1863091"/>
                <a:gd name="connsiteX6" fmla="*/ 378797 w 412378"/>
                <a:gd name="connsiteY6" fmla="*/ 861802 h 1863091"/>
                <a:gd name="connsiteX7" fmla="*/ 214486 w 412378"/>
                <a:gd name="connsiteY7" fmla="*/ 870100 h 1863091"/>
                <a:gd name="connsiteX8" fmla="*/ 378797 w 412378"/>
                <a:gd name="connsiteY8" fmla="*/ 861803 h 1863091"/>
                <a:gd name="connsiteX9" fmla="*/ 412377 w 412378"/>
                <a:gd name="connsiteY9" fmla="*/ 856678 h 1863091"/>
                <a:gd name="connsiteX10" fmla="*/ 412377 w 412378"/>
                <a:gd name="connsiteY10" fmla="*/ 1852680 h 1863091"/>
                <a:gd name="connsiteX11" fmla="*/ 206189 w 412378"/>
                <a:gd name="connsiteY11" fmla="*/ 1863091 h 1863091"/>
                <a:gd name="connsiteX12" fmla="*/ 0 w 412378"/>
                <a:gd name="connsiteY12" fmla="*/ 1852680 h 1863091"/>
                <a:gd name="connsiteX13" fmla="*/ 0 w 412378"/>
                <a:gd name="connsiteY13" fmla="*/ 856678 h 1863091"/>
                <a:gd name="connsiteX14" fmla="*/ 33580 w 412378"/>
                <a:gd name="connsiteY14" fmla="*/ 861803 h 1863091"/>
                <a:gd name="connsiteX15" fmla="*/ 206188 w 412378"/>
                <a:gd name="connsiteY15" fmla="*/ 870519 h 1863091"/>
                <a:gd name="connsiteX16" fmla="*/ 206189 w 412378"/>
                <a:gd name="connsiteY16" fmla="*/ 870519 h 1863091"/>
                <a:gd name="connsiteX17" fmla="*/ 33581 w 412378"/>
                <a:gd name="connsiteY17" fmla="*/ 861802 h 1863091"/>
                <a:gd name="connsiteX18" fmla="*/ 1 w 412378"/>
                <a:gd name="connsiteY18" fmla="*/ 856678 h 1863091"/>
                <a:gd name="connsiteX0-1" fmla="*/ 1 w 412378"/>
                <a:gd name="connsiteY0-2" fmla="*/ 0 h 1863091"/>
                <a:gd name="connsiteX1-3" fmla="*/ 36075 w 412378"/>
                <a:gd name="connsiteY1-4" fmla="*/ 9275 h 1863091"/>
                <a:gd name="connsiteX2-5" fmla="*/ 206191 w 412378"/>
                <a:gd name="connsiteY2-6" fmla="*/ 26424 h 1863091"/>
                <a:gd name="connsiteX3-7" fmla="*/ 376305 w 412378"/>
                <a:gd name="connsiteY3-8" fmla="*/ 9275 h 1863091"/>
                <a:gd name="connsiteX4-9" fmla="*/ 412378 w 412378"/>
                <a:gd name="connsiteY4-10" fmla="*/ 0 h 1863091"/>
                <a:gd name="connsiteX5-11" fmla="*/ 412378 w 412378"/>
                <a:gd name="connsiteY5-12" fmla="*/ 856677 h 1863091"/>
                <a:gd name="connsiteX6-13" fmla="*/ 378797 w 412378"/>
                <a:gd name="connsiteY6-14" fmla="*/ 861802 h 1863091"/>
                <a:gd name="connsiteX7-15" fmla="*/ 214486 w 412378"/>
                <a:gd name="connsiteY7-16" fmla="*/ 870100 h 1863091"/>
                <a:gd name="connsiteX8-17" fmla="*/ 378797 w 412378"/>
                <a:gd name="connsiteY8-18" fmla="*/ 861803 h 1863091"/>
                <a:gd name="connsiteX9-19" fmla="*/ 412377 w 412378"/>
                <a:gd name="connsiteY9-20" fmla="*/ 856678 h 1863091"/>
                <a:gd name="connsiteX10-21" fmla="*/ 412377 w 412378"/>
                <a:gd name="connsiteY10-22" fmla="*/ 1852680 h 1863091"/>
                <a:gd name="connsiteX11-23" fmla="*/ 206189 w 412378"/>
                <a:gd name="connsiteY11-24" fmla="*/ 1863091 h 1863091"/>
                <a:gd name="connsiteX12-25" fmla="*/ 0 w 412378"/>
                <a:gd name="connsiteY12-26" fmla="*/ 1852680 h 1863091"/>
                <a:gd name="connsiteX13-27" fmla="*/ 0 w 412378"/>
                <a:gd name="connsiteY13-28" fmla="*/ 856678 h 1863091"/>
                <a:gd name="connsiteX14-29" fmla="*/ 33580 w 412378"/>
                <a:gd name="connsiteY14-30" fmla="*/ 861803 h 1863091"/>
                <a:gd name="connsiteX15-31" fmla="*/ 206188 w 412378"/>
                <a:gd name="connsiteY15-32" fmla="*/ 870519 h 1863091"/>
                <a:gd name="connsiteX16-33" fmla="*/ 33581 w 412378"/>
                <a:gd name="connsiteY16-34" fmla="*/ 861802 h 1863091"/>
                <a:gd name="connsiteX17-35" fmla="*/ 1 w 412378"/>
                <a:gd name="connsiteY17-36" fmla="*/ 856678 h 1863091"/>
                <a:gd name="connsiteX18-37" fmla="*/ 1 w 412378"/>
                <a:gd name="connsiteY18-38" fmla="*/ 0 h 1863091"/>
                <a:gd name="connsiteX0-39" fmla="*/ 1 w 412378"/>
                <a:gd name="connsiteY0-40" fmla="*/ 0 h 1863091"/>
                <a:gd name="connsiteX1-41" fmla="*/ 36075 w 412378"/>
                <a:gd name="connsiteY1-42" fmla="*/ 9275 h 1863091"/>
                <a:gd name="connsiteX2-43" fmla="*/ 206191 w 412378"/>
                <a:gd name="connsiteY2-44" fmla="*/ 26424 h 1863091"/>
                <a:gd name="connsiteX3-45" fmla="*/ 376305 w 412378"/>
                <a:gd name="connsiteY3-46" fmla="*/ 9275 h 1863091"/>
                <a:gd name="connsiteX4-47" fmla="*/ 412378 w 412378"/>
                <a:gd name="connsiteY4-48" fmla="*/ 0 h 1863091"/>
                <a:gd name="connsiteX5-49" fmla="*/ 412378 w 412378"/>
                <a:gd name="connsiteY5-50" fmla="*/ 856677 h 1863091"/>
                <a:gd name="connsiteX6-51" fmla="*/ 378797 w 412378"/>
                <a:gd name="connsiteY6-52" fmla="*/ 861802 h 1863091"/>
                <a:gd name="connsiteX7-53" fmla="*/ 214486 w 412378"/>
                <a:gd name="connsiteY7-54" fmla="*/ 870100 h 1863091"/>
                <a:gd name="connsiteX8-55" fmla="*/ 378797 w 412378"/>
                <a:gd name="connsiteY8-56" fmla="*/ 861803 h 1863091"/>
                <a:gd name="connsiteX9-57" fmla="*/ 412377 w 412378"/>
                <a:gd name="connsiteY9-58" fmla="*/ 856678 h 1863091"/>
                <a:gd name="connsiteX10-59" fmla="*/ 412377 w 412378"/>
                <a:gd name="connsiteY10-60" fmla="*/ 1852680 h 1863091"/>
                <a:gd name="connsiteX11-61" fmla="*/ 206189 w 412378"/>
                <a:gd name="connsiteY11-62" fmla="*/ 1863091 h 1863091"/>
                <a:gd name="connsiteX12-63" fmla="*/ 0 w 412378"/>
                <a:gd name="connsiteY12-64" fmla="*/ 1852680 h 1863091"/>
                <a:gd name="connsiteX13-65" fmla="*/ 0 w 412378"/>
                <a:gd name="connsiteY13-66" fmla="*/ 856678 h 1863091"/>
                <a:gd name="connsiteX14-67" fmla="*/ 33580 w 412378"/>
                <a:gd name="connsiteY14-68" fmla="*/ 861803 h 1863091"/>
                <a:gd name="connsiteX15-69" fmla="*/ 33581 w 412378"/>
                <a:gd name="connsiteY15-70" fmla="*/ 861802 h 1863091"/>
                <a:gd name="connsiteX16-71" fmla="*/ 1 w 412378"/>
                <a:gd name="connsiteY16-72" fmla="*/ 856678 h 1863091"/>
                <a:gd name="connsiteX17-73" fmla="*/ 1 w 412378"/>
                <a:gd name="connsiteY17-74" fmla="*/ 0 h 1863091"/>
                <a:gd name="connsiteX0-75" fmla="*/ 1 w 412378"/>
                <a:gd name="connsiteY0-76" fmla="*/ 0 h 1863091"/>
                <a:gd name="connsiteX1-77" fmla="*/ 36075 w 412378"/>
                <a:gd name="connsiteY1-78" fmla="*/ 9275 h 1863091"/>
                <a:gd name="connsiteX2-79" fmla="*/ 206191 w 412378"/>
                <a:gd name="connsiteY2-80" fmla="*/ 26424 h 1863091"/>
                <a:gd name="connsiteX3-81" fmla="*/ 376305 w 412378"/>
                <a:gd name="connsiteY3-82" fmla="*/ 9275 h 1863091"/>
                <a:gd name="connsiteX4-83" fmla="*/ 412378 w 412378"/>
                <a:gd name="connsiteY4-84" fmla="*/ 0 h 1863091"/>
                <a:gd name="connsiteX5-85" fmla="*/ 412378 w 412378"/>
                <a:gd name="connsiteY5-86" fmla="*/ 856677 h 1863091"/>
                <a:gd name="connsiteX6-87" fmla="*/ 378797 w 412378"/>
                <a:gd name="connsiteY6-88" fmla="*/ 861802 h 1863091"/>
                <a:gd name="connsiteX7-89" fmla="*/ 378797 w 412378"/>
                <a:gd name="connsiteY7-90" fmla="*/ 861803 h 1863091"/>
                <a:gd name="connsiteX8-91" fmla="*/ 412377 w 412378"/>
                <a:gd name="connsiteY8-92" fmla="*/ 856678 h 1863091"/>
                <a:gd name="connsiteX9-93" fmla="*/ 412377 w 412378"/>
                <a:gd name="connsiteY9-94" fmla="*/ 1852680 h 1863091"/>
                <a:gd name="connsiteX10-95" fmla="*/ 206189 w 412378"/>
                <a:gd name="connsiteY10-96" fmla="*/ 1863091 h 1863091"/>
                <a:gd name="connsiteX11-97" fmla="*/ 0 w 412378"/>
                <a:gd name="connsiteY11-98" fmla="*/ 1852680 h 1863091"/>
                <a:gd name="connsiteX12-99" fmla="*/ 0 w 412378"/>
                <a:gd name="connsiteY12-100" fmla="*/ 856678 h 1863091"/>
                <a:gd name="connsiteX13-101" fmla="*/ 33580 w 412378"/>
                <a:gd name="connsiteY13-102" fmla="*/ 861803 h 1863091"/>
                <a:gd name="connsiteX14-103" fmla="*/ 33581 w 412378"/>
                <a:gd name="connsiteY14-104" fmla="*/ 861802 h 1863091"/>
                <a:gd name="connsiteX15-105" fmla="*/ 1 w 412378"/>
                <a:gd name="connsiteY15-106" fmla="*/ 856678 h 1863091"/>
                <a:gd name="connsiteX16-107" fmla="*/ 1 w 412378"/>
                <a:gd name="connsiteY16-108" fmla="*/ 0 h 18630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Lst>
              <a:rect l="l" t="t" r="r" b="b"/>
              <a:pathLst>
                <a:path w="412378" h="1863091">
                  <a:moveTo>
                    <a:pt x="1" y="0"/>
                  </a:moveTo>
                  <a:lnTo>
                    <a:pt x="36075" y="9275"/>
                  </a:lnTo>
                  <a:cubicBezTo>
                    <a:pt x="91024" y="20520"/>
                    <a:pt x="147918" y="26424"/>
                    <a:pt x="206191" y="26424"/>
                  </a:cubicBezTo>
                  <a:cubicBezTo>
                    <a:pt x="264462" y="26425"/>
                    <a:pt x="321356" y="20519"/>
                    <a:pt x="376305" y="9275"/>
                  </a:cubicBezTo>
                  <a:lnTo>
                    <a:pt x="412378" y="0"/>
                  </a:lnTo>
                  <a:lnTo>
                    <a:pt x="412378" y="856677"/>
                  </a:lnTo>
                  <a:lnTo>
                    <a:pt x="378797" y="861802"/>
                  </a:lnTo>
                  <a:lnTo>
                    <a:pt x="378797" y="861803"/>
                  </a:lnTo>
                  <a:lnTo>
                    <a:pt x="412377" y="856678"/>
                  </a:lnTo>
                  <a:lnTo>
                    <a:pt x="412377" y="1852680"/>
                  </a:lnTo>
                  <a:lnTo>
                    <a:pt x="206189" y="1863091"/>
                  </a:lnTo>
                  <a:lnTo>
                    <a:pt x="0" y="1852680"/>
                  </a:lnTo>
                  <a:lnTo>
                    <a:pt x="0" y="856678"/>
                  </a:lnTo>
                  <a:lnTo>
                    <a:pt x="33580" y="861803"/>
                  </a:lnTo>
                  <a:cubicBezTo>
                    <a:pt x="39177" y="862657"/>
                    <a:pt x="39177" y="862656"/>
                    <a:pt x="33581" y="861802"/>
                  </a:cubicBezTo>
                  <a:lnTo>
                    <a:pt x="1" y="856678"/>
                  </a:lnTo>
                  <a:lnTo>
                    <a:pt x="1" y="0"/>
                  </a:lnTo>
                  <a:close/>
                </a:path>
              </a:pathLst>
            </a:custGeom>
            <a:solidFill>
              <a:srgbClr val="F0EEEF"/>
            </a:solidFill>
            <a:ln>
              <a:noFill/>
            </a:ln>
            <a:effectLst>
              <a:outerShdw blurRad="190500" sx="120000" sy="120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6935" tIns="53467" rIns="106935" bIns="53467" numCol="1" spcCol="0" rtlCol="0" fromWordArt="0" anchor="ctr" anchorCtr="0" forceAA="0" compatLnSpc="1">
              <a:noAutofit/>
            </a:bodyPr>
            <a:lstStyle/>
            <a:p>
              <a:pPr algn="ctr" fontAlgn="auto"/>
              <a:endParaRPr lang="en-US" sz="2105" strike="noStrike" noProof="1"/>
            </a:p>
          </p:txBody>
        </p:sp>
        <p:sp>
          <p:nvSpPr>
            <p:cNvPr id="176" name="Freeform: Shape 175"/>
            <p:cNvSpPr/>
            <p:nvPr/>
          </p:nvSpPr>
          <p:spPr>
            <a:xfrm>
              <a:off x="4550" y="3683"/>
              <a:ext cx="2800" cy="1998"/>
            </a:xfrm>
            <a:custGeom>
              <a:avLst/>
              <a:gdLst>
                <a:gd name="connsiteX0" fmla="*/ 179705 w 1520250"/>
                <a:gd name="connsiteY0" fmla="*/ 0 h 1084941"/>
                <a:gd name="connsiteX1" fmla="*/ 1520250 w 1520250"/>
                <a:gd name="connsiteY1" fmla="*/ 773965 h 1084941"/>
                <a:gd name="connsiteX2" fmla="*/ 1427657 w 1520250"/>
                <a:gd name="connsiteY2" fmla="*/ 886188 h 1084941"/>
                <a:gd name="connsiteX3" fmla="*/ 1354935 w 1520250"/>
                <a:gd name="connsiteY3" fmla="*/ 1020167 h 1084941"/>
                <a:gd name="connsiteX4" fmla="*/ 1334828 w 1520250"/>
                <a:gd name="connsiteY4" fmla="*/ 1084941 h 1084941"/>
                <a:gd name="connsiteX5" fmla="*/ 0 w 1520250"/>
                <a:gd name="connsiteY5" fmla="*/ 314278 h 1084941"/>
                <a:gd name="connsiteX6" fmla="*/ 51800 w 1520250"/>
                <a:gd name="connsiteY6" fmla="*/ 206749 h 1084941"/>
                <a:gd name="connsiteX7" fmla="*/ 167433 w 1520250"/>
                <a:gd name="connsiteY7" fmla="*/ 16412 h 1084941"/>
                <a:gd name="connsiteX8" fmla="*/ 179705 w 1520250"/>
                <a:gd name="connsiteY8" fmla="*/ 0 h 1084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0250" h="1084941">
                  <a:moveTo>
                    <a:pt x="179705" y="0"/>
                  </a:moveTo>
                  <a:lnTo>
                    <a:pt x="1520250" y="773965"/>
                  </a:lnTo>
                  <a:lnTo>
                    <a:pt x="1427657" y="886188"/>
                  </a:lnTo>
                  <a:cubicBezTo>
                    <a:pt x="1399308" y="928150"/>
                    <a:pt x="1374891" y="972985"/>
                    <a:pt x="1354935" y="1020167"/>
                  </a:cubicBezTo>
                  <a:lnTo>
                    <a:pt x="1334828" y="1084941"/>
                  </a:lnTo>
                  <a:lnTo>
                    <a:pt x="0" y="314278"/>
                  </a:lnTo>
                  <a:lnTo>
                    <a:pt x="51800" y="206749"/>
                  </a:lnTo>
                  <a:cubicBezTo>
                    <a:pt x="87338" y="141330"/>
                    <a:pt x="125948" y="77819"/>
                    <a:pt x="167433" y="16412"/>
                  </a:cubicBezTo>
                  <a:lnTo>
                    <a:pt x="179705" y="0"/>
                  </a:lnTo>
                  <a:close/>
                </a:path>
              </a:pathLst>
            </a:custGeom>
            <a:solidFill>
              <a:srgbClr val="F0EEEF"/>
            </a:solidFill>
            <a:ln>
              <a:noFill/>
            </a:ln>
            <a:effectLst>
              <a:outerShdw blurRad="190500" sx="120000" sy="120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2105" strike="noStrike" noProof="1"/>
            </a:p>
          </p:txBody>
        </p:sp>
        <p:sp>
          <p:nvSpPr>
            <p:cNvPr id="177" name="Freeform: Shape 176"/>
            <p:cNvSpPr/>
            <p:nvPr/>
          </p:nvSpPr>
          <p:spPr>
            <a:xfrm>
              <a:off x="9460" y="6511"/>
              <a:ext cx="2759" cy="1987"/>
            </a:xfrm>
            <a:custGeom>
              <a:avLst/>
              <a:gdLst>
                <a:gd name="connsiteX0" fmla="*/ 173565 w 1497837"/>
                <a:gd name="connsiteY0" fmla="*/ 0 h 1078847"/>
                <a:gd name="connsiteX1" fmla="*/ 1497837 w 1497837"/>
                <a:gd name="connsiteY1" fmla="*/ 764570 h 1078847"/>
                <a:gd name="connsiteX2" fmla="*/ 1446039 w 1497837"/>
                <a:gd name="connsiteY2" fmla="*/ 872096 h 1078847"/>
                <a:gd name="connsiteX3" fmla="*/ 1330407 w 1497837"/>
                <a:gd name="connsiteY3" fmla="*/ 1062433 h 1078847"/>
                <a:gd name="connsiteX4" fmla="*/ 1318132 w 1497837"/>
                <a:gd name="connsiteY4" fmla="*/ 1078847 h 1078847"/>
                <a:gd name="connsiteX5" fmla="*/ 0 w 1497837"/>
                <a:gd name="connsiteY5" fmla="*/ 317821 h 1078847"/>
                <a:gd name="connsiteX6" fmla="*/ 70179 w 1497837"/>
                <a:gd name="connsiteY6" fmla="*/ 232763 h 1078847"/>
                <a:gd name="connsiteX7" fmla="*/ 142900 w 1497837"/>
                <a:gd name="connsiteY7" fmla="*/ 98784 h 1078847"/>
                <a:gd name="connsiteX8" fmla="*/ 173565 w 1497837"/>
                <a:gd name="connsiteY8" fmla="*/ 0 h 1078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7837" h="1078847">
                  <a:moveTo>
                    <a:pt x="173565" y="0"/>
                  </a:moveTo>
                  <a:lnTo>
                    <a:pt x="1497837" y="764570"/>
                  </a:lnTo>
                  <a:lnTo>
                    <a:pt x="1446039" y="872096"/>
                  </a:lnTo>
                  <a:cubicBezTo>
                    <a:pt x="1410501" y="937515"/>
                    <a:pt x="1371892" y="1001026"/>
                    <a:pt x="1330407" y="1062433"/>
                  </a:cubicBezTo>
                  <a:lnTo>
                    <a:pt x="1318132" y="1078847"/>
                  </a:lnTo>
                  <a:lnTo>
                    <a:pt x="0" y="317821"/>
                  </a:lnTo>
                  <a:lnTo>
                    <a:pt x="70179" y="232763"/>
                  </a:lnTo>
                  <a:cubicBezTo>
                    <a:pt x="98528" y="190802"/>
                    <a:pt x="122944" y="145966"/>
                    <a:pt x="142900" y="98784"/>
                  </a:cubicBezTo>
                  <a:lnTo>
                    <a:pt x="173565" y="0"/>
                  </a:lnTo>
                  <a:close/>
                </a:path>
              </a:pathLst>
            </a:custGeom>
            <a:solidFill>
              <a:srgbClr val="F0EEEF"/>
            </a:solidFill>
            <a:ln>
              <a:noFill/>
            </a:ln>
            <a:effectLst>
              <a:outerShdw blurRad="190500" sx="120000" sy="120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2105" strike="noStrike" noProof="1"/>
            </a:p>
          </p:txBody>
        </p:sp>
        <p:sp>
          <p:nvSpPr>
            <p:cNvPr id="178" name="Oval 177"/>
            <p:cNvSpPr/>
            <p:nvPr/>
          </p:nvSpPr>
          <p:spPr>
            <a:xfrm>
              <a:off x="6801" y="4507"/>
              <a:ext cx="3166" cy="3166"/>
            </a:xfrm>
            <a:prstGeom prst="ellipse">
              <a:avLst/>
            </a:prstGeom>
            <a:solidFill>
              <a:srgbClr val="F0E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2105" strike="noStrike" noProof="1"/>
            </a:p>
          </p:txBody>
        </p:sp>
        <p:pic>
          <p:nvPicPr>
            <p:cNvPr id="20499" name="Graphic 178" descr="Chat"/>
            <p:cNvPicPr>
              <a:picLocks noChangeAspect="1"/>
            </p:cNvPicPr>
            <p:nvPr/>
          </p:nvPicPr>
          <p:blipFill>
            <a:blip r:embed="rId1"/>
            <a:stretch>
              <a:fillRect/>
            </a:stretch>
          </p:blipFill>
          <p:spPr>
            <a:xfrm>
              <a:off x="9045" y="3827"/>
              <a:ext cx="747" cy="747"/>
            </a:xfrm>
            <a:prstGeom prst="rect">
              <a:avLst/>
            </a:prstGeom>
            <a:noFill/>
            <a:ln w="9525">
              <a:noFill/>
            </a:ln>
          </p:spPr>
        </p:pic>
        <p:pic>
          <p:nvPicPr>
            <p:cNvPr id="20500" name="Graphic 179" descr="Download from cloud"/>
            <p:cNvPicPr>
              <a:picLocks noChangeAspect="1"/>
            </p:cNvPicPr>
            <p:nvPr/>
          </p:nvPicPr>
          <p:blipFill>
            <a:blip r:embed="rId2"/>
            <a:stretch>
              <a:fillRect/>
            </a:stretch>
          </p:blipFill>
          <p:spPr>
            <a:xfrm>
              <a:off x="10177" y="5787"/>
              <a:ext cx="747" cy="747"/>
            </a:xfrm>
            <a:prstGeom prst="rect">
              <a:avLst/>
            </a:prstGeom>
            <a:noFill/>
            <a:ln w="9525">
              <a:noFill/>
            </a:ln>
          </p:spPr>
        </p:pic>
        <p:pic>
          <p:nvPicPr>
            <p:cNvPr id="20501" name="Graphic 180" descr="Gears"/>
            <p:cNvPicPr>
              <a:picLocks noChangeAspect="1"/>
            </p:cNvPicPr>
            <p:nvPr/>
          </p:nvPicPr>
          <p:blipFill>
            <a:blip r:embed="rId3"/>
            <a:stretch>
              <a:fillRect/>
            </a:stretch>
          </p:blipFill>
          <p:spPr>
            <a:xfrm>
              <a:off x="9086" y="7595"/>
              <a:ext cx="747" cy="747"/>
            </a:xfrm>
            <a:prstGeom prst="rect">
              <a:avLst/>
            </a:prstGeom>
            <a:noFill/>
            <a:ln w="9525">
              <a:noFill/>
            </a:ln>
          </p:spPr>
        </p:pic>
        <p:pic>
          <p:nvPicPr>
            <p:cNvPr id="20502" name="Graphic 181" descr="Database"/>
            <p:cNvPicPr>
              <a:picLocks noChangeAspect="1"/>
            </p:cNvPicPr>
            <p:nvPr/>
          </p:nvPicPr>
          <p:blipFill>
            <a:blip r:embed="rId4"/>
            <a:stretch>
              <a:fillRect/>
            </a:stretch>
          </p:blipFill>
          <p:spPr>
            <a:xfrm>
              <a:off x="6967" y="7638"/>
              <a:ext cx="747" cy="747"/>
            </a:xfrm>
            <a:prstGeom prst="rect">
              <a:avLst/>
            </a:prstGeom>
            <a:noFill/>
            <a:ln w="9525">
              <a:noFill/>
            </a:ln>
          </p:spPr>
        </p:pic>
        <p:pic>
          <p:nvPicPr>
            <p:cNvPr id="20503" name="Graphic 182" descr="Coins"/>
            <p:cNvPicPr>
              <a:picLocks noChangeAspect="1"/>
            </p:cNvPicPr>
            <p:nvPr/>
          </p:nvPicPr>
          <p:blipFill>
            <a:blip r:embed="rId5"/>
            <a:stretch>
              <a:fillRect/>
            </a:stretch>
          </p:blipFill>
          <p:spPr>
            <a:xfrm>
              <a:off x="5844" y="5660"/>
              <a:ext cx="747" cy="747"/>
            </a:xfrm>
            <a:prstGeom prst="rect">
              <a:avLst/>
            </a:prstGeom>
            <a:noFill/>
            <a:ln w="9525">
              <a:noFill/>
            </a:ln>
          </p:spPr>
        </p:pic>
        <p:pic>
          <p:nvPicPr>
            <p:cNvPr id="20504" name="Graphic 183" descr="Shopping bag"/>
            <p:cNvPicPr>
              <a:picLocks noChangeAspect="1"/>
            </p:cNvPicPr>
            <p:nvPr/>
          </p:nvPicPr>
          <p:blipFill>
            <a:blip r:embed="rId6"/>
            <a:stretch>
              <a:fillRect/>
            </a:stretch>
          </p:blipFill>
          <p:spPr>
            <a:xfrm>
              <a:off x="6857" y="3768"/>
              <a:ext cx="747" cy="747"/>
            </a:xfrm>
            <a:prstGeom prst="rect">
              <a:avLst/>
            </a:prstGeom>
            <a:noFill/>
            <a:ln w="9525">
              <a:noFill/>
            </a:ln>
          </p:spPr>
        </p:pic>
        <p:sp>
          <p:nvSpPr>
            <p:cNvPr id="185" name="Rectangle 184"/>
            <p:cNvSpPr/>
            <p:nvPr/>
          </p:nvSpPr>
          <p:spPr>
            <a:xfrm>
              <a:off x="9293" y="2161"/>
              <a:ext cx="1428" cy="1861"/>
            </a:xfrm>
            <a:prstGeom prst="rect">
              <a:avLst/>
            </a:prstGeom>
          </p:spPr>
          <p:txBody>
            <a:bodyPr wrap="square">
              <a:spAutoFit/>
            </a:bodyPr>
            <a:lstStyle/>
            <a:p>
              <a:pPr fontAlgn="auto"/>
              <a:r>
                <a:rPr lang="en-US" sz="5615" b="1" strike="noStrike" noProof="1">
                  <a:solidFill>
                    <a:schemeClr val="bg2">
                      <a:lumMod val="90000"/>
                    </a:schemeClr>
                  </a:solidFill>
                  <a:latin typeface="+mn-lt"/>
                  <a:ea typeface="+mn-ea"/>
                  <a:cs typeface="+mn-cs"/>
                </a:rPr>
                <a:t>1</a:t>
              </a:r>
              <a:endParaRPr lang="en-US" sz="2105" strike="noStrike" noProof="1">
                <a:solidFill>
                  <a:schemeClr val="bg2">
                    <a:lumMod val="90000"/>
                  </a:schemeClr>
                </a:solidFill>
              </a:endParaRPr>
            </a:p>
          </p:txBody>
        </p:sp>
        <p:sp>
          <p:nvSpPr>
            <p:cNvPr id="186" name="Rectangle 185"/>
            <p:cNvSpPr/>
            <p:nvPr/>
          </p:nvSpPr>
          <p:spPr>
            <a:xfrm>
              <a:off x="11188" y="5323"/>
              <a:ext cx="1428" cy="1861"/>
            </a:xfrm>
            <a:prstGeom prst="rect">
              <a:avLst/>
            </a:prstGeom>
          </p:spPr>
          <p:txBody>
            <a:bodyPr wrap="square">
              <a:spAutoFit/>
            </a:bodyPr>
            <a:lstStyle/>
            <a:p>
              <a:pPr fontAlgn="auto"/>
              <a:r>
                <a:rPr lang="en-US" sz="5615" b="1" strike="noStrike" noProof="1">
                  <a:solidFill>
                    <a:schemeClr val="bg2">
                      <a:lumMod val="90000"/>
                    </a:schemeClr>
                  </a:solidFill>
                  <a:latin typeface="+mn-lt"/>
                  <a:ea typeface="+mn-ea"/>
                  <a:cs typeface="+mn-cs"/>
                </a:rPr>
                <a:t>2</a:t>
              </a:r>
              <a:endParaRPr lang="en-US" sz="2105" strike="noStrike" noProof="1">
                <a:solidFill>
                  <a:schemeClr val="bg2">
                    <a:lumMod val="90000"/>
                  </a:schemeClr>
                </a:solidFill>
              </a:endParaRPr>
            </a:p>
          </p:txBody>
        </p:sp>
        <p:sp>
          <p:nvSpPr>
            <p:cNvPr id="187" name="Rectangle 186"/>
            <p:cNvSpPr/>
            <p:nvPr/>
          </p:nvSpPr>
          <p:spPr>
            <a:xfrm>
              <a:off x="9293" y="8473"/>
              <a:ext cx="1428" cy="1861"/>
            </a:xfrm>
            <a:prstGeom prst="rect">
              <a:avLst/>
            </a:prstGeom>
          </p:spPr>
          <p:txBody>
            <a:bodyPr wrap="square">
              <a:spAutoFit/>
            </a:bodyPr>
            <a:lstStyle/>
            <a:p>
              <a:pPr fontAlgn="auto"/>
              <a:r>
                <a:rPr lang="en-US" sz="5615" b="1" strike="noStrike" noProof="1">
                  <a:solidFill>
                    <a:schemeClr val="bg2">
                      <a:lumMod val="90000"/>
                    </a:schemeClr>
                  </a:solidFill>
                  <a:latin typeface="+mn-lt"/>
                  <a:ea typeface="+mn-ea"/>
                  <a:cs typeface="+mn-cs"/>
                </a:rPr>
                <a:t>3</a:t>
              </a:r>
              <a:endParaRPr lang="en-US" sz="2105" strike="noStrike" noProof="1">
                <a:solidFill>
                  <a:schemeClr val="bg2">
                    <a:lumMod val="90000"/>
                  </a:schemeClr>
                </a:solidFill>
              </a:endParaRPr>
            </a:p>
          </p:txBody>
        </p:sp>
        <p:sp>
          <p:nvSpPr>
            <p:cNvPr id="188" name="Rectangle 187"/>
            <p:cNvSpPr/>
            <p:nvPr/>
          </p:nvSpPr>
          <p:spPr>
            <a:xfrm>
              <a:off x="5950" y="8473"/>
              <a:ext cx="1428" cy="1861"/>
            </a:xfrm>
            <a:prstGeom prst="rect">
              <a:avLst/>
            </a:prstGeom>
          </p:spPr>
          <p:txBody>
            <a:bodyPr wrap="square">
              <a:spAutoFit/>
            </a:bodyPr>
            <a:lstStyle/>
            <a:p>
              <a:pPr fontAlgn="auto"/>
              <a:r>
                <a:rPr lang="en-US" sz="5615" b="1" strike="noStrike" noProof="1">
                  <a:solidFill>
                    <a:schemeClr val="bg2">
                      <a:lumMod val="90000"/>
                    </a:schemeClr>
                  </a:solidFill>
                  <a:latin typeface="+mn-lt"/>
                  <a:ea typeface="+mn-ea"/>
                  <a:cs typeface="+mn-cs"/>
                </a:rPr>
                <a:t>4</a:t>
              </a:r>
              <a:endParaRPr lang="en-US" sz="2105" strike="noStrike" noProof="1">
                <a:solidFill>
                  <a:schemeClr val="bg2">
                    <a:lumMod val="90000"/>
                  </a:schemeClr>
                </a:solidFill>
              </a:endParaRPr>
            </a:p>
          </p:txBody>
        </p:sp>
        <p:sp>
          <p:nvSpPr>
            <p:cNvPr id="189" name="Rectangle 188"/>
            <p:cNvSpPr/>
            <p:nvPr/>
          </p:nvSpPr>
          <p:spPr>
            <a:xfrm>
              <a:off x="4130" y="5323"/>
              <a:ext cx="1428" cy="1861"/>
            </a:xfrm>
            <a:prstGeom prst="rect">
              <a:avLst/>
            </a:prstGeom>
          </p:spPr>
          <p:txBody>
            <a:bodyPr wrap="square">
              <a:spAutoFit/>
            </a:bodyPr>
            <a:lstStyle/>
            <a:p>
              <a:pPr fontAlgn="auto"/>
              <a:r>
                <a:rPr lang="en-US" sz="5615" b="1" strike="noStrike" noProof="1">
                  <a:solidFill>
                    <a:schemeClr val="bg2">
                      <a:lumMod val="90000"/>
                    </a:schemeClr>
                  </a:solidFill>
                  <a:latin typeface="+mn-lt"/>
                  <a:ea typeface="+mn-ea"/>
                  <a:cs typeface="+mn-cs"/>
                </a:rPr>
                <a:t>5</a:t>
              </a:r>
              <a:endParaRPr lang="en-US" sz="2105" strike="noStrike" noProof="1">
                <a:solidFill>
                  <a:schemeClr val="bg2">
                    <a:lumMod val="90000"/>
                  </a:schemeClr>
                </a:solidFill>
              </a:endParaRPr>
            </a:p>
          </p:txBody>
        </p:sp>
        <p:sp>
          <p:nvSpPr>
            <p:cNvPr id="190" name="Rectangle 189"/>
            <p:cNvSpPr/>
            <p:nvPr/>
          </p:nvSpPr>
          <p:spPr>
            <a:xfrm>
              <a:off x="5950" y="2161"/>
              <a:ext cx="1428" cy="1861"/>
            </a:xfrm>
            <a:prstGeom prst="rect">
              <a:avLst/>
            </a:prstGeom>
          </p:spPr>
          <p:txBody>
            <a:bodyPr wrap="square">
              <a:spAutoFit/>
            </a:bodyPr>
            <a:lstStyle/>
            <a:p>
              <a:pPr fontAlgn="auto"/>
              <a:r>
                <a:rPr lang="en-US" sz="5615" b="1" strike="noStrike" noProof="1">
                  <a:solidFill>
                    <a:schemeClr val="bg2">
                      <a:lumMod val="90000"/>
                    </a:schemeClr>
                  </a:solidFill>
                  <a:latin typeface="+mn-lt"/>
                  <a:ea typeface="+mn-ea"/>
                  <a:cs typeface="+mn-cs"/>
                </a:rPr>
                <a:t>6</a:t>
              </a:r>
              <a:endParaRPr lang="en-US" sz="2105" strike="noStrike" noProof="1">
                <a:solidFill>
                  <a:schemeClr val="bg2">
                    <a:lumMod val="90000"/>
                  </a:schemeClr>
                </a:solidFill>
              </a:endParaRPr>
            </a:p>
          </p:txBody>
        </p:sp>
        <p:grpSp>
          <p:nvGrpSpPr>
            <p:cNvPr id="20511" name="Group 4"/>
            <p:cNvGrpSpPr/>
            <p:nvPr/>
          </p:nvGrpSpPr>
          <p:grpSpPr>
            <a:xfrm>
              <a:off x="6998" y="4747"/>
              <a:ext cx="2773" cy="2684"/>
              <a:chOff x="3799335" y="2756522"/>
              <a:chExt cx="1505860" cy="1457094"/>
            </a:xfrm>
          </p:grpSpPr>
          <p:sp>
            <p:nvSpPr>
              <p:cNvPr id="191" name="Freeform: Shape 190"/>
              <p:cNvSpPr/>
              <p:nvPr/>
            </p:nvSpPr>
            <p:spPr>
              <a:xfrm>
                <a:off x="4010918" y="2756522"/>
                <a:ext cx="360334" cy="244463"/>
              </a:xfrm>
              <a:custGeom>
                <a:avLst/>
                <a:gdLst>
                  <a:gd name="connsiteX0" fmla="*/ 360334 w 360334"/>
                  <a:gd name="connsiteY0" fmla="*/ 0 h 244463"/>
                  <a:gd name="connsiteX1" fmla="*/ 360334 w 360334"/>
                  <a:gd name="connsiteY1" fmla="*/ 77818 h 244463"/>
                  <a:gd name="connsiteX2" fmla="*/ 273319 w 360334"/>
                  <a:gd name="connsiteY2" fmla="*/ 104829 h 244463"/>
                  <a:gd name="connsiteX3" fmla="*/ 158837 w 360334"/>
                  <a:gd name="connsiteY3" fmla="*/ 166968 h 244463"/>
                  <a:gd name="connsiteX4" fmla="*/ 64912 w 360334"/>
                  <a:gd name="connsiteY4" fmla="*/ 244463 h 244463"/>
                  <a:gd name="connsiteX5" fmla="*/ 0 w 360334"/>
                  <a:gd name="connsiteY5" fmla="*/ 206986 h 244463"/>
                  <a:gd name="connsiteX6" fmla="*/ 8944 w 360334"/>
                  <a:gd name="connsiteY6" fmla="*/ 196145 h 244463"/>
                  <a:gd name="connsiteX7" fmla="*/ 248272 w 360334"/>
                  <a:gd name="connsiteY7" fmla="*/ 34786 h 244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0334" h="244463">
                    <a:moveTo>
                      <a:pt x="360334" y="0"/>
                    </a:moveTo>
                    <a:lnTo>
                      <a:pt x="360334" y="77818"/>
                    </a:lnTo>
                    <a:lnTo>
                      <a:pt x="273319" y="104829"/>
                    </a:lnTo>
                    <a:cubicBezTo>
                      <a:pt x="233003" y="121881"/>
                      <a:pt x="194692" y="142745"/>
                      <a:pt x="158837" y="166968"/>
                    </a:cubicBezTo>
                    <a:lnTo>
                      <a:pt x="64912" y="244463"/>
                    </a:lnTo>
                    <a:lnTo>
                      <a:pt x="0" y="206986"/>
                    </a:lnTo>
                    <a:lnTo>
                      <a:pt x="8944" y="196145"/>
                    </a:lnTo>
                    <a:cubicBezTo>
                      <a:pt x="77071" y="128018"/>
                      <a:pt x="158192" y="72886"/>
                      <a:pt x="248272" y="34786"/>
                    </a:cubicBezTo>
                    <a:close/>
                  </a:path>
                </a:pathLst>
              </a:custGeom>
              <a:solidFill>
                <a:schemeClr val="accent4">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6935" tIns="53467" rIns="106935" bIns="53467" numCol="1" spcCol="0" rtlCol="0" fromWordArt="0" anchor="ctr" anchorCtr="0" forceAA="0" compatLnSpc="1">
                <a:noAutofit/>
              </a:bodyPr>
              <a:lstStyle/>
              <a:p>
                <a:pPr algn="ctr" fontAlgn="auto"/>
                <a:endParaRPr lang="en-US" sz="2105" strike="noStrike" noProof="1"/>
              </a:p>
            </p:txBody>
          </p:sp>
          <p:sp>
            <p:nvSpPr>
              <p:cNvPr id="192" name="Freeform: Shape 191"/>
              <p:cNvSpPr/>
              <p:nvPr/>
            </p:nvSpPr>
            <p:spPr>
              <a:xfrm>
                <a:off x="4733277" y="2756522"/>
                <a:ext cx="360334" cy="248328"/>
              </a:xfrm>
              <a:custGeom>
                <a:avLst/>
                <a:gdLst>
                  <a:gd name="connsiteX0" fmla="*/ 0 w 360334"/>
                  <a:gd name="connsiteY0" fmla="*/ 0 h 248328"/>
                  <a:gd name="connsiteX1" fmla="*/ 112061 w 360334"/>
                  <a:gd name="connsiteY1" fmla="*/ 34786 h 248328"/>
                  <a:gd name="connsiteX2" fmla="*/ 351389 w 360334"/>
                  <a:gd name="connsiteY2" fmla="*/ 196145 h 248328"/>
                  <a:gd name="connsiteX3" fmla="*/ 360334 w 360334"/>
                  <a:gd name="connsiteY3" fmla="*/ 206986 h 248328"/>
                  <a:gd name="connsiteX4" fmla="*/ 288729 w 360334"/>
                  <a:gd name="connsiteY4" fmla="*/ 248328 h 248328"/>
                  <a:gd name="connsiteX5" fmla="*/ 190119 w 360334"/>
                  <a:gd name="connsiteY5" fmla="*/ 166967 h 248328"/>
                  <a:gd name="connsiteX6" fmla="*/ 75636 w 360334"/>
                  <a:gd name="connsiteY6" fmla="*/ 104828 h 248328"/>
                  <a:gd name="connsiteX7" fmla="*/ 0 w 360334"/>
                  <a:gd name="connsiteY7" fmla="*/ 81349 h 248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0334" h="248328">
                    <a:moveTo>
                      <a:pt x="0" y="0"/>
                    </a:moveTo>
                    <a:lnTo>
                      <a:pt x="112061" y="34786"/>
                    </a:lnTo>
                    <a:cubicBezTo>
                      <a:pt x="202141" y="72886"/>
                      <a:pt x="283262" y="128018"/>
                      <a:pt x="351389" y="196145"/>
                    </a:cubicBezTo>
                    <a:lnTo>
                      <a:pt x="360334" y="206986"/>
                    </a:lnTo>
                    <a:lnTo>
                      <a:pt x="288729" y="248328"/>
                    </a:lnTo>
                    <a:lnTo>
                      <a:pt x="190119" y="166967"/>
                    </a:lnTo>
                    <a:cubicBezTo>
                      <a:pt x="154264" y="142744"/>
                      <a:pt x="115952" y="121880"/>
                      <a:pt x="75636" y="104828"/>
                    </a:cubicBezTo>
                    <a:lnTo>
                      <a:pt x="0" y="81349"/>
                    </a:lnTo>
                    <a:close/>
                  </a:path>
                </a:pathLst>
              </a:custGeom>
              <a:solidFill>
                <a:schemeClr val="tx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6935" tIns="53467" rIns="106935" bIns="53467" numCol="1" spcCol="0" rtlCol="0" fromWordArt="0" anchor="ctr" anchorCtr="0" forceAA="0" compatLnSpc="1">
                <a:noAutofit/>
              </a:bodyPr>
              <a:lstStyle/>
              <a:p>
                <a:pPr algn="ctr" fontAlgn="auto"/>
                <a:endParaRPr lang="en-US" sz="2105" strike="noStrike" noProof="1"/>
              </a:p>
            </p:txBody>
          </p:sp>
          <p:sp>
            <p:nvSpPr>
              <p:cNvPr id="193" name="Freeform: Shape 192"/>
              <p:cNvSpPr/>
              <p:nvPr/>
            </p:nvSpPr>
            <p:spPr>
              <a:xfrm>
                <a:off x="5197425" y="3278107"/>
                <a:ext cx="107770" cy="413922"/>
              </a:xfrm>
              <a:custGeom>
                <a:avLst/>
                <a:gdLst>
                  <a:gd name="connsiteX0" fmla="*/ 75332 w 107770"/>
                  <a:gd name="connsiteY0" fmla="*/ 0 h 413922"/>
                  <a:gd name="connsiteX1" fmla="*/ 92473 w 107770"/>
                  <a:gd name="connsiteY1" fmla="*/ 55219 h 413922"/>
                  <a:gd name="connsiteX2" fmla="*/ 107770 w 107770"/>
                  <a:gd name="connsiteY2" fmla="*/ 206961 h 413922"/>
                  <a:gd name="connsiteX3" fmla="*/ 92473 w 107770"/>
                  <a:gd name="connsiteY3" fmla="*/ 358703 h 413922"/>
                  <a:gd name="connsiteX4" fmla="*/ 75332 w 107770"/>
                  <a:gd name="connsiteY4" fmla="*/ 413922 h 413922"/>
                  <a:gd name="connsiteX5" fmla="*/ 0 w 107770"/>
                  <a:gd name="connsiteY5" fmla="*/ 370429 h 413922"/>
                  <a:gd name="connsiteX6" fmla="*/ 9424 w 107770"/>
                  <a:gd name="connsiteY6" fmla="*/ 340073 h 413922"/>
                  <a:gd name="connsiteX7" fmla="*/ 23116 w 107770"/>
                  <a:gd name="connsiteY7" fmla="*/ 204245 h 413922"/>
                  <a:gd name="connsiteX8" fmla="*/ 9424 w 107770"/>
                  <a:gd name="connsiteY8" fmla="*/ 68418 h 413922"/>
                  <a:gd name="connsiteX9" fmla="*/ 1430 w 107770"/>
                  <a:gd name="connsiteY9" fmla="*/ 42667 h 413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7770" h="413922">
                    <a:moveTo>
                      <a:pt x="75332" y="0"/>
                    </a:moveTo>
                    <a:lnTo>
                      <a:pt x="92473" y="55219"/>
                    </a:lnTo>
                    <a:cubicBezTo>
                      <a:pt x="102503" y="104233"/>
                      <a:pt x="107770" y="154982"/>
                      <a:pt x="107770" y="206961"/>
                    </a:cubicBezTo>
                    <a:cubicBezTo>
                      <a:pt x="107770" y="258940"/>
                      <a:pt x="102503" y="309689"/>
                      <a:pt x="92473" y="358703"/>
                    </a:cubicBezTo>
                    <a:lnTo>
                      <a:pt x="75332" y="413922"/>
                    </a:lnTo>
                    <a:lnTo>
                      <a:pt x="0" y="370429"/>
                    </a:lnTo>
                    <a:lnTo>
                      <a:pt x="9424" y="340073"/>
                    </a:lnTo>
                    <a:cubicBezTo>
                      <a:pt x="18401" y="296199"/>
                      <a:pt x="23116" y="250773"/>
                      <a:pt x="23116" y="204245"/>
                    </a:cubicBezTo>
                    <a:cubicBezTo>
                      <a:pt x="23116" y="157718"/>
                      <a:pt x="18401" y="112291"/>
                      <a:pt x="9424" y="68418"/>
                    </a:cubicBezTo>
                    <a:lnTo>
                      <a:pt x="1430" y="42667"/>
                    </a:lnTo>
                    <a:close/>
                  </a:path>
                </a:pathLst>
              </a:custGeom>
              <a:solidFill>
                <a:schemeClr val="accent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6935" tIns="53467" rIns="106935" bIns="53467" numCol="1" spcCol="0" rtlCol="0" fromWordArt="0" anchor="ctr" anchorCtr="0" forceAA="0" compatLnSpc="1">
                <a:noAutofit/>
              </a:bodyPr>
              <a:lstStyle/>
              <a:p>
                <a:pPr algn="ctr" fontAlgn="auto"/>
                <a:endParaRPr lang="en-US" sz="2105" strike="noStrike" noProof="1"/>
              </a:p>
            </p:txBody>
          </p:sp>
          <p:sp>
            <p:nvSpPr>
              <p:cNvPr id="194" name="Freeform: Shape 193"/>
              <p:cNvSpPr/>
              <p:nvPr/>
            </p:nvSpPr>
            <p:spPr>
              <a:xfrm>
                <a:off x="3799335" y="3278107"/>
                <a:ext cx="98120" cy="413924"/>
              </a:xfrm>
              <a:custGeom>
                <a:avLst/>
                <a:gdLst>
                  <a:gd name="connsiteX0" fmla="*/ 32438 w 98120"/>
                  <a:gd name="connsiteY0" fmla="*/ 0 h 413924"/>
                  <a:gd name="connsiteX1" fmla="*/ 96690 w 98120"/>
                  <a:gd name="connsiteY1" fmla="*/ 37096 h 413924"/>
                  <a:gd name="connsiteX2" fmla="*/ 86967 w 98120"/>
                  <a:gd name="connsiteY2" fmla="*/ 68418 h 413924"/>
                  <a:gd name="connsiteX3" fmla="*/ 73274 w 98120"/>
                  <a:gd name="connsiteY3" fmla="*/ 204245 h 413924"/>
                  <a:gd name="connsiteX4" fmla="*/ 86967 w 98120"/>
                  <a:gd name="connsiteY4" fmla="*/ 340073 h 413924"/>
                  <a:gd name="connsiteX5" fmla="*/ 98120 w 98120"/>
                  <a:gd name="connsiteY5" fmla="*/ 376003 h 413924"/>
                  <a:gd name="connsiteX6" fmla="*/ 32439 w 98120"/>
                  <a:gd name="connsiteY6" fmla="*/ 413924 h 413924"/>
                  <a:gd name="connsiteX7" fmla="*/ 15297 w 98120"/>
                  <a:gd name="connsiteY7" fmla="*/ 358703 h 413924"/>
                  <a:gd name="connsiteX8" fmla="*/ 0 w 98120"/>
                  <a:gd name="connsiteY8" fmla="*/ 206961 h 413924"/>
                  <a:gd name="connsiteX9" fmla="*/ 15297 w 98120"/>
                  <a:gd name="connsiteY9" fmla="*/ 55219 h 413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120" h="413924">
                    <a:moveTo>
                      <a:pt x="32438" y="0"/>
                    </a:moveTo>
                    <a:lnTo>
                      <a:pt x="96690" y="37096"/>
                    </a:lnTo>
                    <a:lnTo>
                      <a:pt x="86967" y="68418"/>
                    </a:lnTo>
                    <a:cubicBezTo>
                      <a:pt x="77989" y="112291"/>
                      <a:pt x="73274" y="157718"/>
                      <a:pt x="73274" y="204245"/>
                    </a:cubicBezTo>
                    <a:cubicBezTo>
                      <a:pt x="73274" y="250773"/>
                      <a:pt x="77989" y="296199"/>
                      <a:pt x="86967" y="340073"/>
                    </a:cubicBezTo>
                    <a:lnTo>
                      <a:pt x="98120" y="376003"/>
                    </a:lnTo>
                    <a:lnTo>
                      <a:pt x="32439" y="413924"/>
                    </a:lnTo>
                    <a:lnTo>
                      <a:pt x="15297" y="358703"/>
                    </a:lnTo>
                    <a:cubicBezTo>
                      <a:pt x="5267" y="309689"/>
                      <a:pt x="0" y="258940"/>
                      <a:pt x="0" y="206961"/>
                    </a:cubicBezTo>
                    <a:cubicBezTo>
                      <a:pt x="0" y="154982"/>
                      <a:pt x="5267" y="104233"/>
                      <a:pt x="15297" y="55219"/>
                    </a:cubicBezTo>
                    <a:close/>
                  </a:path>
                </a:pathLst>
              </a:custGeom>
              <a:solidFill>
                <a:schemeClr val="accent5">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6935" tIns="53467" rIns="106935" bIns="53467" numCol="1" spcCol="0" rtlCol="0" fromWordArt="0" anchor="ctr" anchorCtr="0" forceAA="0" compatLnSpc="1">
                <a:noAutofit/>
              </a:bodyPr>
              <a:lstStyle/>
              <a:p>
                <a:pPr algn="ctr" fontAlgn="auto"/>
                <a:endParaRPr lang="en-US" sz="2105" strike="noStrike" noProof="1"/>
              </a:p>
            </p:txBody>
          </p:sp>
          <p:sp>
            <p:nvSpPr>
              <p:cNvPr id="195" name="Freeform: Shape 194"/>
              <p:cNvSpPr/>
              <p:nvPr/>
            </p:nvSpPr>
            <p:spPr>
              <a:xfrm>
                <a:off x="4733277" y="3963051"/>
                <a:ext cx="360335" cy="250564"/>
              </a:xfrm>
              <a:custGeom>
                <a:avLst/>
                <a:gdLst>
                  <a:gd name="connsiteX0" fmla="*/ 284855 w 360335"/>
                  <a:gd name="connsiteY0" fmla="*/ 0 h 250564"/>
                  <a:gd name="connsiteX1" fmla="*/ 360335 w 360335"/>
                  <a:gd name="connsiteY1" fmla="*/ 43578 h 250564"/>
                  <a:gd name="connsiteX2" fmla="*/ 351390 w 360335"/>
                  <a:gd name="connsiteY2" fmla="*/ 54419 h 250564"/>
                  <a:gd name="connsiteX3" fmla="*/ 112062 w 360335"/>
                  <a:gd name="connsiteY3" fmla="*/ 215778 h 250564"/>
                  <a:gd name="connsiteX4" fmla="*/ 0 w 360335"/>
                  <a:gd name="connsiteY4" fmla="*/ 250564 h 250564"/>
                  <a:gd name="connsiteX5" fmla="*/ 0 w 360335"/>
                  <a:gd name="connsiteY5" fmla="*/ 163782 h 250564"/>
                  <a:gd name="connsiteX6" fmla="*/ 75636 w 360335"/>
                  <a:gd name="connsiteY6" fmla="*/ 140304 h 250564"/>
                  <a:gd name="connsiteX7" fmla="*/ 190119 w 360335"/>
                  <a:gd name="connsiteY7" fmla="*/ 78164 h 250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0335" h="250564">
                    <a:moveTo>
                      <a:pt x="284855" y="0"/>
                    </a:moveTo>
                    <a:lnTo>
                      <a:pt x="360335" y="43578"/>
                    </a:lnTo>
                    <a:lnTo>
                      <a:pt x="351390" y="54419"/>
                    </a:lnTo>
                    <a:cubicBezTo>
                      <a:pt x="283263" y="122546"/>
                      <a:pt x="202142" y="177678"/>
                      <a:pt x="112062" y="215778"/>
                    </a:cubicBezTo>
                    <a:lnTo>
                      <a:pt x="0" y="250564"/>
                    </a:lnTo>
                    <a:lnTo>
                      <a:pt x="0" y="163782"/>
                    </a:lnTo>
                    <a:lnTo>
                      <a:pt x="75636" y="140304"/>
                    </a:lnTo>
                    <a:cubicBezTo>
                      <a:pt x="115952" y="123251"/>
                      <a:pt x="154264" y="102388"/>
                      <a:pt x="190119" y="78164"/>
                    </a:cubicBezTo>
                    <a:close/>
                  </a:path>
                </a:pathLst>
              </a:custGeom>
              <a:solidFill>
                <a:schemeClr val="accent3">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6935" tIns="53467" rIns="106935" bIns="53467" numCol="1" spcCol="0" rtlCol="0" fromWordArt="0" anchor="ctr" anchorCtr="0" forceAA="0" compatLnSpc="1">
                <a:noAutofit/>
              </a:bodyPr>
              <a:lstStyle/>
              <a:p>
                <a:pPr algn="ctr" fontAlgn="auto"/>
                <a:endParaRPr lang="en-US" sz="2105" strike="noStrike" noProof="1"/>
              </a:p>
            </p:txBody>
          </p:sp>
          <p:sp>
            <p:nvSpPr>
              <p:cNvPr id="196" name="Freeform: Shape 195"/>
              <p:cNvSpPr/>
              <p:nvPr/>
            </p:nvSpPr>
            <p:spPr>
              <a:xfrm>
                <a:off x="4010919" y="3966918"/>
                <a:ext cx="360333" cy="246698"/>
              </a:xfrm>
              <a:custGeom>
                <a:avLst/>
                <a:gdLst>
                  <a:gd name="connsiteX0" fmla="*/ 68786 w 360333"/>
                  <a:gd name="connsiteY0" fmla="*/ 0 h 246698"/>
                  <a:gd name="connsiteX1" fmla="*/ 158836 w 360333"/>
                  <a:gd name="connsiteY1" fmla="*/ 74297 h 246698"/>
                  <a:gd name="connsiteX2" fmla="*/ 273318 w 360333"/>
                  <a:gd name="connsiteY2" fmla="*/ 136437 h 246698"/>
                  <a:gd name="connsiteX3" fmla="*/ 360333 w 360333"/>
                  <a:gd name="connsiteY3" fmla="*/ 163447 h 246698"/>
                  <a:gd name="connsiteX4" fmla="*/ 360333 w 360333"/>
                  <a:gd name="connsiteY4" fmla="*/ 246698 h 246698"/>
                  <a:gd name="connsiteX5" fmla="*/ 248272 w 360333"/>
                  <a:gd name="connsiteY5" fmla="*/ 211912 h 246698"/>
                  <a:gd name="connsiteX6" fmla="*/ 8944 w 360333"/>
                  <a:gd name="connsiteY6" fmla="*/ 50553 h 246698"/>
                  <a:gd name="connsiteX7" fmla="*/ 0 w 360333"/>
                  <a:gd name="connsiteY7" fmla="*/ 39713 h 246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0333" h="246698">
                    <a:moveTo>
                      <a:pt x="68786" y="0"/>
                    </a:moveTo>
                    <a:lnTo>
                      <a:pt x="158836" y="74297"/>
                    </a:lnTo>
                    <a:cubicBezTo>
                      <a:pt x="194691" y="98521"/>
                      <a:pt x="233002" y="119384"/>
                      <a:pt x="273318" y="136437"/>
                    </a:cubicBezTo>
                    <a:lnTo>
                      <a:pt x="360333" y="163447"/>
                    </a:lnTo>
                    <a:lnTo>
                      <a:pt x="360333" y="246698"/>
                    </a:lnTo>
                    <a:lnTo>
                      <a:pt x="248272" y="211912"/>
                    </a:lnTo>
                    <a:cubicBezTo>
                      <a:pt x="158192" y="173812"/>
                      <a:pt x="77071" y="118680"/>
                      <a:pt x="8944" y="50553"/>
                    </a:cubicBezTo>
                    <a:lnTo>
                      <a:pt x="0" y="39713"/>
                    </a:lnTo>
                    <a:close/>
                  </a:path>
                </a:pathLst>
              </a:custGeom>
              <a:solidFill>
                <a:schemeClr val="accent6">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6935" tIns="53467" rIns="106935" bIns="53467" numCol="1" spcCol="0" rtlCol="0" fromWordArt="0" anchor="ctr" anchorCtr="0" forceAA="0" compatLnSpc="1">
                <a:noAutofit/>
              </a:bodyPr>
              <a:lstStyle/>
              <a:p>
                <a:pPr algn="ctr" fontAlgn="auto"/>
                <a:endParaRPr lang="en-US" sz="2105" strike="noStrike" noProof="1"/>
              </a:p>
            </p:txBody>
          </p:sp>
        </p:grpSp>
        <p:sp>
          <p:nvSpPr>
            <p:cNvPr id="165" name="Circle: Hollow 164"/>
            <p:cNvSpPr/>
            <p:nvPr/>
          </p:nvSpPr>
          <p:spPr>
            <a:xfrm>
              <a:off x="3494" y="1228"/>
              <a:ext cx="9854" cy="9854"/>
            </a:xfrm>
            <a:prstGeom prst="donut">
              <a:avLst>
                <a:gd name="adj" fmla="val 7990"/>
              </a:avLst>
            </a:prstGeom>
            <a:solidFill>
              <a:srgbClr val="F0E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2105" strike="noStrike" noProof="1">
                <a:solidFill>
                  <a:schemeClr val="tx1"/>
                </a:solidFill>
              </a:endParaRPr>
            </a:p>
          </p:txBody>
        </p:sp>
        <p:sp>
          <p:nvSpPr>
            <p:cNvPr id="3" name="Text Box 2"/>
            <p:cNvSpPr txBox="1"/>
            <p:nvPr/>
          </p:nvSpPr>
          <p:spPr>
            <a:xfrm>
              <a:off x="11668" y="1229"/>
              <a:ext cx="3796" cy="1440"/>
            </a:xfrm>
            <a:prstGeom prst="rect">
              <a:avLst/>
            </a:prstGeom>
            <a:noFill/>
          </p:spPr>
          <p:txBody>
            <a:bodyPr wrap="square" rtlCol="0">
              <a:spAutoFit/>
            </a:bodyPr>
            <a:lstStyle/>
            <a:p>
              <a:pPr fontAlgn="auto"/>
              <a:r>
                <a:rPr lang="en-US" sz="2105" b="1" noProof="1">
                  <a:latin typeface="+mn-lt"/>
                  <a:ea typeface="+mn-ea"/>
                  <a:cs typeface="+mn-cs"/>
                </a:rPr>
                <a:t>Menentukan Topik</a:t>
              </a:r>
              <a:endParaRPr lang="en-US" sz="2105" b="1" noProof="1"/>
            </a:p>
          </p:txBody>
        </p:sp>
        <p:sp>
          <p:nvSpPr>
            <p:cNvPr id="6" name="Text Box 5"/>
            <p:cNvSpPr txBox="1"/>
            <p:nvPr/>
          </p:nvSpPr>
          <p:spPr>
            <a:xfrm>
              <a:off x="11668" y="10107"/>
              <a:ext cx="3922" cy="2072"/>
            </a:xfrm>
            <a:prstGeom prst="rect">
              <a:avLst/>
            </a:prstGeom>
            <a:noFill/>
          </p:spPr>
          <p:txBody>
            <a:bodyPr wrap="square" rtlCol="0">
              <a:spAutoFit/>
            </a:bodyPr>
            <a:lstStyle/>
            <a:p>
              <a:pPr fontAlgn="auto"/>
              <a:r>
                <a:rPr lang="en-US" sz="2105" b="1" noProof="1">
                  <a:latin typeface="+mn-lt"/>
                  <a:ea typeface="+mn-ea"/>
                  <a:cs typeface="+mn-cs"/>
                </a:rPr>
                <a:t>Mengumpulkan Informasi atau Bahan</a:t>
              </a:r>
              <a:endParaRPr lang="en-US" sz="2105" b="1" noProof="1"/>
            </a:p>
          </p:txBody>
        </p:sp>
        <p:sp>
          <p:nvSpPr>
            <p:cNvPr id="9" name="Text Box 8"/>
            <p:cNvSpPr txBox="1"/>
            <p:nvPr/>
          </p:nvSpPr>
          <p:spPr>
            <a:xfrm>
              <a:off x="1760" y="1229"/>
              <a:ext cx="3172" cy="1440"/>
            </a:xfrm>
            <a:prstGeom prst="rect">
              <a:avLst/>
            </a:prstGeom>
            <a:noFill/>
          </p:spPr>
          <p:txBody>
            <a:bodyPr wrap="square" rtlCol="0">
              <a:spAutoFit/>
            </a:bodyPr>
            <a:lstStyle/>
            <a:p>
              <a:pPr algn="r" fontAlgn="auto"/>
              <a:r>
                <a:rPr lang="en-US" sz="2105" b="1" noProof="1">
                  <a:latin typeface="+mn-lt"/>
                  <a:ea typeface="+mn-ea"/>
                  <a:cs typeface="+mn-cs"/>
                </a:rPr>
                <a:t>Menentukan Judul</a:t>
              </a:r>
              <a:endParaRPr lang="en-US" sz="2105" b="1" noProof="1"/>
            </a:p>
          </p:txBody>
        </p:sp>
      </p:grpSp>
      <p:sp>
        <p:nvSpPr>
          <p:cNvPr id="10" name="Left Arrow 9"/>
          <p:cNvSpPr/>
          <p:nvPr/>
        </p:nvSpPr>
        <p:spPr>
          <a:xfrm>
            <a:off x="628650" y="6748463"/>
            <a:ext cx="742950" cy="423863"/>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2105" strike="noStrike" noProof="1"/>
          </a:p>
        </p:txBody>
      </p:sp>
      <p:sp>
        <p:nvSpPr>
          <p:cNvPr id="12" name="Text Box 11">
            <a:hlinkClick r:id="rId7" action="ppaction://hlinksldjump"/>
          </p:cNvPr>
          <p:cNvSpPr txBox="1"/>
          <p:nvPr/>
        </p:nvSpPr>
        <p:spPr>
          <a:xfrm>
            <a:off x="487363" y="6729413"/>
            <a:ext cx="954088" cy="415925"/>
          </a:xfrm>
          <a:prstGeom prst="rect">
            <a:avLst/>
          </a:prstGeom>
          <a:noFill/>
        </p:spPr>
        <p:txBody>
          <a:bodyPr wrap="square" rtlCol="0">
            <a:spAutoFit/>
          </a:bodyPr>
          <a:lstStyle/>
          <a:p>
            <a:pPr fontAlgn="auto"/>
            <a:endParaRPr lang="en-US" sz="2105" noProof="1"/>
          </a:p>
        </p:txBody>
      </p:sp>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normAutofit/>
          </a:bodyPr>
          <a:lstStyle/>
          <a:p>
            <a:pPr marL="0" marR="0" indent="0" algn="l" defTabSz="1007745" rtl="0" eaLnBrk="1" fontAlgn="auto" latinLnBrk="0" hangingPunct="1">
              <a:lnSpc>
                <a:spcPct val="90000"/>
              </a:lnSpc>
              <a:spcBef>
                <a:spcPct val="0"/>
              </a:spcBef>
              <a:spcAft>
                <a:spcPct val="0"/>
              </a:spcAft>
              <a:buClrTx/>
              <a:buSzTx/>
              <a:buFontTx/>
              <a:buNone/>
            </a:pPr>
            <a:r>
              <a:rPr kumimoji="0" lang="id-ID" sz="3740" b="1" i="0" u="none" strike="noStrike" kern="1200" cap="none" spc="0" normalizeH="0" baseline="0" noProof="1" dirty="0" smtClean="0">
                <a:solidFill>
                  <a:schemeClr val="tx1"/>
                </a:solidFill>
                <a:latin typeface="Script MT Bold" pitchFamily="66" charset="0"/>
                <a:ea typeface="+mj-ea"/>
                <a:cs typeface="+mj-cs"/>
              </a:rPr>
              <a:t>Penyuntingan Teks Deskripsi</a:t>
            </a:r>
            <a:endParaRPr kumimoji="0" lang="id-ID" sz="3740" b="0" i="0" u="none" strike="noStrike" kern="1200" cap="none" spc="0" normalizeH="0" baseline="0" noProof="1" dirty="0">
              <a:solidFill>
                <a:schemeClr val="tx1"/>
              </a:solidFill>
              <a:latin typeface="+mj-lt"/>
              <a:ea typeface="+mj-ea"/>
              <a:cs typeface="+mj-cs"/>
            </a:endParaRPr>
          </a:p>
        </p:txBody>
      </p:sp>
      <p:graphicFrame>
        <p:nvGraphicFramePr>
          <p:cNvPr id="6" name="Content Placeholder 5"/>
          <p:cNvGraphicFramePr>
            <a:graphicFrameLocks noGrp="1"/>
          </p:cNvGraphicFramePr>
          <p:nvPr>
            <p:ph idx="1"/>
          </p:nvPr>
        </p:nvGraphicFramePr>
        <p:xfrm>
          <a:off x="534940" y="1641621"/>
          <a:ext cx="9624272" cy="5292979"/>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Left Arrow 2"/>
          <p:cNvSpPr/>
          <p:nvPr/>
        </p:nvSpPr>
        <p:spPr>
          <a:xfrm>
            <a:off x="588963" y="6872288"/>
            <a:ext cx="1077913" cy="45878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2105" strike="noStrike" noProof="1"/>
          </a:p>
        </p:txBody>
      </p:sp>
      <p:sp>
        <p:nvSpPr>
          <p:cNvPr id="4" name="Text Box 3">
            <a:hlinkClick r:id="rId6" action="ppaction://hlinksldjump"/>
          </p:cNvPr>
          <p:cNvSpPr txBox="1"/>
          <p:nvPr/>
        </p:nvSpPr>
        <p:spPr>
          <a:xfrm>
            <a:off x="501650" y="6800850"/>
            <a:ext cx="1271588" cy="415925"/>
          </a:xfrm>
          <a:prstGeom prst="rect">
            <a:avLst/>
          </a:prstGeom>
          <a:noFill/>
        </p:spPr>
        <p:txBody>
          <a:bodyPr wrap="square" rtlCol="0">
            <a:spAutoFit/>
          </a:bodyPr>
          <a:lstStyle/>
          <a:p>
            <a:pPr fontAlgn="auto"/>
            <a:endParaRPr lang="en-US" sz="2105" noProof="1"/>
          </a:p>
        </p:txBody>
      </p:sp>
    </p:spTree>
  </p:cSld>
  <p:clrMapOvr>
    <a:masterClrMapping/>
  </p:clrMapOvr>
  <p:transition>
    <p:wheel spokes="2"/>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a:xfrm>
            <a:off x="1015649" y="315658"/>
            <a:ext cx="9070214" cy="1259761"/>
          </a:xfrm>
          <a:solidFill>
            <a:schemeClr val="accent6">
              <a:lumMod val="20000"/>
              <a:lumOff val="80000"/>
            </a:schemeClr>
          </a:solidFill>
          <a:ln w="6350">
            <a:solidFill>
              <a:schemeClr val="accent2"/>
            </a:solidFill>
            <a:miter lim="800000"/>
          </a:ln>
        </p:spPr>
        <p:style>
          <a:lnRef idx="1">
            <a:schemeClr val="accent2"/>
          </a:lnRef>
          <a:fillRef idx="2">
            <a:schemeClr val="accent2"/>
          </a:fillRef>
          <a:effectRef idx="1">
            <a:schemeClr val="accent2"/>
          </a:effectRef>
          <a:fontRef idx="minor">
            <a:schemeClr val="dk1"/>
          </a:fontRef>
        </p:style>
        <p:txBody>
          <a:bodyPr>
            <a:noAutofit/>
          </a:bodyPr>
          <a:lstStyle/>
          <a:p>
            <a:pPr algn="ctr" fontAlgn="auto"/>
            <a:br>
              <a:rPr lang="id-ID" sz="3530" b="1" spc="100" dirty="0" smtClean="0">
                <a:ln w="18000">
                  <a:solidFill>
                    <a:schemeClr val="accent1">
                      <a:lumMod val="50000"/>
                    </a:schemeClr>
                  </a:solidFill>
                  <a:prstDash val="solid"/>
                </a:ln>
                <a:solidFill>
                  <a:schemeClr val="accent1">
                    <a:lumMod val="75000"/>
                  </a:schemeClr>
                </a:solidFill>
              </a:rPr>
            </a:br>
            <a:r>
              <a:rPr lang="id-ID" sz="3970" b="1" strike="noStrike" spc="100" noProof="1" dirty="0" smtClean="0">
                <a:ln w="18000">
                  <a:solidFill>
                    <a:schemeClr val="accent1">
                      <a:lumMod val="50000"/>
                    </a:schemeClr>
                  </a:solidFill>
                  <a:prstDash val="solid"/>
                </a:ln>
                <a:solidFill>
                  <a:schemeClr val="tx2">
                    <a:lumMod val="50000"/>
                  </a:schemeClr>
                </a:solidFill>
              </a:rPr>
              <a:t>BAB II</a:t>
            </a:r>
            <a:br>
              <a:rPr lang="id-ID" sz="3970" b="1" spc="100" dirty="0" smtClean="0">
                <a:ln w="18000">
                  <a:solidFill>
                    <a:schemeClr val="accent1">
                      <a:lumMod val="50000"/>
                    </a:schemeClr>
                  </a:solidFill>
                  <a:prstDash val="solid"/>
                </a:ln>
                <a:solidFill>
                  <a:schemeClr val="tx2">
                    <a:lumMod val="50000"/>
                  </a:schemeClr>
                </a:solidFill>
              </a:rPr>
            </a:br>
            <a:r>
              <a:rPr lang="id-ID" sz="3970" b="1" strike="noStrike" spc="100" noProof="1" dirty="0" smtClean="0">
                <a:ln w="18000">
                  <a:solidFill>
                    <a:schemeClr val="accent1">
                      <a:lumMod val="50000"/>
                    </a:schemeClr>
                  </a:solidFill>
                  <a:prstDash val="solid"/>
                </a:ln>
                <a:solidFill>
                  <a:schemeClr val="tx2">
                    <a:lumMod val="50000"/>
                  </a:schemeClr>
                </a:solidFill>
              </a:rPr>
              <a:t>Mencipta Cerita Fantasi</a:t>
            </a:r>
            <a:br>
              <a:rPr lang="en-US" sz="4410" b="1" baseline="30000" dirty="0">
                <a:ln>
                  <a:solidFill>
                    <a:schemeClr val="accent1">
                      <a:lumMod val="50000"/>
                    </a:schemeClr>
                  </a:solidFill>
                </a:ln>
                <a:solidFill>
                  <a:schemeClr val="accent1">
                    <a:lumMod val="75000"/>
                  </a:schemeClr>
                </a:solidFill>
              </a:rPr>
            </a:br>
            <a:endParaRPr lang="id-ID" sz="4410" strike="noStrike" noProof="1" dirty="0">
              <a:ln>
                <a:solidFill>
                  <a:schemeClr val="accent1">
                    <a:lumMod val="50000"/>
                  </a:schemeClr>
                </a:solidFill>
              </a:ln>
              <a:solidFill>
                <a:schemeClr val="accent1">
                  <a:lumMod val="75000"/>
                </a:schemeClr>
              </a:solidFill>
            </a:endParaRPr>
          </a:p>
        </p:txBody>
      </p:sp>
      <p:sp>
        <p:nvSpPr>
          <p:cNvPr id="13" name="Freeform 12"/>
          <p:cNvSpPr/>
          <p:nvPr/>
        </p:nvSpPr>
        <p:spPr>
          <a:xfrm>
            <a:off x="4296229" y="4630186"/>
            <a:ext cx="2394857" cy="2220556"/>
          </a:xfrm>
          <a:custGeom>
            <a:avLst/>
            <a:gdLst>
              <a:gd name="connsiteX0" fmla="*/ 0 w 2160178"/>
              <a:gd name="connsiteY0" fmla="*/ 1080089 h 2160178"/>
              <a:gd name="connsiteX1" fmla="*/ 1080089 w 2160178"/>
              <a:gd name="connsiteY1" fmla="*/ 0 h 2160178"/>
              <a:gd name="connsiteX2" fmla="*/ 2160178 w 2160178"/>
              <a:gd name="connsiteY2" fmla="*/ 1080089 h 2160178"/>
              <a:gd name="connsiteX3" fmla="*/ 1080089 w 2160178"/>
              <a:gd name="connsiteY3" fmla="*/ 2160178 h 2160178"/>
              <a:gd name="connsiteX4" fmla="*/ 0 w 2160178"/>
              <a:gd name="connsiteY4" fmla="*/ 1080089 h 2160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0178" h="2160178">
                <a:moveTo>
                  <a:pt x="0" y="1080089"/>
                </a:moveTo>
                <a:cubicBezTo>
                  <a:pt x="0" y="483572"/>
                  <a:pt x="483572" y="0"/>
                  <a:pt x="1080089" y="0"/>
                </a:cubicBezTo>
                <a:cubicBezTo>
                  <a:pt x="1676606" y="0"/>
                  <a:pt x="2160178" y="483572"/>
                  <a:pt x="2160178" y="1080089"/>
                </a:cubicBezTo>
                <a:cubicBezTo>
                  <a:pt x="2160178" y="1676606"/>
                  <a:pt x="1676606" y="2160178"/>
                  <a:pt x="1080089" y="2160178"/>
                </a:cubicBezTo>
                <a:cubicBezTo>
                  <a:pt x="483572" y="2160178"/>
                  <a:pt x="0" y="1676606"/>
                  <a:pt x="0" y="1080089"/>
                </a:cubicBez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368960" tIns="368960" rIns="368960" bIns="368960" numCol="1" spcCol="1270" anchor="ctr" anchorCtr="0">
            <a:noAutofit/>
          </a:bodyPr>
          <a:lstStyle/>
          <a:p>
            <a:pPr lvl="0" algn="ctr" defTabSz="1289050" fontAlgn="auto">
              <a:lnSpc>
                <a:spcPct val="90000"/>
              </a:lnSpc>
              <a:spcBef>
                <a:spcPct val="0"/>
              </a:spcBef>
              <a:spcAft>
                <a:spcPct val="35000"/>
              </a:spcAft>
            </a:pPr>
            <a:r>
              <a:rPr lang="id-ID" sz="2645" strike="noStrike" noProof="1" dirty="0" smtClean="0"/>
              <a:t>Cerita Fantasi</a:t>
            </a:r>
            <a:endParaRPr lang="en-US" sz="2645" strike="noStrike" kern="1200" noProof="1" dirty="0"/>
          </a:p>
        </p:txBody>
      </p:sp>
      <p:sp>
        <p:nvSpPr>
          <p:cNvPr id="14" name="Left Arrow 13"/>
          <p:cNvSpPr/>
          <p:nvPr/>
        </p:nvSpPr>
        <p:spPr>
          <a:xfrm rot="1066832">
            <a:off x="3316009" y="5304700"/>
            <a:ext cx="771129" cy="493679"/>
          </a:xfrm>
          <a:prstGeom prst="leftArrow">
            <a:avLst>
              <a:gd name="adj1" fmla="val 60000"/>
              <a:gd name="adj2" fmla="val 50000"/>
            </a:avLst>
          </a:prstGeom>
          <a:scene3d>
            <a:camera prst="orthographicFront"/>
            <a:lightRig rig="flat" dir="t"/>
          </a:scene3d>
          <a:sp3d z="-190500" prstMaterial="plastic">
            <a:bevelT w="50800" h="50800"/>
            <a:bevelB w="25400" h="2540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hueOff val="0"/>
              <a:satOff val="0"/>
              <a:lumOff val="0"/>
              <a:alphaOff val="0"/>
            </a:schemeClr>
          </a:fontRef>
        </p:style>
      </p:sp>
      <p:sp>
        <p:nvSpPr>
          <p:cNvPr id="15" name="Freeform 14">
            <a:hlinkClick r:id="rId1" action="ppaction://hlinksldjump"/>
          </p:cNvPr>
          <p:cNvSpPr/>
          <p:nvPr/>
        </p:nvSpPr>
        <p:spPr>
          <a:xfrm>
            <a:off x="858180" y="4488614"/>
            <a:ext cx="2214853" cy="1574701"/>
          </a:xfrm>
          <a:custGeom>
            <a:avLst/>
            <a:gdLst>
              <a:gd name="connsiteX0" fmla="*/ 0 w 2052169"/>
              <a:gd name="connsiteY0" fmla="*/ 164174 h 1641735"/>
              <a:gd name="connsiteX1" fmla="*/ 164174 w 2052169"/>
              <a:gd name="connsiteY1" fmla="*/ 0 h 1641735"/>
              <a:gd name="connsiteX2" fmla="*/ 1887996 w 2052169"/>
              <a:gd name="connsiteY2" fmla="*/ 0 h 1641735"/>
              <a:gd name="connsiteX3" fmla="*/ 2052170 w 2052169"/>
              <a:gd name="connsiteY3" fmla="*/ 164174 h 1641735"/>
              <a:gd name="connsiteX4" fmla="*/ 2052169 w 2052169"/>
              <a:gd name="connsiteY4" fmla="*/ 1477562 h 1641735"/>
              <a:gd name="connsiteX5" fmla="*/ 1887995 w 2052169"/>
              <a:gd name="connsiteY5" fmla="*/ 1641736 h 1641735"/>
              <a:gd name="connsiteX6" fmla="*/ 164174 w 2052169"/>
              <a:gd name="connsiteY6" fmla="*/ 1641735 h 1641735"/>
              <a:gd name="connsiteX7" fmla="*/ 0 w 2052169"/>
              <a:gd name="connsiteY7" fmla="*/ 1477561 h 1641735"/>
              <a:gd name="connsiteX8" fmla="*/ 0 w 2052169"/>
              <a:gd name="connsiteY8" fmla="*/ 164174 h 1641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2169" h="1641735">
                <a:moveTo>
                  <a:pt x="0" y="164174"/>
                </a:moveTo>
                <a:cubicBezTo>
                  <a:pt x="0" y="73503"/>
                  <a:pt x="73503" y="0"/>
                  <a:pt x="164174" y="0"/>
                </a:cubicBezTo>
                <a:lnTo>
                  <a:pt x="1887996" y="0"/>
                </a:lnTo>
                <a:cubicBezTo>
                  <a:pt x="1978667" y="0"/>
                  <a:pt x="2052170" y="73503"/>
                  <a:pt x="2052170" y="164174"/>
                </a:cubicBezTo>
                <a:cubicBezTo>
                  <a:pt x="2052170" y="601970"/>
                  <a:pt x="2052169" y="1039766"/>
                  <a:pt x="2052169" y="1477562"/>
                </a:cubicBezTo>
                <a:cubicBezTo>
                  <a:pt x="2052169" y="1568233"/>
                  <a:pt x="1978666" y="1641736"/>
                  <a:pt x="1887995" y="1641736"/>
                </a:cubicBezTo>
                <a:lnTo>
                  <a:pt x="164174" y="1641735"/>
                </a:lnTo>
                <a:cubicBezTo>
                  <a:pt x="73503" y="1641735"/>
                  <a:pt x="0" y="1568232"/>
                  <a:pt x="0" y="1477561"/>
                </a:cubicBezTo>
                <a:lnTo>
                  <a:pt x="0" y="164174"/>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txBody>
          <a:bodyPr spcFirstLastPara="0" vert="horz" wrap="square" lIns="97087" tIns="97087" rIns="97087" bIns="97087" numCol="1" spcCol="1270" anchor="ctr" anchorCtr="0">
            <a:noAutofit/>
          </a:bodyPr>
          <a:lstStyle/>
          <a:p>
            <a:pPr defTabSz="933450" fontAlgn="auto">
              <a:lnSpc>
                <a:spcPct val="90000"/>
              </a:lnSpc>
              <a:spcBef>
                <a:spcPct val="0"/>
              </a:spcBef>
              <a:spcAft>
                <a:spcPct val="35000"/>
              </a:spcAft>
            </a:pPr>
            <a:endParaRPr lang="id-ID" sz="1545" b="1" strike="noStrike" baseline="30000" noProof="1" dirty="0" smtClean="0"/>
          </a:p>
          <a:p>
            <a:pPr algn="ctr" defTabSz="933450" fontAlgn="auto">
              <a:lnSpc>
                <a:spcPct val="90000"/>
              </a:lnSpc>
              <a:spcBef>
                <a:spcPct val="0"/>
              </a:spcBef>
              <a:spcAft>
                <a:spcPct val="35000"/>
              </a:spcAft>
            </a:pPr>
            <a:r>
              <a:rPr lang="id-ID" sz="1545" b="1" strike="noStrike" noProof="1" dirty="0" smtClean="0">
                <a:solidFill>
                  <a:schemeClr val="tx1"/>
                </a:solidFill>
              </a:rPr>
              <a:t>A.</a:t>
            </a:r>
            <a:r>
              <a:rPr lang="id-ID" sz="1545" strike="noStrike" noProof="1" dirty="0" smtClean="0">
                <a:solidFill>
                  <a:schemeClr val="tx1"/>
                </a:solidFill>
              </a:rPr>
              <a:t> </a:t>
            </a:r>
            <a:r>
              <a:rPr lang="id-ID" sz="1545" b="1" strike="noStrike" noProof="1" dirty="0" smtClean="0">
                <a:solidFill>
                  <a:schemeClr val="tx1"/>
                </a:solidFill>
              </a:rPr>
              <a:t>Definisi, Ciri, dan Jenis Cerita Fantasi</a:t>
            </a:r>
            <a:endParaRPr lang="nn-NO" sz="1545" b="1" strike="noStrike" baseline="30000" noProof="1" dirty="0" smtClean="0">
              <a:solidFill>
                <a:schemeClr val="tx1"/>
              </a:solidFill>
            </a:endParaRPr>
          </a:p>
          <a:p>
            <a:pPr lvl="0" defTabSz="933450" fontAlgn="auto">
              <a:lnSpc>
                <a:spcPct val="90000"/>
              </a:lnSpc>
              <a:spcBef>
                <a:spcPct val="0"/>
              </a:spcBef>
              <a:spcAft>
                <a:spcPct val="35000"/>
              </a:spcAft>
            </a:pPr>
            <a:r>
              <a:rPr lang="id-ID" sz="1545" strike="noStrike" kern="1200" noProof="1" dirty="0" smtClean="0">
                <a:solidFill>
                  <a:schemeClr val="bg1"/>
                </a:solidFill>
              </a:rPr>
              <a:t> </a:t>
            </a:r>
            <a:endParaRPr lang="en-US" sz="1545" strike="noStrike" kern="1200" noProof="1" dirty="0">
              <a:solidFill>
                <a:schemeClr val="bg1"/>
              </a:solidFill>
            </a:endParaRPr>
          </a:p>
        </p:txBody>
      </p:sp>
      <p:sp>
        <p:nvSpPr>
          <p:cNvPr id="16" name="Left Arrow 15"/>
          <p:cNvSpPr/>
          <p:nvPr/>
        </p:nvSpPr>
        <p:spPr>
          <a:xfrm rot="1629311">
            <a:off x="3667632" y="3994688"/>
            <a:ext cx="987368" cy="505415"/>
          </a:xfrm>
          <a:prstGeom prst="leftArrow">
            <a:avLst>
              <a:gd name="adj1" fmla="val 60000"/>
              <a:gd name="adj2" fmla="val 50000"/>
            </a:avLst>
          </a:prstGeom>
          <a:scene3d>
            <a:camera prst="orthographicFront"/>
            <a:lightRig rig="flat" dir="t"/>
          </a:scene3d>
          <a:sp3d z="-190500" prstMaterial="plastic">
            <a:bevelT w="50800" h="50800"/>
            <a:bevelB w="25400" h="25400" prst="angle"/>
          </a:sp3d>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hueOff val="0"/>
              <a:satOff val="0"/>
              <a:lumOff val="0"/>
              <a:alphaOff val="0"/>
            </a:schemeClr>
          </a:fontRef>
        </p:style>
      </p:sp>
      <p:sp>
        <p:nvSpPr>
          <p:cNvPr id="17" name="Freeform 16">
            <a:hlinkClick r:id="rId2" action="ppaction://hlinksldjump"/>
          </p:cNvPr>
          <p:cNvSpPr/>
          <p:nvPr/>
        </p:nvSpPr>
        <p:spPr>
          <a:xfrm>
            <a:off x="1409324" y="2441504"/>
            <a:ext cx="2214852" cy="1495966"/>
          </a:xfrm>
          <a:custGeom>
            <a:avLst/>
            <a:gdLst>
              <a:gd name="connsiteX0" fmla="*/ 0 w 2052169"/>
              <a:gd name="connsiteY0" fmla="*/ 164174 h 1641735"/>
              <a:gd name="connsiteX1" fmla="*/ 164174 w 2052169"/>
              <a:gd name="connsiteY1" fmla="*/ 0 h 1641735"/>
              <a:gd name="connsiteX2" fmla="*/ 1887996 w 2052169"/>
              <a:gd name="connsiteY2" fmla="*/ 0 h 1641735"/>
              <a:gd name="connsiteX3" fmla="*/ 2052170 w 2052169"/>
              <a:gd name="connsiteY3" fmla="*/ 164174 h 1641735"/>
              <a:gd name="connsiteX4" fmla="*/ 2052169 w 2052169"/>
              <a:gd name="connsiteY4" fmla="*/ 1477562 h 1641735"/>
              <a:gd name="connsiteX5" fmla="*/ 1887995 w 2052169"/>
              <a:gd name="connsiteY5" fmla="*/ 1641736 h 1641735"/>
              <a:gd name="connsiteX6" fmla="*/ 164174 w 2052169"/>
              <a:gd name="connsiteY6" fmla="*/ 1641735 h 1641735"/>
              <a:gd name="connsiteX7" fmla="*/ 0 w 2052169"/>
              <a:gd name="connsiteY7" fmla="*/ 1477561 h 1641735"/>
              <a:gd name="connsiteX8" fmla="*/ 0 w 2052169"/>
              <a:gd name="connsiteY8" fmla="*/ 164174 h 1641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2169" h="1641735">
                <a:moveTo>
                  <a:pt x="0" y="164174"/>
                </a:moveTo>
                <a:cubicBezTo>
                  <a:pt x="0" y="73503"/>
                  <a:pt x="73503" y="0"/>
                  <a:pt x="164174" y="0"/>
                </a:cubicBezTo>
                <a:lnTo>
                  <a:pt x="1887996" y="0"/>
                </a:lnTo>
                <a:cubicBezTo>
                  <a:pt x="1978667" y="0"/>
                  <a:pt x="2052170" y="73503"/>
                  <a:pt x="2052170" y="164174"/>
                </a:cubicBezTo>
                <a:cubicBezTo>
                  <a:pt x="2052170" y="601970"/>
                  <a:pt x="2052169" y="1039766"/>
                  <a:pt x="2052169" y="1477562"/>
                </a:cubicBezTo>
                <a:cubicBezTo>
                  <a:pt x="2052169" y="1568233"/>
                  <a:pt x="1978666" y="1641736"/>
                  <a:pt x="1887995" y="1641736"/>
                </a:cubicBezTo>
                <a:lnTo>
                  <a:pt x="164174" y="1641735"/>
                </a:lnTo>
                <a:cubicBezTo>
                  <a:pt x="73503" y="1641735"/>
                  <a:pt x="0" y="1568232"/>
                  <a:pt x="0" y="1477561"/>
                </a:cubicBezTo>
                <a:lnTo>
                  <a:pt x="0" y="164174"/>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97087" tIns="97087" rIns="97087" bIns="97087" numCol="1" spcCol="1270" anchor="ctr" anchorCtr="0">
            <a:noAutofit/>
          </a:bodyPr>
          <a:lstStyle/>
          <a:p>
            <a:pPr algn="ctr" defTabSz="933450" fontAlgn="auto">
              <a:lnSpc>
                <a:spcPct val="90000"/>
              </a:lnSpc>
              <a:spcBef>
                <a:spcPct val="0"/>
              </a:spcBef>
              <a:spcAft>
                <a:spcPct val="35000"/>
              </a:spcAft>
            </a:pPr>
            <a:endParaRPr lang="id-ID" sz="1765" b="1" strike="noStrike" kern="1200" noProof="1" dirty="0" smtClean="0">
              <a:solidFill>
                <a:schemeClr val="bg1"/>
              </a:solidFill>
            </a:endParaRPr>
          </a:p>
          <a:p>
            <a:pPr algn="ctr" defTabSz="933450" fontAlgn="auto">
              <a:lnSpc>
                <a:spcPct val="90000"/>
              </a:lnSpc>
              <a:spcBef>
                <a:spcPct val="0"/>
              </a:spcBef>
              <a:spcAft>
                <a:spcPct val="35000"/>
              </a:spcAft>
            </a:pPr>
            <a:r>
              <a:rPr lang="id-ID" sz="1765" b="1" strike="noStrike" kern="1200" noProof="1" dirty="0" smtClean="0">
                <a:solidFill>
                  <a:schemeClr val="tx1"/>
                </a:solidFill>
              </a:rPr>
              <a:t>B. </a:t>
            </a:r>
            <a:r>
              <a:rPr lang="id-ID" sz="1765" b="1" strike="noStrike" noProof="1" dirty="0" smtClean="0">
                <a:solidFill>
                  <a:schemeClr val="tx1"/>
                </a:solidFill>
              </a:rPr>
              <a:t>Unsur-Unsur </a:t>
            </a:r>
            <a:r>
              <a:rPr lang="id-ID" sz="1765" b="1" strike="noStrike" noProof="1" dirty="0" smtClean="0">
                <a:solidFill>
                  <a:schemeClr val="tx1"/>
                </a:solidFill>
              </a:rPr>
              <a:t>Cerita </a:t>
            </a:r>
            <a:r>
              <a:rPr lang="id-ID" sz="1765" b="1" strike="noStrike" noProof="1" dirty="0" smtClean="0">
                <a:solidFill>
                  <a:schemeClr val="tx1"/>
                </a:solidFill>
              </a:rPr>
              <a:t>Fantasi</a:t>
            </a:r>
            <a:endParaRPr lang="id-ID" sz="1765" b="1" strike="noStrike" noProof="1" dirty="0" smtClean="0">
              <a:solidFill>
                <a:schemeClr val="tx1"/>
              </a:solidFill>
            </a:endParaRPr>
          </a:p>
          <a:p>
            <a:pPr lvl="0" algn="ctr" defTabSz="933450" fontAlgn="auto">
              <a:lnSpc>
                <a:spcPct val="90000"/>
              </a:lnSpc>
              <a:spcBef>
                <a:spcPct val="0"/>
              </a:spcBef>
              <a:spcAft>
                <a:spcPct val="35000"/>
              </a:spcAft>
            </a:pPr>
            <a:endParaRPr lang="en-US" sz="1765" b="1" strike="noStrike" kern="1200" noProof="1" dirty="0">
              <a:solidFill>
                <a:schemeClr val="bg1"/>
              </a:solidFill>
            </a:endParaRPr>
          </a:p>
        </p:txBody>
      </p:sp>
      <p:sp>
        <p:nvSpPr>
          <p:cNvPr id="18" name="Left Arrow 17"/>
          <p:cNvSpPr/>
          <p:nvPr/>
        </p:nvSpPr>
        <p:spPr>
          <a:xfrm rot="5400000">
            <a:off x="4961044" y="3692623"/>
            <a:ext cx="944818" cy="489697"/>
          </a:xfrm>
          <a:prstGeom prst="leftArrow">
            <a:avLst>
              <a:gd name="adj1" fmla="val 60000"/>
              <a:gd name="adj2" fmla="val 50000"/>
            </a:avLst>
          </a:prstGeom>
          <a:scene3d>
            <a:camera prst="orthographicFront"/>
            <a:lightRig rig="flat" dir="t"/>
          </a:scene3d>
          <a:sp3d z="-190500" prstMaterial="plastic">
            <a:bevelT w="50800" h="50800"/>
            <a:bevelB w="25400" h="25400" prst="angle"/>
          </a:sp3d>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hueOff val="0"/>
              <a:satOff val="0"/>
              <a:lumOff val="0"/>
              <a:alphaOff val="0"/>
            </a:schemeClr>
          </a:fontRef>
        </p:style>
      </p:sp>
      <p:sp>
        <p:nvSpPr>
          <p:cNvPr id="19" name="Freeform 18">
            <a:hlinkClick r:id="rId3" action="ppaction://hlinksldjump"/>
          </p:cNvPr>
          <p:cNvSpPr/>
          <p:nvPr/>
        </p:nvSpPr>
        <p:spPr>
          <a:xfrm>
            <a:off x="4165051" y="1890358"/>
            <a:ext cx="2362048" cy="1487121"/>
          </a:xfrm>
          <a:custGeom>
            <a:avLst/>
            <a:gdLst>
              <a:gd name="connsiteX0" fmla="*/ 0 w 2052169"/>
              <a:gd name="connsiteY0" fmla="*/ 164174 h 1641735"/>
              <a:gd name="connsiteX1" fmla="*/ 164174 w 2052169"/>
              <a:gd name="connsiteY1" fmla="*/ 0 h 1641735"/>
              <a:gd name="connsiteX2" fmla="*/ 1887996 w 2052169"/>
              <a:gd name="connsiteY2" fmla="*/ 0 h 1641735"/>
              <a:gd name="connsiteX3" fmla="*/ 2052170 w 2052169"/>
              <a:gd name="connsiteY3" fmla="*/ 164174 h 1641735"/>
              <a:gd name="connsiteX4" fmla="*/ 2052169 w 2052169"/>
              <a:gd name="connsiteY4" fmla="*/ 1477562 h 1641735"/>
              <a:gd name="connsiteX5" fmla="*/ 1887995 w 2052169"/>
              <a:gd name="connsiteY5" fmla="*/ 1641736 h 1641735"/>
              <a:gd name="connsiteX6" fmla="*/ 164174 w 2052169"/>
              <a:gd name="connsiteY6" fmla="*/ 1641735 h 1641735"/>
              <a:gd name="connsiteX7" fmla="*/ 0 w 2052169"/>
              <a:gd name="connsiteY7" fmla="*/ 1477561 h 1641735"/>
              <a:gd name="connsiteX8" fmla="*/ 0 w 2052169"/>
              <a:gd name="connsiteY8" fmla="*/ 164174 h 1641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2169" h="1641735">
                <a:moveTo>
                  <a:pt x="0" y="164174"/>
                </a:moveTo>
                <a:cubicBezTo>
                  <a:pt x="0" y="73503"/>
                  <a:pt x="73503" y="0"/>
                  <a:pt x="164174" y="0"/>
                </a:cubicBezTo>
                <a:lnTo>
                  <a:pt x="1887996" y="0"/>
                </a:lnTo>
                <a:cubicBezTo>
                  <a:pt x="1978667" y="0"/>
                  <a:pt x="2052170" y="73503"/>
                  <a:pt x="2052170" y="164174"/>
                </a:cubicBezTo>
                <a:cubicBezTo>
                  <a:pt x="2052170" y="601970"/>
                  <a:pt x="2052169" y="1039766"/>
                  <a:pt x="2052169" y="1477562"/>
                </a:cubicBezTo>
                <a:cubicBezTo>
                  <a:pt x="2052169" y="1568233"/>
                  <a:pt x="1978666" y="1641736"/>
                  <a:pt x="1887995" y="1641736"/>
                </a:cubicBezTo>
                <a:lnTo>
                  <a:pt x="164174" y="1641735"/>
                </a:lnTo>
                <a:cubicBezTo>
                  <a:pt x="73503" y="1641735"/>
                  <a:pt x="0" y="1568232"/>
                  <a:pt x="0" y="1477561"/>
                </a:cubicBezTo>
                <a:lnTo>
                  <a:pt x="0" y="164174"/>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txBody>
          <a:bodyPr spcFirstLastPara="0" vert="horz" wrap="square" lIns="97087" tIns="97087" rIns="97087" bIns="97087" numCol="1" spcCol="1270" anchor="ctr" anchorCtr="0">
            <a:noAutofit/>
          </a:bodyPr>
          <a:lstStyle/>
          <a:p>
            <a:pPr algn="ctr" defTabSz="933450" fontAlgn="auto">
              <a:lnSpc>
                <a:spcPct val="90000"/>
              </a:lnSpc>
              <a:spcBef>
                <a:spcPct val="0"/>
              </a:spcBef>
              <a:spcAft>
                <a:spcPct val="35000"/>
              </a:spcAft>
            </a:pPr>
            <a:r>
              <a:rPr lang="id-ID" sz="1765" b="1" strike="noStrike" kern="1200" noProof="1" dirty="0" smtClean="0">
                <a:solidFill>
                  <a:schemeClr val="tx1"/>
                </a:solidFill>
              </a:rPr>
              <a:t>C. </a:t>
            </a:r>
            <a:r>
              <a:rPr lang="id-ID" sz="1765" b="1" strike="noStrike" noProof="1" dirty="0" smtClean="0">
                <a:solidFill>
                  <a:schemeClr val="tx1"/>
                </a:solidFill>
              </a:rPr>
              <a:t>Penceritaan Kembali Isi Cerita Fantasi</a:t>
            </a:r>
            <a:endParaRPr lang="id-ID" sz="1765" b="1" strike="noStrike" noProof="1" dirty="0" smtClean="0">
              <a:solidFill>
                <a:schemeClr val="tx1"/>
              </a:solidFill>
            </a:endParaRPr>
          </a:p>
          <a:p>
            <a:pPr lvl="0" algn="ctr" defTabSz="933450" fontAlgn="auto">
              <a:lnSpc>
                <a:spcPct val="90000"/>
              </a:lnSpc>
              <a:spcBef>
                <a:spcPct val="0"/>
              </a:spcBef>
              <a:spcAft>
                <a:spcPct val="35000"/>
              </a:spcAft>
            </a:pPr>
            <a:endParaRPr lang="en-US" sz="1765" b="1" strike="noStrike" kern="1200" noProof="1" dirty="0">
              <a:solidFill>
                <a:schemeClr val="bg1"/>
              </a:solidFill>
            </a:endParaRPr>
          </a:p>
        </p:txBody>
      </p:sp>
      <p:sp>
        <p:nvSpPr>
          <p:cNvPr id="20" name="Left Arrow 19"/>
          <p:cNvSpPr/>
          <p:nvPr/>
        </p:nvSpPr>
        <p:spPr>
          <a:xfrm rot="9268031">
            <a:off x="6890849" y="5391209"/>
            <a:ext cx="797741" cy="638277"/>
          </a:xfrm>
          <a:prstGeom prst="leftArrow">
            <a:avLst>
              <a:gd name="adj1" fmla="val 60000"/>
              <a:gd name="adj2" fmla="val 50000"/>
            </a:avLst>
          </a:prstGeom>
          <a:scene3d>
            <a:camera prst="orthographicFront"/>
            <a:lightRig rig="flat" dir="t"/>
          </a:scene3d>
          <a:sp3d z="-190500" prstMaterial="plastic">
            <a:bevelT w="50800" h="50800"/>
            <a:bevelB w="25400" h="25400" prst="angle"/>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hueOff val="0"/>
              <a:satOff val="0"/>
              <a:lumOff val="0"/>
              <a:alphaOff val="0"/>
            </a:schemeClr>
          </a:fontRef>
        </p:style>
      </p:sp>
      <p:sp>
        <p:nvSpPr>
          <p:cNvPr id="21" name="Freeform 20">
            <a:hlinkClick r:id="rId4" action="ppaction://hlinksldjump"/>
          </p:cNvPr>
          <p:cNvSpPr/>
          <p:nvPr/>
        </p:nvSpPr>
        <p:spPr>
          <a:xfrm>
            <a:off x="7944334" y="4409881"/>
            <a:ext cx="2041495" cy="1417231"/>
          </a:xfrm>
          <a:custGeom>
            <a:avLst/>
            <a:gdLst>
              <a:gd name="connsiteX0" fmla="*/ 0 w 2052169"/>
              <a:gd name="connsiteY0" fmla="*/ 164174 h 1641735"/>
              <a:gd name="connsiteX1" fmla="*/ 164174 w 2052169"/>
              <a:gd name="connsiteY1" fmla="*/ 0 h 1641735"/>
              <a:gd name="connsiteX2" fmla="*/ 1887996 w 2052169"/>
              <a:gd name="connsiteY2" fmla="*/ 0 h 1641735"/>
              <a:gd name="connsiteX3" fmla="*/ 2052170 w 2052169"/>
              <a:gd name="connsiteY3" fmla="*/ 164174 h 1641735"/>
              <a:gd name="connsiteX4" fmla="*/ 2052169 w 2052169"/>
              <a:gd name="connsiteY4" fmla="*/ 1477562 h 1641735"/>
              <a:gd name="connsiteX5" fmla="*/ 1887995 w 2052169"/>
              <a:gd name="connsiteY5" fmla="*/ 1641736 h 1641735"/>
              <a:gd name="connsiteX6" fmla="*/ 164174 w 2052169"/>
              <a:gd name="connsiteY6" fmla="*/ 1641735 h 1641735"/>
              <a:gd name="connsiteX7" fmla="*/ 0 w 2052169"/>
              <a:gd name="connsiteY7" fmla="*/ 1477561 h 1641735"/>
              <a:gd name="connsiteX8" fmla="*/ 0 w 2052169"/>
              <a:gd name="connsiteY8" fmla="*/ 164174 h 1641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2169" h="1641735">
                <a:moveTo>
                  <a:pt x="0" y="164174"/>
                </a:moveTo>
                <a:cubicBezTo>
                  <a:pt x="0" y="73503"/>
                  <a:pt x="73503" y="0"/>
                  <a:pt x="164174" y="0"/>
                </a:cubicBezTo>
                <a:lnTo>
                  <a:pt x="1887996" y="0"/>
                </a:lnTo>
                <a:cubicBezTo>
                  <a:pt x="1978667" y="0"/>
                  <a:pt x="2052170" y="73503"/>
                  <a:pt x="2052170" y="164174"/>
                </a:cubicBezTo>
                <a:cubicBezTo>
                  <a:pt x="2052170" y="601970"/>
                  <a:pt x="2052169" y="1039766"/>
                  <a:pt x="2052169" y="1477562"/>
                </a:cubicBezTo>
                <a:cubicBezTo>
                  <a:pt x="2052169" y="1568233"/>
                  <a:pt x="1978666" y="1641736"/>
                  <a:pt x="1887995" y="1641736"/>
                </a:cubicBezTo>
                <a:lnTo>
                  <a:pt x="164174" y="1641735"/>
                </a:lnTo>
                <a:cubicBezTo>
                  <a:pt x="73503" y="1641735"/>
                  <a:pt x="0" y="1568232"/>
                  <a:pt x="0" y="1477561"/>
                </a:cubicBezTo>
                <a:lnTo>
                  <a:pt x="0" y="164174"/>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txBody>
          <a:bodyPr spcFirstLastPara="0" vert="horz" wrap="square" lIns="97087" tIns="97087" rIns="97087" bIns="97087" numCol="1" spcCol="1270" anchor="ctr" anchorCtr="0">
            <a:noAutofit/>
          </a:bodyPr>
          <a:lstStyle/>
          <a:p>
            <a:pPr algn="ctr" defTabSz="933450" fontAlgn="auto">
              <a:lnSpc>
                <a:spcPct val="90000"/>
              </a:lnSpc>
              <a:spcBef>
                <a:spcPct val="0"/>
              </a:spcBef>
              <a:spcAft>
                <a:spcPct val="35000"/>
              </a:spcAft>
            </a:pPr>
            <a:endParaRPr lang="id-ID" sz="1765" b="1" strike="noStrike" kern="1200" noProof="1" dirty="0" smtClean="0">
              <a:solidFill>
                <a:schemeClr val="bg1"/>
              </a:solidFill>
            </a:endParaRPr>
          </a:p>
          <a:p>
            <a:pPr algn="ctr" defTabSz="933450" fontAlgn="auto">
              <a:lnSpc>
                <a:spcPct val="90000"/>
              </a:lnSpc>
              <a:spcBef>
                <a:spcPct val="0"/>
              </a:spcBef>
              <a:spcAft>
                <a:spcPct val="35000"/>
              </a:spcAft>
            </a:pPr>
            <a:r>
              <a:rPr lang="id-ID" sz="1765" b="1" strike="noStrike" kern="1200" noProof="1" dirty="0" smtClean="0">
                <a:solidFill>
                  <a:schemeClr val="tx1"/>
                </a:solidFill>
              </a:rPr>
              <a:t>E.</a:t>
            </a:r>
            <a:r>
              <a:rPr lang="id-ID" sz="1765" strike="noStrike" kern="1200" noProof="1" dirty="0" smtClean="0">
                <a:solidFill>
                  <a:schemeClr val="tx1"/>
                </a:solidFill>
              </a:rPr>
              <a:t> </a:t>
            </a:r>
            <a:r>
              <a:rPr lang="id-ID" sz="1765" b="1" strike="noStrike" noProof="1" dirty="0" smtClean="0">
                <a:solidFill>
                  <a:schemeClr val="tx1"/>
                </a:solidFill>
              </a:rPr>
              <a:t>Penyusunan Cerita Fantasi</a:t>
            </a:r>
            <a:endParaRPr lang="id-ID" sz="1765" b="1" strike="noStrike" noProof="1" dirty="0" smtClean="0">
              <a:solidFill>
                <a:schemeClr val="tx1"/>
              </a:solidFill>
            </a:endParaRPr>
          </a:p>
          <a:p>
            <a:pPr lvl="0" algn="ctr" defTabSz="933450" fontAlgn="auto">
              <a:lnSpc>
                <a:spcPct val="90000"/>
              </a:lnSpc>
              <a:spcBef>
                <a:spcPct val="0"/>
              </a:spcBef>
              <a:spcAft>
                <a:spcPct val="35000"/>
              </a:spcAft>
            </a:pPr>
            <a:endParaRPr lang="en-US" sz="1765" b="1" strike="noStrike" kern="1200" noProof="1" dirty="0">
              <a:solidFill>
                <a:schemeClr val="bg1"/>
              </a:solidFill>
            </a:endParaRPr>
          </a:p>
        </p:txBody>
      </p:sp>
      <p:sp>
        <p:nvSpPr>
          <p:cNvPr id="22" name="Freeform 21">
            <a:hlinkClick r:id="rId5" action="ppaction://hlinksldjump"/>
          </p:cNvPr>
          <p:cNvSpPr/>
          <p:nvPr/>
        </p:nvSpPr>
        <p:spPr>
          <a:xfrm>
            <a:off x="7315200" y="2520950"/>
            <a:ext cx="2214563" cy="1416050"/>
          </a:xfrm>
          <a:custGeom>
            <a:avLst/>
            <a:gdLst>
              <a:gd name="connsiteX0" fmla="*/ 0 w 2052169"/>
              <a:gd name="connsiteY0" fmla="*/ 164174 h 1641735"/>
              <a:gd name="connsiteX1" fmla="*/ 164174 w 2052169"/>
              <a:gd name="connsiteY1" fmla="*/ 0 h 1641735"/>
              <a:gd name="connsiteX2" fmla="*/ 1887996 w 2052169"/>
              <a:gd name="connsiteY2" fmla="*/ 0 h 1641735"/>
              <a:gd name="connsiteX3" fmla="*/ 2052170 w 2052169"/>
              <a:gd name="connsiteY3" fmla="*/ 164174 h 1641735"/>
              <a:gd name="connsiteX4" fmla="*/ 2052169 w 2052169"/>
              <a:gd name="connsiteY4" fmla="*/ 1477562 h 1641735"/>
              <a:gd name="connsiteX5" fmla="*/ 1887995 w 2052169"/>
              <a:gd name="connsiteY5" fmla="*/ 1641736 h 1641735"/>
              <a:gd name="connsiteX6" fmla="*/ 164174 w 2052169"/>
              <a:gd name="connsiteY6" fmla="*/ 1641735 h 1641735"/>
              <a:gd name="connsiteX7" fmla="*/ 0 w 2052169"/>
              <a:gd name="connsiteY7" fmla="*/ 1477561 h 1641735"/>
              <a:gd name="connsiteX8" fmla="*/ 0 w 2052169"/>
              <a:gd name="connsiteY8" fmla="*/ 164174 h 1641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2169" h="1641735">
                <a:moveTo>
                  <a:pt x="0" y="164174"/>
                </a:moveTo>
                <a:cubicBezTo>
                  <a:pt x="0" y="73503"/>
                  <a:pt x="73503" y="0"/>
                  <a:pt x="164174" y="0"/>
                </a:cubicBezTo>
                <a:lnTo>
                  <a:pt x="1887996" y="0"/>
                </a:lnTo>
                <a:cubicBezTo>
                  <a:pt x="1978667" y="0"/>
                  <a:pt x="2052170" y="73503"/>
                  <a:pt x="2052170" y="164174"/>
                </a:cubicBezTo>
                <a:cubicBezTo>
                  <a:pt x="2052170" y="601970"/>
                  <a:pt x="2052169" y="1039766"/>
                  <a:pt x="2052169" y="1477562"/>
                </a:cubicBezTo>
                <a:cubicBezTo>
                  <a:pt x="2052169" y="1568233"/>
                  <a:pt x="1978666" y="1641736"/>
                  <a:pt x="1887995" y="1641736"/>
                </a:cubicBezTo>
                <a:lnTo>
                  <a:pt x="164174" y="1641735"/>
                </a:lnTo>
                <a:cubicBezTo>
                  <a:pt x="73503" y="1641735"/>
                  <a:pt x="0" y="1568232"/>
                  <a:pt x="0" y="1477561"/>
                </a:cubicBezTo>
                <a:lnTo>
                  <a:pt x="0" y="164174"/>
                </a:lnTo>
                <a:close/>
              </a:path>
            </a:pathLst>
          </a:custGeom>
        </p:spPr>
        <p:style>
          <a:lnRef idx="3">
            <a:schemeClr val="lt1"/>
          </a:lnRef>
          <a:fillRef idx="1">
            <a:schemeClr val="accent6"/>
          </a:fillRef>
          <a:effectRef idx="1">
            <a:schemeClr val="accent6"/>
          </a:effectRef>
          <a:fontRef idx="minor">
            <a:schemeClr val="lt1"/>
          </a:fontRef>
        </p:style>
        <p:txBody>
          <a:bodyPr spcFirstLastPara="0" vert="horz" wrap="square" lIns="97087" tIns="97087" rIns="97087" bIns="97087" numCol="1" spcCol="1270" anchor="ctr" anchorCtr="0">
            <a:noAutofit/>
          </a:bodyPr>
          <a:lstStyle/>
          <a:p>
            <a:pPr algn="ctr" defTabSz="933450" fontAlgn="auto">
              <a:lnSpc>
                <a:spcPct val="90000"/>
              </a:lnSpc>
              <a:spcBef>
                <a:spcPct val="0"/>
              </a:spcBef>
              <a:spcAft>
                <a:spcPct val="35000"/>
              </a:spcAft>
            </a:pPr>
            <a:endParaRPr lang="id-ID" sz="1765" strike="noStrike" kern="1200" noProof="1" dirty="0" smtClean="0">
              <a:solidFill>
                <a:schemeClr val="bg1"/>
              </a:solidFill>
            </a:endParaRPr>
          </a:p>
          <a:p>
            <a:pPr algn="ctr" defTabSz="933450" fontAlgn="auto">
              <a:lnSpc>
                <a:spcPct val="90000"/>
              </a:lnSpc>
              <a:spcBef>
                <a:spcPct val="0"/>
              </a:spcBef>
              <a:spcAft>
                <a:spcPct val="35000"/>
              </a:spcAft>
            </a:pPr>
            <a:endParaRPr lang="id-ID" sz="1765" strike="noStrike" noProof="1" dirty="0" smtClean="0">
              <a:solidFill>
                <a:schemeClr val="bg1"/>
              </a:solidFill>
            </a:endParaRPr>
          </a:p>
          <a:p>
            <a:pPr algn="ctr" defTabSz="933450" fontAlgn="auto">
              <a:lnSpc>
                <a:spcPct val="90000"/>
              </a:lnSpc>
              <a:spcBef>
                <a:spcPct val="0"/>
              </a:spcBef>
              <a:spcAft>
                <a:spcPct val="35000"/>
              </a:spcAft>
            </a:pPr>
            <a:r>
              <a:rPr lang="id-ID" sz="1765" b="1" strike="noStrike" kern="1200" noProof="1" dirty="0" smtClean="0">
                <a:solidFill>
                  <a:schemeClr val="tx1"/>
                </a:solidFill>
              </a:rPr>
              <a:t>D. </a:t>
            </a:r>
            <a:r>
              <a:rPr lang="id-ID" sz="1765" b="1" strike="noStrike" noProof="1" dirty="0" smtClean="0">
                <a:solidFill>
                  <a:schemeClr val="tx1"/>
                </a:solidFill>
              </a:rPr>
              <a:t>Struktur dan Kebahasaan Cerita Fantasi</a:t>
            </a:r>
            <a:endParaRPr lang="id-ID" sz="1765" strike="noStrike" noProof="1" dirty="0" smtClean="0">
              <a:solidFill>
                <a:schemeClr val="tx1"/>
              </a:solidFill>
            </a:endParaRPr>
          </a:p>
          <a:p>
            <a:pPr algn="ctr" defTabSz="933450" fontAlgn="auto">
              <a:lnSpc>
                <a:spcPct val="90000"/>
              </a:lnSpc>
              <a:spcBef>
                <a:spcPct val="0"/>
              </a:spcBef>
              <a:spcAft>
                <a:spcPct val="35000"/>
              </a:spcAft>
            </a:pPr>
            <a:endParaRPr lang="id-ID" sz="1765" b="1" strike="noStrike" noProof="1" dirty="0" smtClean="0"/>
          </a:p>
          <a:p>
            <a:pPr lvl="0" algn="ctr" defTabSz="933450" fontAlgn="auto">
              <a:lnSpc>
                <a:spcPct val="90000"/>
              </a:lnSpc>
              <a:spcBef>
                <a:spcPct val="0"/>
              </a:spcBef>
              <a:spcAft>
                <a:spcPct val="35000"/>
              </a:spcAft>
            </a:pPr>
            <a:endParaRPr lang="en-US" sz="1765" b="1" strike="noStrike" kern="1200" noProof="1" dirty="0">
              <a:solidFill>
                <a:schemeClr val="bg1"/>
              </a:solidFill>
            </a:endParaRPr>
          </a:p>
        </p:txBody>
      </p:sp>
      <p:sp>
        <p:nvSpPr>
          <p:cNvPr id="23" name="Left Arrow 22"/>
          <p:cNvSpPr/>
          <p:nvPr/>
        </p:nvSpPr>
        <p:spPr>
          <a:xfrm rot="8316959">
            <a:off x="6329363" y="4070350"/>
            <a:ext cx="1074738" cy="522288"/>
          </a:xfrm>
          <a:prstGeom prst="leftArrow">
            <a:avLst>
              <a:gd name="adj1" fmla="val 60000"/>
              <a:gd name="adj2" fmla="val 50000"/>
            </a:avLst>
          </a:prstGeom>
        </p:spPr>
        <p:style>
          <a:lnRef idx="1">
            <a:schemeClr val="accent6"/>
          </a:lnRef>
          <a:fillRef idx="3">
            <a:schemeClr val="accent6"/>
          </a:fillRef>
          <a:effectRef idx="2">
            <a:schemeClr val="accent6"/>
          </a:effectRef>
          <a:fontRef idx="minor">
            <a:schemeClr val="lt1"/>
          </a:fontRef>
        </p:style>
      </p:sp>
      <p:sp>
        <p:nvSpPr>
          <p:cNvPr id="3" name="Action Button: Back or Previous 2">
            <a:hlinkClick r:id="rId6" action="ppaction://hlinksldjump"/>
          </p:cNvPr>
          <p:cNvSpPr/>
          <p:nvPr/>
        </p:nvSpPr>
        <p:spPr>
          <a:xfrm>
            <a:off x="601663" y="6538913"/>
            <a:ext cx="768350" cy="376238"/>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en-US" strike="noStrike" noProof="1"/>
          </a:p>
        </p:txBody>
      </p:sp>
    </p:spTree>
  </p:cSld>
  <p:clrMapOvr>
    <a:masterClrMapping/>
  </p:clrMapOvr>
  <p:transition spd="slow">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Folded Corner 4"/>
          <p:cNvSpPr/>
          <p:nvPr/>
        </p:nvSpPr>
        <p:spPr>
          <a:xfrm>
            <a:off x="1725613" y="2747963"/>
            <a:ext cx="7831138" cy="4524375"/>
          </a:xfrm>
          <a:prstGeom prst="foldedCorner">
            <a:avLst/>
          </a:prstGeom>
          <a:solidFill>
            <a:schemeClr val="bg1">
              <a:lumMod val="85000"/>
            </a:schemeClr>
          </a:solidFill>
          <a:ln>
            <a:solidFill>
              <a:schemeClr val="bg2">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lIns="104287" tIns="52144" rIns="104287" bIns="52144" rtlCol="0" anchor="ctr"/>
          <a:lstStyle/>
          <a:p>
            <a:pPr algn="ctr" fontAlgn="auto"/>
            <a:endParaRPr lang="en-US" strike="noStrike" noProof="1"/>
          </a:p>
        </p:txBody>
      </p:sp>
      <p:sp>
        <p:nvSpPr>
          <p:cNvPr id="2" name="Title 1"/>
          <p:cNvSpPr>
            <a:spLocks noGrp="1"/>
          </p:cNvSpPr>
          <p:nvPr>
            <p:ph type="ctrTitle"/>
          </p:nvPr>
        </p:nvSpPr>
        <p:spPr>
          <a:xfrm>
            <a:off x="1971675" y="825500"/>
            <a:ext cx="5562600" cy="914400"/>
          </a:xfrm>
        </p:spPr>
        <p:txBody>
          <a:bodyPr lIns="88859" tIns="88859" rIns="88859" bIns="88859" anchor="t" anchorCtr="0">
            <a:noAutofit/>
          </a:bodyPr>
          <a:lstStyle/>
          <a:p>
            <a:pPr marL="0" marR="0" indent="0" algn="l" defTabSz="1007745" rtl="0" eaLnBrk="1" fontAlgn="auto" latinLnBrk="0" hangingPunct="1">
              <a:lnSpc>
                <a:spcPct val="90000"/>
              </a:lnSpc>
              <a:spcBef>
                <a:spcPts val="0"/>
              </a:spcBef>
              <a:spcAft>
                <a:spcPct val="0"/>
              </a:spcAft>
              <a:buClrTx/>
              <a:buSzTx/>
              <a:buFontTx/>
              <a:buNone/>
            </a:pPr>
            <a:r>
              <a:rPr kumimoji="0" lang="en-US" sz="8200" b="0" i="0" u="none" strike="noStrike" kern="1200" cap="none" spc="0" normalizeH="0" baseline="0" noProof="1" dirty="0">
                <a:solidFill>
                  <a:schemeClr val="bg1"/>
                </a:solidFill>
                <a:effectLst>
                  <a:outerShdw blurRad="38100" dist="38100" dir="2700000" algn="tl">
                    <a:srgbClr val="000000">
                      <a:alpha val="43137"/>
                    </a:srgbClr>
                  </a:outerShdw>
                </a:effectLst>
                <a:latin typeface="+mj-lt"/>
                <a:ea typeface="+mj-ea"/>
                <a:cs typeface="+mj-cs"/>
              </a:rPr>
              <a:t>DISKLAIMER</a:t>
            </a:r>
            <a:endParaRPr kumimoji="0" lang="en-US" sz="8200" b="0" i="0" u="none" strike="noStrike" kern="1200" cap="none" spc="0" normalizeH="0" baseline="0" noProof="1" dirty="0">
              <a:solidFill>
                <a:schemeClr val="bg1"/>
              </a:solidFill>
              <a:effectLst>
                <a:outerShdw blurRad="38100" dist="38100" dir="2700000" algn="tl">
                  <a:srgbClr val="000000">
                    <a:alpha val="43137"/>
                  </a:srgbClr>
                </a:outerShdw>
              </a:effectLst>
              <a:latin typeface="+mj-lt"/>
              <a:ea typeface="+mj-ea"/>
              <a:cs typeface="+mj-cs"/>
            </a:endParaRPr>
          </a:p>
        </p:txBody>
      </p:sp>
      <p:sp>
        <p:nvSpPr>
          <p:cNvPr id="3" name="Subtitle 2"/>
          <p:cNvSpPr>
            <a:spLocks noGrp="1"/>
          </p:cNvSpPr>
          <p:nvPr>
            <p:ph type="subTitle" idx="1"/>
          </p:nvPr>
        </p:nvSpPr>
        <p:spPr>
          <a:xfrm>
            <a:off x="1890713" y="2817813"/>
            <a:ext cx="7292975" cy="4243388"/>
          </a:xfrm>
        </p:spPr>
        <p:txBody>
          <a:bodyPr lIns="88859" tIns="88859" rIns="88859" bIns="88859" anchor="t" anchorCtr="0">
            <a:normAutofit fontScale="92500" lnSpcReduction="20000"/>
          </a:bodyPr>
          <a:lstStyle/>
          <a:p>
            <a:pPr marL="251460" marR="0" indent="-251460" algn="l" defTabSz="1007745" rtl="0" eaLnBrk="1" fontAlgn="auto" latinLnBrk="0" hangingPunct="1">
              <a:lnSpc>
                <a:spcPct val="90000"/>
              </a:lnSpc>
              <a:spcBef>
                <a:spcPts val="0"/>
              </a:spcBef>
              <a:spcAft>
                <a:spcPct val="0"/>
              </a:spcAft>
              <a:buClr>
                <a:srgbClr val="8EC641"/>
              </a:buClr>
              <a:buSzTx/>
              <a:buFont typeface="Roboto Slab"/>
              <a:buNone/>
            </a:pPr>
            <a:r>
              <a:rPr kumimoji="0" lang="en-US" sz="2300" b="0" i="1" u="none" strike="noStrike" kern="1200" cap="none" spc="0" normalizeH="0" baseline="0" noProof="1" dirty="0">
                <a:solidFill>
                  <a:schemeClr val="tx1"/>
                </a:solidFill>
                <a:effectLst>
                  <a:outerShdw blurRad="38100" dist="19050" dir="2700000" algn="tl" rotWithShape="0">
                    <a:schemeClr val="dk1">
                      <a:alpha val="40000"/>
                    </a:schemeClr>
                  </a:outerShdw>
                </a:effectLst>
                <a:latin typeface="Roboto Slab"/>
                <a:ea typeface="Roboto Slab"/>
                <a:cs typeface="Roboto Slab"/>
              </a:rPr>
              <a:t>Powerpoint </a:t>
            </a:r>
            <a:r>
              <a:rPr kumimoji="0" lang="en-US" sz="2300" b="0" i="0" u="none" strike="noStrike" kern="1200" cap="none" spc="0" normalizeH="0" baseline="0" noProof="1" dirty="0">
                <a:solidFill>
                  <a:schemeClr val="tx1"/>
                </a:solidFill>
                <a:effectLst>
                  <a:outerShdw blurRad="38100" dist="19050" dir="2700000" algn="tl" rotWithShape="0">
                    <a:schemeClr val="dk1">
                      <a:alpha val="40000"/>
                    </a:schemeClr>
                  </a:outerShdw>
                </a:effectLst>
                <a:latin typeface="Roboto Slab"/>
                <a:ea typeface="Roboto Slab"/>
                <a:cs typeface="Roboto Slab"/>
              </a:rPr>
              <a:t>pembelajaran ini dibuat sebagai alternatif guna membantu </a:t>
            </a:r>
            <a:r>
              <a:rPr kumimoji="0" lang="en-US" sz="2300" b="0" i="0" u="none" strike="noStrike" kern="1200" cap="none" spc="0" normalizeH="0" baseline="0" noProof="1" dirty="0">
                <a:solidFill>
                  <a:schemeClr val="tx1"/>
                </a:solidFill>
                <a:effectLst>
                  <a:outerShdw blurRad="38100" dist="19050" dir="2700000" algn="tl" rotWithShape="0">
                    <a:schemeClr val="dk1">
                      <a:alpha val="40000"/>
                    </a:schemeClr>
                  </a:outerShdw>
                </a:effectLst>
                <a:latin typeface="Roboto Slab"/>
                <a:ea typeface="Roboto Slab"/>
                <a:cs typeface="Roboto Slab"/>
                <a:sym typeface="+mn-ea"/>
              </a:rPr>
              <a:t>Bapak/Ibu Guru </a:t>
            </a:r>
            <a:r>
              <a:rPr kumimoji="0" lang="en-US" sz="2300" b="0" i="0" u="none" strike="noStrike" kern="1200" cap="none" spc="0" normalizeH="0" baseline="0" noProof="1" dirty="0">
                <a:solidFill>
                  <a:schemeClr val="tx1"/>
                </a:solidFill>
                <a:effectLst>
                  <a:outerShdw blurRad="38100" dist="19050" dir="2700000" algn="tl" rotWithShape="0">
                    <a:schemeClr val="dk1">
                      <a:alpha val="40000"/>
                    </a:schemeClr>
                  </a:outerShdw>
                </a:effectLst>
                <a:latin typeface="Roboto Slab"/>
                <a:ea typeface="Roboto Slab"/>
                <a:cs typeface="Roboto Slab"/>
              </a:rPr>
              <a:t>melaksanakan pembelajaran. </a:t>
            </a:r>
            <a:endParaRPr kumimoji="0" lang="en-US" sz="2300" b="0" i="0" u="none" strike="noStrike" kern="1200" cap="none" spc="0" normalizeH="0" baseline="0" noProof="1" dirty="0">
              <a:solidFill>
                <a:schemeClr val="tx1"/>
              </a:solidFill>
              <a:effectLst>
                <a:outerShdw blurRad="38100" dist="19050" dir="2700000" algn="tl" rotWithShape="0">
                  <a:schemeClr val="dk1">
                    <a:alpha val="40000"/>
                  </a:schemeClr>
                </a:outerShdw>
              </a:effectLst>
              <a:latin typeface="Roboto Slab"/>
              <a:ea typeface="Roboto Slab"/>
              <a:cs typeface="Roboto Slab"/>
            </a:endParaRPr>
          </a:p>
          <a:p>
            <a:pPr marL="251460" marR="0" indent="-251460" algn="l" defTabSz="1007745" rtl="0" eaLnBrk="1" fontAlgn="auto" latinLnBrk="0" hangingPunct="1">
              <a:lnSpc>
                <a:spcPct val="90000"/>
              </a:lnSpc>
              <a:spcBef>
                <a:spcPts val="0"/>
              </a:spcBef>
              <a:spcAft>
                <a:spcPct val="0"/>
              </a:spcAft>
              <a:buClr>
                <a:srgbClr val="8EC641"/>
              </a:buClr>
              <a:buSzTx/>
              <a:buFont typeface="Roboto Slab"/>
              <a:buNone/>
            </a:pPr>
            <a:endParaRPr kumimoji="0" lang="en-US" sz="2300" b="0" i="0" u="none" strike="noStrike" kern="1200" cap="none" spc="0" normalizeH="0" baseline="0" noProof="1" dirty="0">
              <a:solidFill>
                <a:schemeClr val="tx1"/>
              </a:solidFill>
              <a:effectLst>
                <a:outerShdw blurRad="38100" dist="19050" dir="2700000" algn="tl" rotWithShape="0">
                  <a:schemeClr val="dk1">
                    <a:alpha val="40000"/>
                  </a:schemeClr>
                </a:outerShdw>
              </a:effectLst>
              <a:latin typeface="Roboto Slab"/>
              <a:ea typeface="Roboto Slab"/>
              <a:cs typeface="Roboto Slab"/>
            </a:endParaRPr>
          </a:p>
          <a:p>
            <a:pPr marL="251460" marR="0" indent="-251460" algn="l" defTabSz="1007745" rtl="0" eaLnBrk="1" fontAlgn="auto" latinLnBrk="0" hangingPunct="1">
              <a:lnSpc>
                <a:spcPct val="90000"/>
              </a:lnSpc>
              <a:spcBef>
                <a:spcPts val="0"/>
              </a:spcBef>
              <a:spcAft>
                <a:spcPct val="0"/>
              </a:spcAft>
              <a:buClr>
                <a:srgbClr val="8EC641"/>
              </a:buClr>
              <a:buSzTx/>
              <a:buFont typeface="Roboto Slab"/>
              <a:buNone/>
            </a:pPr>
            <a:r>
              <a:rPr kumimoji="0" lang="en-US" sz="2300" b="0" i="0" u="none" strike="noStrike" kern="1200" cap="none" spc="0" normalizeH="0" baseline="0" noProof="1" dirty="0">
                <a:solidFill>
                  <a:schemeClr val="tx1"/>
                </a:solidFill>
                <a:effectLst>
                  <a:outerShdw blurRad="38100" dist="19050" dir="2700000" algn="tl" rotWithShape="0">
                    <a:schemeClr val="dk1">
                      <a:alpha val="40000"/>
                    </a:schemeClr>
                  </a:outerShdw>
                </a:effectLst>
                <a:latin typeface="Roboto Slab"/>
                <a:ea typeface="Roboto Slab"/>
                <a:cs typeface="Roboto Slab"/>
              </a:rPr>
              <a:t>Materi </a:t>
            </a:r>
            <a:r>
              <a:rPr kumimoji="0" lang="en-US" sz="2300" b="0" i="1" u="none" strike="noStrike" kern="1200" cap="none" spc="0" normalizeH="0" baseline="0" noProof="1" dirty="0">
                <a:solidFill>
                  <a:schemeClr val="tx1"/>
                </a:solidFill>
                <a:effectLst>
                  <a:outerShdw blurRad="38100" dist="19050" dir="2700000" algn="tl" rotWithShape="0">
                    <a:schemeClr val="dk1">
                      <a:alpha val="40000"/>
                    </a:schemeClr>
                  </a:outerShdw>
                </a:effectLst>
                <a:latin typeface="Roboto Slab"/>
                <a:ea typeface="Roboto Slab"/>
                <a:cs typeface="Roboto Slab"/>
              </a:rPr>
              <a:t>powerpoint </a:t>
            </a:r>
            <a:r>
              <a:rPr kumimoji="0" lang="en-US" sz="2300" b="0" i="0" u="none" strike="noStrike" kern="1200" cap="none" spc="0" normalizeH="0" baseline="0" noProof="1" dirty="0">
                <a:solidFill>
                  <a:schemeClr val="tx1"/>
                </a:solidFill>
                <a:effectLst>
                  <a:outerShdw blurRad="38100" dist="19050" dir="2700000" algn="tl" rotWithShape="0">
                    <a:schemeClr val="dk1">
                      <a:alpha val="40000"/>
                    </a:schemeClr>
                  </a:outerShdw>
                </a:effectLst>
                <a:latin typeface="Roboto Slab"/>
                <a:ea typeface="Roboto Slab"/>
                <a:cs typeface="Roboto Slab"/>
              </a:rPr>
              <a:t>ini mengacu </a:t>
            </a:r>
            <a:r>
              <a:rPr kumimoji="0" lang="en-US" sz="2300" b="0" i="0" u="none" strike="noStrike" kern="1200" cap="none" spc="0" normalizeH="0" baseline="0" noProof="1" dirty="0" smtClean="0">
                <a:solidFill>
                  <a:schemeClr val="tx1"/>
                </a:solidFill>
                <a:effectLst>
                  <a:outerShdw blurRad="38100" dist="19050" dir="2700000" algn="tl" rotWithShape="0">
                    <a:schemeClr val="dk1">
                      <a:alpha val="40000"/>
                    </a:schemeClr>
                  </a:outerShdw>
                </a:effectLst>
                <a:latin typeface="Roboto Slab"/>
                <a:ea typeface="Roboto Slab"/>
                <a:cs typeface="Roboto Slab"/>
              </a:rPr>
              <a:t>Kompetensi </a:t>
            </a:r>
            <a:r>
              <a:rPr kumimoji="0" lang="en-US" sz="2300" b="0" i="0" u="none" strike="noStrike" kern="1200" cap="none" spc="0" normalizeH="0" baseline="0" noProof="1" dirty="0">
                <a:solidFill>
                  <a:schemeClr val="tx1"/>
                </a:solidFill>
                <a:effectLst>
                  <a:outerShdw blurRad="38100" dist="19050" dir="2700000" algn="tl" rotWithShape="0">
                    <a:schemeClr val="dk1">
                      <a:alpha val="40000"/>
                    </a:schemeClr>
                  </a:outerShdw>
                </a:effectLst>
                <a:latin typeface="Roboto Slab"/>
                <a:ea typeface="Roboto Slab"/>
                <a:cs typeface="Roboto Slab"/>
              </a:rPr>
              <a:t>Inti (KI) dan Kompetensi Dasar (KD) Kurikulum 2013.</a:t>
            </a:r>
            <a:endParaRPr kumimoji="0" lang="en-US" sz="2300" b="0" i="0" u="none" strike="noStrike" kern="1200" cap="none" spc="0" normalizeH="0" baseline="0" noProof="1" dirty="0">
              <a:solidFill>
                <a:schemeClr val="tx1"/>
              </a:solidFill>
              <a:effectLst>
                <a:outerShdw blurRad="38100" dist="19050" dir="2700000" algn="tl" rotWithShape="0">
                  <a:schemeClr val="dk1">
                    <a:alpha val="40000"/>
                  </a:schemeClr>
                </a:outerShdw>
              </a:effectLst>
              <a:latin typeface="Roboto Slab"/>
              <a:ea typeface="Roboto Slab"/>
              <a:cs typeface="Roboto Slab"/>
            </a:endParaRPr>
          </a:p>
          <a:p>
            <a:pPr marL="251460" marR="0" indent="-251460" algn="l" defTabSz="1007745" rtl="0" eaLnBrk="1" fontAlgn="auto" latinLnBrk="0" hangingPunct="1">
              <a:lnSpc>
                <a:spcPct val="90000"/>
              </a:lnSpc>
              <a:spcBef>
                <a:spcPts val="0"/>
              </a:spcBef>
              <a:spcAft>
                <a:spcPct val="0"/>
              </a:spcAft>
              <a:buClr>
                <a:srgbClr val="8EC641"/>
              </a:buClr>
              <a:buSzTx/>
              <a:buFont typeface="Roboto Slab"/>
              <a:buNone/>
            </a:pPr>
            <a:endParaRPr kumimoji="0" lang="en-US" sz="2300" b="0" i="0" u="none" strike="noStrike" kern="1200" cap="none" spc="0" normalizeH="0" baseline="0" noProof="1" dirty="0">
              <a:solidFill>
                <a:schemeClr val="tx1"/>
              </a:solidFill>
              <a:effectLst>
                <a:outerShdw blurRad="38100" dist="19050" dir="2700000" algn="tl" rotWithShape="0">
                  <a:schemeClr val="dk1">
                    <a:alpha val="40000"/>
                  </a:schemeClr>
                </a:outerShdw>
              </a:effectLst>
              <a:latin typeface="Roboto Slab"/>
              <a:ea typeface="Roboto Slab"/>
              <a:cs typeface="Roboto Slab"/>
            </a:endParaRPr>
          </a:p>
          <a:p>
            <a:pPr marL="251460" marR="0" indent="-251460" algn="l" defTabSz="1007745" rtl="0" eaLnBrk="1" fontAlgn="auto" latinLnBrk="0" hangingPunct="1">
              <a:lnSpc>
                <a:spcPct val="90000"/>
              </a:lnSpc>
              <a:spcBef>
                <a:spcPts val="0"/>
              </a:spcBef>
              <a:spcAft>
                <a:spcPct val="0"/>
              </a:spcAft>
              <a:buClr>
                <a:srgbClr val="8EC641"/>
              </a:buClr>
              <a:buSzTx/>
              <a:buFont typeface="Roboto Slab"/>
              <a:buNone/>
            </a:pPr>
            <a:r>
              <a:rPr kumimoji="0" lang="en-US" sz="2300" b="0" i="0" u="none" strike="noStrike" kern="1200" cap="none" spc="0" normalizeH="0" baseline="0" noProof="1" dirty="0">
                <a:solidFill>
                  <a:schemeClr val="tx1"/>
                </a:solidFill>
                <a:effectLst>
                  <a:outerShdw blurRad="38100" dist="19050" dir="2700000" algn="tl" rotWithShape="0">
                    <a:schemeClr val="dk1">
                      <a:alpha val="40000"/>
                    </a:schemeClr>
                  </a:outerShdw>
                </a:effectLst>
                <a:latin typeface="Roboto Slab"/>
                <a:ea typeface="Roboto Slab"/>
                <a:cs typeface="Roboto Slab"/>
              </a:rPr>
              <a:t>Dengan berbagai alasan, materi dalam </a:t>
            </a:r>
            <a:r>
              <a:rPr kumimoji="0" lang="en-US" sz="2300" b="0" i="1" u="none" strike="noStrike" kern="1200" cap="none" spc="0" normalizeH="0" baseline="0" noProof="1" dirty="0">
                <a:solidFill>
                  <a:schemeClr val="tx1"/>
                </a:solidFill>
                <a:effectLst>
                  <a:outerShdw blurRad="38100" dist="19050" dir="2700000" algn="tl" rotWithShape="0">
                    <a:schemeClr val="dk1">
                      <a:alpha val="40000"/>
                    </a:schemeClr>
                  </a:outerShdw>
                </a:effectLst>
                <a:latin typeface="Roboto Slab"/>
                <a:ea typeface="Roboto Slab"/>
                <a:cs typeface="Roboto Slab"/>
              </a:rPr>
              <a:t>powerpoint </a:t>
            </a:r>
            <a:r>
              <a:rPr kumimoji="0" lang="en-US" sz="2300" b="0" i="0" u="none" strike="noStrike" kern="1200" cap="none" spc="0" normalizeH="0" baseline="0" noProof="1" dirty="0">
                <a:solidFill>
                  <a:schemeClr val="tx1"/>
                </a:solidFill>
                <a:effectLst>
                  <a:outerShdw blurRad="38100" dist="19050" dir="2700000" algn="tl" rotWithShape="0">
                    <a:schemeClr val="dk1">
                      <a:alpha val="40000"/>
                    </a:schemeClr>
                  </a:outerShdw>
                </a:effectLst>
                <a:latin typeface="Roboto Slab"/>
                <a:ea typeface="Roboto Slab"/>
                <a:cs typeface="Roboto Slab"/>
              </a:rPr>
              <a:t>ini disajikan secara ringkas, hanya memuat poin-poin besar saja. </a:t>
            </a:r>
            <a:endParaRPr kumimoji="0" lang="en-US" sz="2300" b="0" i="0" u="none" strike="noStrike" kern="1200" cap="none" spc="0" normalizeH="0" baseline="0" noProof="1" dirty="0">
              <a:solidFill>
                <a:schemeClr val="tx1"/>
              </a:solidFill>
              <a:effectLst>
                <a:outerShdw blurRad="38100" dist="19050" dir="2700000" algn="tl" rotWithShape="0">
                  <a:schemeClr val="dk1">
                    <a:alpha val="40000"/>
                  </a:schemeClr>
                </a:outerShdw>
              </a:effectLst>
              <a:latin typeface="Roboto Slab"/>
              <a:ea typeface="Roboto Slab"/>
              <a:cs typeface="Roboto Slab"/>
            </a:endParaRPr>
          </a:p>
          <a:p>
            <a:pPr marL="251460" marR="0" indent="-251460" algn="l" defTabSz="1007745" rtl="0" eaLnBrk="1" fontAlgn="auto" latinLnBrk="0" hangingPunct="1">
              <a:lnSpc>
                <a:spcPct val="90000"/>
              </a:lnSpc>
              <a:spcBef>
                <a:spcPts val="0"/>
              </a:spcBef>
              <a:spcAft>
                <a:spcPct val="0"/>
              </a:spcAft>
              <a:buClr>
                <a:srgbClr val="8EC641"/>
              </a:buClr>
              <a:buSzTx/>
              <a:buFont typeface="Roboto Slab"/>
              <a:buNone/>
            </a:pPr>
            <a:endParaRPr kumimoji="0" lang="en-US" sz="2300" b="0" i="0" u="none" strike="noStrike" kern="1200" cap="none" spc="0" normalizeH="0" baseline="0" noProof="1" dirty="0">
              <a:solidFill>
                <a:schemeClr val="tx1"/>
              </a:solidFill>
              <a:effectLst>
                <a:outerShdw blurRad="38100" dist="19050" dir="2700000" algn="tl" rotWithShape="0">
                  <a:schemeClr val="dk1">
                    <a:alpha val="40000"/>
                  </a:schemeClr>
                </a:outerShdw>
              </a:effectLst>
              <a:latin typeface="Roboto Slab"/>
              <a:ea typeface="Roboto Slab"/>
              <a:cs typeface="Roboto Slab"/>
            </a:endParaRPr>
          </a:p>
          <a:p>
            <a:pPr marL="251460" marR="0" indent="-251460" algn="l" defTabSz="1007745" rtl="0" eaLnBrk="1" fontAlgn="auto" latinLnBrk="0" hangingPunct="1">
              <a:lnSpc>
                <a:spcPct val="90000"/>
              </a:lnSpc>
              <a:spcBef>
                <a:spcPts val="0"/>
              </a:spcBef>
              <a:spcAft>
                <a:spcPct val="0"/>
              </a:spcAft>
              <a:buClr>
                <a:srgbClr val="8EC641"/>
              </a:buClr>
              <a:buSzTx/>
              <a:buFont typeface="Roboto Slab"/>
              <a:buNone/>
            </a:pPr>
            <a:r>
              <a:rPr kumimoji="0" lang="en-US" sz="2300" b="0" i="0" u="none" strike="noStrike" kern="1200" cap="none" spc="0" normalizeH="0" baseline="0" noProof="1" dirty="0">
                <a:solidFill>
                  <a:schemeClr val="tx1"/>
                </a:solidFill>
                <a:effectLst>
                  <a:outerShdw blurRad="38100" dist="19050" dir="2700000" algn="tl" rotWithShape="0">
                    <a:schemeClr val="dk1">
                      <a:alpha val="40000"/>
                    </a:schemeClr>
                  </a:outerShdw>
                </a:effectLst>
                <a:latin typeface="Roboto Slab"/>
                <a:ea typeface="Roboto Slab"/>
                <a:cs typeface="Roboto Slab"/>
              </a:rPr>
              <a:t>Dalam penggunaannya nanti, </a:t>
            </a:r>
            <a:r>
              <a:rPr kumimoji="0" lang="en-US" sz="2300" b="0" i="0" u="none" strike="noStrike" kern="1200" cap="none" spc="0" normalizeH="0" baseline="0" noProof="1" dirty="0">
                <a:solidFill>
                  <a:schemeClr val="tx1"/>
                </a:solidFill>
                <a:effectLst>
                  <a:outerShdw blurRad="38100" dist="19050" dir="2700000" algn="tl" rotWithShape="0">
                    <a:schemeClr val="dk1">
                      <a:alpha val="40000"/>
                    </a:schemeClr>
                  </a:outerShdw>
                </a:effectLst>
                <a:latin typeface="Roboto Slab"/>
                <a:ea typeface="Roboto Slab"/>
                <a:cs typeface="Roboto Slab"/>
                <a:sym typeface="+mn-ea"/>
              </a:rPr>
              <a:t>Bapak/Ibu Guru </a:t>
            </a:r>
            <a:r>
              <a:rPr kumimoji="0" lang="en-US" sz="2300" b="0" i="0" u="none" strike="noStrike" kern="1200" cap="none" spc="0" normalizeH="0" baseline="0" noProof="1" dirty="0">
                <a:solidFill>
                  <a:schemeClr val="tx1"/>
                </a:solidFill>
                <a:effectLst>
                  <a:outerShdw blurRad="38100" dist="19050" dir="2700000" algn="tl" rotWithShape="0">
                    <a:schemeClr val="dk1">
                      <a:alpha val="40000"/>
                    </a:schemeClr>
                  </a:outerShdw>
                </a:effectLst>
                <a:latin typeface="Roboto Slab"/>
                <a:ea typeface="Roboto Slab"/>
                <a:cs typeface="Roboto Slab"/>
              </a:rPr>
              <a:t>dapat mengembangkannya sesuai kebutuhan.  </a:t>
            </a:r>
            <a:endParaRPr kumimoji="0" lang="en-US" sz="2300" b="0" i="0" u="none" strike="noStrike" kern="1200" cap="none" spc="0" normalizeH="0" baseline="0" noProof="1" dirty="0">
              <a:solidFill>
                <a:schemeClr val="tx1"/>
              </a:solidFill>
              <a:effectLst>
                <a:outerShdw blurRad="38100" dist="19050" dir="2700000" algn="tl" rotWithShape="0">
                  <a:schemeClr val="dk1">
                    <a:alpha val="40000"/>
                  </a:schemeClr>
                </a:outerShdw>
              </a:effectLst>
              <a:latin typeface="Roboto Slab"/>
              <a:ea typeface="Roboto Slab"/>
              <a:cs typeface="Roboto Slab"/>
            </a:endParaRPr>
          </a:p>
          <a:p>
            <a:pPr marL="251460" marR="0" indent="-251460" algn="l" defTabSz="1007745" rtl="0" eaLnBrk="1" fontAlgn="auto" latinLnBrk="0" hangingPunct="1">
              <a:lnSpc>
                <a:spcPct val="90000"/>
              </a:lnSpc>
              <a:spcBef>
                <a:spcPts val="0"/>
              </a:spcBef>
              <a:spcAft>
                <a:spcPct val="0"/>
              </a:spcAft>
              <a:buClr>
                <a:srgbClr val="8EC641"/>
              </a:buClr>
              <a:buSzTx/>
              <a:buFont typeface="Roboto Slab"/>
              <a:buNone/>
            </a:pPr>
            <a:endParaRPr kumimoji="0" lang="en-US" sz="2300" b="0" i="0" u="none" strike="noStrike" kern="1200" cap="none" spc="0" normalizeH="0" baseline="0" noProof="1" dirty="0">
              <a:solidFill>
                <a:schemeClr val="tx1"/>
              </a:solidFill>
              <a:effectLst>
                <a:outerShdw blurRad="38100" dist="19050" dir="2700000" algn="tl" rotWithShape="0">
                  <a:schemeClr val="dk1">
                    <a:alpha val="40000"/>
                  </a:schemeClr>
                </a:outerShdw>
              </a:effectLst>
              <a:latin typeface="Roboto Slab"/>
              <a:ea typeface="Roboto Slab"/>
              <a:cs typeface="Roboto Slab"/>
            </a:endParaRPr>
          </a:p>
          <a:p>
            <a:pPr marL="251460" marR="0" indent="-251460" algn="l" defTabSz="1007745" rtl="0" eaLnBrk="1" fontAlgn="auto" latinLnBrk="0" hangingPunct="1">
              <a:lnSpc>
                <a:spcPct val="90000"/>
              </a:lnSpc>
              <a:spcBef>
                <a:spcPts val="0"/>
              </a:spcBef>
              <a:spcAft>
                <a:spcPct val="0"/>
              </a:spcAft>
              <a:buClr>
                <a:srgbClr val="8EC641"/>
              </a:buClr>
              <a:buSzTx/>
              <a:buFont typeface="Roboto Slab"/>
              <a:buNone/>
            </a:pPr>
            <a:r>
              <a:rPr kumimoji="0" lang="en-US" sz="2300" b="0" i="0" u="none" strike="noStrike" kern="1200" cap="none" spc="0" normalizeH="0" baseline="0" noProof="1" dirty="0">
                <a:solidFill>
                  <a:schemeClr val="tx1"/>
                </a:solidFill>
                <a:effectLst>
                  <a:outerShdw blurRad="38100" dist="19050" dir="2700000" algn="tl" rotWithShape="0">
                    <a:schemeClr val="dk1">
                      <a:alpha val="40000"/>
                    </a:schemeClr>
                  </a:outerShdw>
                </a:effectLst>
                <a:latin typeface="Roboto Slab"/>
                <a:ea typeface="Roboto Slab"/>
                <a:cs typeface="Roboto Slab"/>
              </a:rPr>
              <a:t>Harapan kami, dengan </a:t>
            </a:r>
            <a:r>
              <a:rPr kumimoji="0" lang="en-US" sz="2300" b="0" i="1" u="none" strike="noStrike" kern="1200" cap="none" spc="0" normalizeH="0" baseline="0" noProof="1" dirty="0">
                <a:solidFill>
                  <a:schemeClr val="tx1"/>
                </a:solidFill>
                <a:effectLst>
                  <a:outerShdw blurRad="38100" dist="19050" dir="2700000" algn="tl" rotWithShape="0">
                    <a:schemeClr val="dk1">
                      <a:alpha val="40000"/>
                    </a:schemeClr>
                  </a:outerShdw>
                </a:effectLst>
                <a:latin typeface="Roboto Slab"/>
                <a:ea typeface="Roboto Slab"/>
                <a:cs typeface="Roboto Slab"/>
              </a:rPr>
              <a:t>powerpoint </a:t>
            </a:r>
            <a:r>
              <a:rPr kumimoji="0" lang="en-US" sz="2300" b="0" i="0" u="none" strike="noStrike" kern="1200" cap="none" spc="0" normalizeH="0" baseline="0" noProof="1" dirty="0">
                <a:solidFill>
                  <a:schemeClr val="tx1"/>
                </a:solidFill>
                <a:effectLst>
                  <a:outerShdw blurRad="38100" dist="19050" dir="2700000" algn="tl" rotWithShape="0">
                    <a:schemeClr val="dk1">
                      <a:alpha val="40000"/>
                    </a:schemeClr>
                  </a:outerShdw>
                </a:effectLst>
                <a:latin typeface="Roboto Slab"/>
                <a:ea typeface="Roboto Slab"/>
                <a:cs typeface="Roboto Slab"/>
              </a:rPr>
              <a:t>ini Bapak/Ibu Guru dapat mengembangkan pembelajaran secara kreatif dan interaktif.</a:t>
            </a:r>
            <a:endParaRPr kumimoji="0" lang="en-US" sz="2300" b="0" i="0" u="none" strike="noStrike" kern="1200" cap="none" spc="0" normalizeH="0" baseline="0" noProof="1" dirty="0">
              <a:solidFill>
                <a:schemeClr val="tx1"/>
              </a:solidFill>
              <a:effectLst>
                <a:outerShdw blurRad="38100" dist="19050" dir="2700000" algn="tl" rotWithShape="0">
                  <a:schemeClr val="dk1">
                    <a:alpha val="40000"/>
                  </a:schemeClr>
                </a:outerShdw>
              </a:effectLst>
              <a:latin typeface="Roboto Slab"/>
              <a:ea typeface="Roboto Slab"/>
              <a:cs typeface="Roboto Slab"/>
            </a:endParaRPr>
          </a:p>
        </p:txBody>
      </p:sp>
      <p:sp>
        <p:nvSpPr>
          <p:cNvPr id="6" name="Right Arrow 5">
            <a:hlinkClick r:id="rId1" action="ppaction://hlinksldjump"/>
          </p:cNvPr>
          <p:cNvSpPr/>
          <p:nvPr/>
        </p:nvSpPr>
        <p:spPr>
          <a:xfrm>
            <a:off x="266700" y="6654800"/>
            <a:ext cx="604838" cy="6175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id-ID" strike="noStrike" noProof="1"/>
          </a:p>
        </p:txBody>
      </p:sp>
    </p:spTree>
  </p:cSld>
  <p:clrMapOvr>
    <a:masterClrMapping/>
  </p:clrMapOvr>
  <p:transition>
    <p:push dir="d"/>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a:xfrm>
            <a:off x="325438" y="396875"/>
            <a:ext cx="10039350" cy="1089025"/>
          </a:xfrm>
          <a:solidFill>
            <a:schemeClr val="accent3"/>
          </a:solidFill>
          <a:ln w="12700">
            <a:solidFill>
              <a:schemeClr val="accent3">
                <a:shade val="50000"/>
              </a:schemeClr>
            </a:solidFill>
            <a:miter lim="800000"/>
          </a:ln>
        </p:spPr>
        <p:style>
          <a:lnRef idx="2">
            <a:schemeClr val="accent3">
              <a:shade val="50000"/>
            </a:schemeClr>
          </a:lnRef>
          <a:fillRef idx="1">
            <a:schemeClr val="accent3"/>
          </a:fillRef>
          <a:effectRef idx="0">
            <a:schemeClr val="accent3"/>
          </a:effectRef>
          <a:fontRef idx="minor">
            <a:schemeClr val="lt1"/>
          </a:fontRef>
        </p:style>
        <p:txBody>
          <a:bodyPr>
            <a:normAutofit/>
          </a:bodyPr>
          <a:lstStyle/>
          <a:p>
            <a:pPr marL="0" marR="0" indent="0" algn="ctr" defTabSz="1007745" rtl="0" eaLnBrk="1" fontAlgn="auto" latinLnBrk="0" hangingPunct="1">
              <a:lnSpc>
                <a:spcPct val="90000"/>
              </a:lnSpc>
              <a:spcBef>
                <a:spcPct val="0"/>
              </a:spcBef>
              <a:spcAft>
                <a:spcPct val="0"/>
              </a:spcAft>
              <a:buClrTx/>
              <a:buSzTx/>
              <a:buFontTx/>
              <a:buNone/>
            </a:pPr>
            <a:r>
              <a:rPr kumimoji="0" lang="id-ID" sz="3085" b="1" i="0" u="none" strike="noStrike" kern="1200" cap="none" spc="0" normalizeH="0" baseline="0" noProof="1" dirty="0" smtClean="0">
                <a:solidFill>
                  <a:schemeClr val="tx1"/>
                </a:solidFill>
                <a:effectLst>
                  <a:outerShdw blurRad="38100" dist="19050" dir="2700000" algn="tl" rotWithShape="0">
                    <a:schemeClr val="dk1">
                      <a:alpha val="40000"/>
                    </a:schemeClr>
                  </a:outerShdw>
                </a:effectLst>
                <a:latin typeface="Arial Black" panose="020B0A04020102020204" pitchFamily="34" charset="0"/>
                <a:ea typeface="+mn-ea"/>
                <a:cs typeface="+mn-cs"/>
              </a:rPr>
              <a:t>A. Definisi, Ciri, dan Jenis Cerita Fantasi</a:t>
            </a:r>
            <a:endParaRPr kumimoji="0" lang="id-ID" sz="3085" b="1" i="0" u="none" strike="noStrike" kern="1200" cap="none" spc="0" normalizeH="0" baseline="0" noProof="1" dirty="0" smtClean="0">
              <a:solidFill>
                <a:schemeClr val="tx1"/>
              </a:solidFill>
              <a:effectLst>
                <a:outerShdw blurRad="38100" dist="19050" dir="2700000" algn="tl" rotWithShape="0">
                  <a:schemeClr val="dk1">
                    <a:alpha val="40000"/>
                  </a:schemeClr>
                </a:outerShdw>
              </a:effectLst>
              <a:latin typeface="Arial Black" panose="020B0A04020102020204" pitchFamily="34" charset="0"/>
              <a:ea typeface="+mn-ea"/>
              <a:cs typeface="+mn-cs"/>
            </a:endParaRPr>
          </a:p>
        </p:txBody>
      </p:sp>
      <p:graphicFrame>
        <p:nvGraphicFramePr>
          <p:cNvPr id="12" name="Content Placeholder 11"/>
          <p:cNvGraphicFramePr>
            <a:graphicFrameLocks noGrp="1"/>
          </p:cNvGraphicFramePr>
          <p:nvPr>
            <p:ph idx="1"/>
          </p:nvPr>
        </p:nvGraphicFramePr>
        <p:xfrm>
          <a:off x="1209330" y="1739228"/>
          <a:ext cx="8030975" cy="385801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Left Arrow 2"/>
          <p:cNvSpPr/>
          <p:nvPr/>
        </p:nvSpPr>
        <p:spPr>
          <a:xfrm>
            <a:off x="596900" y="6662738"/>
            <a:ext cx="666750" cy="40005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1985" strike="noStrike" noProof="1"/>
          </a:p>
        </p:txBody>
      </p:sp>
      <p:sp>
        <p:nvSpPr>
          <p:cNvPr id="5" name="Text Box 4">
            <a:hlinkClick r:id="rId6" action="ppaction://hlinksldjump"/>
          </p:cNvPr>
          <p:cNvSpPr txBox="1"/>
          <p:nvPr/>
        </p:nvSpPr>
        <p:spPr>
          <a:xfrm>
            <a:off x="2822575" y="3165475"/>
            <a:ext cx="5994400" cy="1008063"/>
          </a:xfrm>
          <a:prstGeom prst="rect">
            <a:avLst/>
          </a:prstGeom>
          <a:noFill/>
        </p:spPr>
        <p:txBody>
          <a:bodyPr wrap="square" rtlCol="0">
            <a:spAutoFit/>
          </a:bodyPr>
          <a:lstStyle/>
          <a:p>
            <a:pPr algn="ctr" fontAlgn="auto"/>
            <a:r>
              <a:rPr lang="id-ID" sz="3970" b="1" noProof="1" dirty="0" smtClean="0">
                <a:latin typeface="+mn-lt"/>
                <a:ea typeface="+mn-ea"/>
                <a:cs typeface="+mn-cs"/>
                <a:sym typeface="+mn-ea"/>
              </a:rPr>
              <a:t>Ciri-ciri cerita fantasi</a:t>
            </a:r>
            <a:endParaRPr lang="id-ID" sz="1985" b="1" noProof="1" dirty="0"/>
          </a:p>
          <a:p>
            <a:pPr fontAlgn="auto"/>
            <a:endParaRPr lang="en-US" sz="1985" noProof="1"/>
          </a:p>
        </p:txBody>
      </p:sp>
      <p:sp>
        <p:nvSpPr>
          <p:cNvPr id="6" name="Text Box 5">
            <a:hlinkClick r:id="rId7" action="ppaction://hlinksldjump"/>
          </p:cNvPr>
          <p:cNvSpPr txBox="1"/>
          <p:nvPr/>
        </p:nvSpPr>
        <p:spPr>
          <a:xfrm>
            <a:off x="2822575" y="4600575"/>
            <a:ext cx="5927725" cy="1312863"/>
          </a:xfrm>
          <a:prstGeom prst="rect">
            <a:avLst/>
          </a:prstGeom>
          <a:noFill/>
        </p:spPr>
        <p:txBody>
          <a:bodyPr wrap="square" rtlCol="0">
            <a:spAutoFit/>
          </a:bodyPr>
          <a:lstStyle/>
          <a:p>
            <a:pPr algn="ctr" fontAlgn="auto"/>
            <a:r>
              <a:rPr lang="id-ID" sz="3970" b="1" noProof="1" dirty="0" smtClean="0">
                <a:latin typeface="+mn-lt"/>
                <a:ea typeface="+mn-ea"/>
                <a:cs typeface="+mn-cs"/>
                <a:sym typeface="+mn-ea"/>
              </a:rPr>
              <a:t>Jenis cerita fantasi</a:t>
            </a:r>
            <a:endParaRPr lang="id-ID" sz="3970" b="1" noProof="1" dirty="0"/>
          </a:p>
          <a:p>
            <a:pPr fontAlgn="auto"/>
            <a:endParaRPr lang="en-US" sz="3970" noProof="1"/>
          </a:p>
        </p:txBody>
      </p:sp>
      <p:sp>
        <p:nvSpPr>
          <p:cNvPr id="11" name="Text Box 10">
            <a:hlinkClick r:id="rId8" action="ppaction://hlinksldjump"/>
          </p:cNvPr>
          <p:cNvSpPr txBox="1"/>
          <p:nvPr/>
        </p:nvSpPr>
        <p:spPr>
          <a:xfrm>
            <a:off x="447675" y="6596063"/>
            <a:ext cx="1065213" cy="396875"/>
          </a:xfrm>
          <a:prstGeom prst="rect">
            <a:avLst/>
          </a:prstGeom>
          <a:noFill/>
        </p:spPr>
        <p:txBody>
          <a:bodyPr wrap="square" rtlCol="0">
            <a:spAutoFit/>
          </a:bodyPr>
          <a:lstStyle/>
          <a:p>
            <a:pPr fontAlgn="auto"/>
            <a:endParaRPr lang="en-US" sz="1985" noProof="1"/>
          </a:p>
        </p:txBody>
      </p:sp>
      <p:sp>
        <p:nvSpPr>
          <p:cNvPr id="7" name="Text Box 6">
            <a:hlinkClick r:id="rId6" action="ppaction://hlinksldjump"/>
          </p:cNvPr>
          <p:cNvSpPr txBox="1"/>
          <p:nvPr/>
        </p:nvSpPr>
        <p:spPr>
          <a:xfrm>
            <a:off x="3246438" y="2139950"/>
            <a:ext cx="5080000" cy="701675"/>
          </a:xfrm>
          <a:prstGeom prst="rect">
            <a:avLst/>
          </a:prstGeom>
          <a:noFill/>
        </p:spPr>
        <p:txBody>
          <a:bodyPr wrap="square" rtlCol="0">
            <a:spAutoFit/>
          </a:bodyPr>
          <a:lstStyle/>
          <a:p>
            <a:pPr fontAlgn="auto"/>
            <a:r>
              <a:rPr lang="id-ID" sz="3970" b="1" noProof="1" dirty="0" smtClean="0">
                <a:latin typeface="+mn-lt"/>
                <a:ea typeface="+mn-ea"/>
                <a:cs typeface="+mn-cs"/>
                <a:sym typeface="+mn-ea"/>
              </a:rPr>
              <a:t>Apa itu cerita fantasi?</a:t>
            </a:r>
            <a:endParaRPr lang="en-US" sz="3970" noProof="1"/>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Diagram 1"/>
          <p:cNvGraphicFramePr/>
          <p:nvPr/>
        </p:nvGraphicFramePr>
        <p:xfrm>
          <a:off x="3275584" y="2496641"/>
          <a:ext cx="8503385" cy="4479118"/>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Left Arrow 3"/>
          <p:cNvSpPr/>
          <p:nvPr/>
        </p:nvSpPr>
        <p:spPr>
          <a:xfrm>
            <a:off x="828675" y="6510338"/>
            <a:ext cx="798513" cy="46672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1985" strike="noStrike" noProof="1"/>
          </a:p>
        </p:txBody>
      </p:sp>
      <p:sp>
        <p:nvSpPr>
          <p:cNvPr id="6" name="Rectangle 5"/>
          <p:cNvSpPr/>
          <p:nvPr/>
        </p:nvSpPr>
        <p:spPr>
          <a:xfrm>
            <a:off x="5028157" y="1587600"/>
            <a:ext cx="4464685" cy="566420"/>
          </a:xfrm>
          <a:prstGeom prst="rect">
            <a:avLst/>
          </a:prstGeom>
          <a:noFill/>
          <a:ln>
            <a:noFill/>
          </a:ln>
        </p:spPr>
        <p:txBody>
          <a:bodyPr wrap="none" rtlCol="0" anchor="t">
            <a:spAutoFit/>
            <a:scene3d>
              <a:camera prst="orthographicFront"/>
              <a:lightRig rig="threePt" dir="t"/>
            </a:scene3d>
          </a:bodyPr>
          <a:lstStyle/>
          <a:p>
            <a:pPr algn="ctr" fontAlgn="auto"/>
            <a:r>
              <a:rPr lang="en-US" altLang="zh-CN" sz="3085" b="1" strike="noStrike" noProof="1">
                <a:gradFill>
                  <a:gsLst>
                    <a:gs pos="21000">
                      <a:srgbClr val="53575C"/>
                    </a:gs>
                    <a:gs pos="88000">
                      <a:srgbClr val="C5C7CA"/>
                    </a:gs>
                  </a:gsLst>
                  <a:lin ang="5400000"/>
                </a:gradFill>
                <a:effectLst/>
                <a:latin typeface="+mn-lt"/>
                <a:ea typeface="+mn-ea"/>
                <a:cs typeface="+mn-cs"/>
              </a:rPr>
              <a:t>Ciri-Ciri Teks Cerita Fantasi</a:t>
            </a:r>
            <a:endParaRPr lang="en-US" altLang="zh-CN" sz="3085" b="1" strike="noStrike" noProof="1">
              <a:gradFill>
                <a:gsLst>
                  <a:gs pos="21000">
                    <a:srgbClr val="53575C"/>
                  </a:gs>
                  <a:gs pos="88000">
                    <a:srgbClr val="C5C7CA"/>
                  </a:gs>
                </a:gsLst>
                <a:lin ang="5400000"/>
              </a:gradFill>
              <a:effectLst/>
            </a:endParaRPr>
          </a:p>
        </p:txBody>
      </p:sp>
      <p:sp>
        <p:nvSpPr>
          <p:cNvPr id="7" name="Text Box 6">
            <a:hlinkClick r:id="rId6" action="ppaction://hlinksldjump"/>
          </p:cNvPr>
          <p:cNvSpPr txBox="1"/>
          <p:nvPr/>
        </p:nvSpPr>
        <p:spPr>
          <a:xfrm>
            <a:off x="777875" y="6492875"/>
            <a:ext cx="882650" cy="396875"/>
          </a:xfrm>
          <a:prstGeom prst="rect">
            <a:avLst/>
          </a:prstGeom>
          <a:noFill/>
        </p:spPr>
        <p:txBody>
          <a:bodyPr wrap="square" rtlCol="0">
            <a:spAutoFit/>
          </a:bodyPr>
          <a:lstStyle/>
          <a:p>
            <a:pPr fontAlgn="auto"/>
            <a:endParaRPr lang="en-US" sz="1985" noProof="1"/>
          </a:p>
        </p:txBody>
      </p:sp>
      <p:sp>
        <p:nvSpPr>
          <p:cNvPr id="3" name="Rounded Rectangle 2"/>
          <p:cNvSpPr/>
          <p:nvPr/>
        </p:nvSpPr>
        <p:spPr>
          <a:xfrm>
            <a:off x="342900" y="892175"/>
            <a:ext cx="3903663" cy="3981450"/>
          </a:xfrm>
          <a:prstGeom prst="roundRect">
            <a:avLst/>
          </a:prstGeom>
        </p:spPr>
        <p:style>
          <a:lnRef idx="3">
            <a:schemeClr val="lt1"/>
          </a:lnRef>
          <a:fillRef idx="1">
            <a:schemeClr val="accent2"/>
          </a:fillRef>
          <a:effectRef idx="1">
            <a:schemeClr val="accent2"/>
          </a:effectRef>
          <a:fontRef idx="minor">
            <a:schemeClr val="lt1"/>
          </a:fontRef>
        </p:style>
        <p:txBody>
          <a:bodyPr rtlCol="0" anchor="ctr"/>
          <a:lstStyle/>
          <a:p>
            <a:pPr algn="ctr" fontAlgn="auto"/>
            <a:r>
              <a:rPr lang="id-ID" altLang="en-US" sz="3200" strike="noStrike" noProof="1"/>
              <a:t>Definisi Cerita Fantasi</a:t>
            </a:r>
            <a:endParaRPr lang="id-ID" altLang="en-US" sz="2400" strike="noStrike" noProof="1"/>
          </a:p>
          <a:p>
            <a:pPr algn="ctr" fontAlgn="auto"/>
            <a:endParaRPr lang="id-ID" altLang="en-US" sz="2400" strike="noStrike" noProof="1"/>
          </a:p>
          <a:p>
            <a:pPr algn="ctr" fontAlgn="auto"/>
            <a:r>
              <a:rPr lang="id-ID" altLang="en-US" sz="2400" strike="noStrike" noProof="1"/>
              <a:t>Gambaran peristiwa sesuai urutan waktu berdasarkan daya pikir dan daya khayal yang dituang dalam bentuk cerita.</a:t>
            </a:r>
            <a:endParaRPr lang="id-ID" altLang="en-US" sz="2400" strike="noStrike" noProof="1"/>
          </a:p>
          <a:p>
            <a:pPr algn="ctr" fontAlgn="auto"/>
            <a:endParaRPr lang="id-ID" altLang="en-US" sz="2400" strike="noStrike" noProof="1"/>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a:xfrm>
            <a:off x="811213" y="303213"/>
            <a:ext cx="9069388" cy="957263"/>
          </a:xfrm>
          <a:gradFill rotWithShape="1">
            <a:gsLst>
              <a:gs pos="0">
                <a:schemeClr val="accent3">
                  <a:lumMod val="110000"/>
                  <a:satMod val="105000"/>
                  <a:tint val="67000"/>
                </a:schemeClr>
              </a:gs>
              <a:gs pos="50000">
                <a:schemeClr val="accent3">
                  <a:lumMod val="105000"/>
                  <a:satMod val="103000"/>
                  <a:tint val="73000"/>
                </a:schemeClr>
              </a:gs>
              <a:gs pos="100000">
                <a:schemeClr val="accent3">
                  <a:lumMod val="105000"/>
                  <a:satMod val="109000"/>
                  <a:tint val="81000"/>
                </a:schemeClr>
              </a:gs>
            </a:gsLst>
            <a:lin ang="5400000" scaled="0"/>
          </a:gradFill>
          <a:ln w="6350">
            <a:solidFill>
              <a:schemeClr val="accent3"/>
            </a:solidFill>
            <a:miter lim="800000"/>
          </a:ln>
        </p:spPr>
        <p:style>
          <a:lnRef idx="1">
            <a:schemeClr val="accent3"/>
          </a:lnRef>
          <a:fillRef idx="2">
            <a:schemeClr val="accent3"/>
          </a:fillRef>
          <a:effectRef idx="1">
            <a:schemeClr val="accent3"/>
          </a:effectRef>
          <a:fontRef idx="minor">
            <a:schemeClr val="dk1"/>
          </a:fontRef>
        </p:style>
        <p:txBody>
          <a:bodyPr>
            <a:normAutofit/>
          </a:bodyPr>
          <a:lstStyle/>
          <a:p>
            <a:pPr marL="0" marR="0" indent="0" algn="ctr" defTabSz="1007745" rtl="0" eaLnBrk="1" fontAlgn="auto" latinLnBrk="0" hangingPunct="1">
              <a:lnSpc>
                <a:spcPct val="90000"/>
              </a:lnSpc>
              <a:spcBef>
                <a:spcPct val="0"/>
              </a:spcBef>
              <a:spcAft>
                <a:spcPct val="0"/>
              </a:spcAft>
              <a:buClrTx/>
              <a:buSzTx/>
              <a:buFontTx/>
              <a:buNone/>
            </a:pPr>
            <a:r>
              <a:rPr kumimoji="0" lang="id-ID" sz="3530" b="1" i="0" u="none" strike="noStrike" kern="1200" cap="none" spc="0" normalizeH="0" baseline="0" noProof="1" dirty="0" smtClean="0">
                <a:solidFill>
                  <a:schemeClr val="dk1"/>
                </a:solidFill>
                <a:latin typeface="Script MT Bold" pitchFamily="66" charset="0"/>
                <a:ea typeface="+mn-ea"/>
                <a:cs typeface="+mn-cs"/>
              </a:rPr>
              <a:t>Jenis Cerita Fantasi</a:t>
            </a:r>
            <a:endParaRPr kumimoji="0" lang="id-ID" sz="3530" b="1" i="0" u="none" strike="noStrike" kern="1200" cap="none" spc="0" normalizeH="0" baseline="0" noProof="1" dirty="0">
              <a:solidFill>
                <a:schemeClr val="dk1"/>
              </a:solidFill>
              <a:latin typeface="Script MT Bold" pitchFamily="66" charset="0"/>
              <a:ea typeface="+mn-ea"/>
              <a:cs typeface="+mn-cs"/>
            </a:endParaRPr>
          </a:p>
        </p:txBody>
      </p:sp>
      <p:graphicFrame>
        <p:nvGraphicFramePr>
          <p:cNvPr id="6" name="Content Placeholder 5"/>
          <p:cNvGraphicFramePr>
            <a:graphicFrameLocks noGrp="1"/>
          </p:cNvGraphicFramePr>
          <p:nvPr>
            <p:ph idx="1"/>
          </p:nvPr>
        </p:nvGraphicFramePr>
        <p:xfrm>
          <a:off x="810970" y="1764397"/>
          <a:ext cx="9070214" cy="4988268"/>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Left Arrow 2"/>
          <p:cNvSpPr/>
          <p:nvPr/>
        </p:nvSpPr>
        <p:spPr>
          <a:xfrm>
            <a:off x="593725" y="6577013"/>
            <a:ext cx="615950" cy="41592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1985" strike="noStrike" noProof="1"/>
          </a:p>
        </p:txBody>
      </p:sp>
      <p:sp>
        <p:nvSpPr>
          <p:cNvPr id="4" name="Text Box 3">
            <a:hlinkClick r:id="rId6" action="ppaction://hlinksldjump"/>
          </p:cNvPr>
          <p:cNvSpPr txBox="1"/>
          <p:nvPr/>
        </p:nvSpPr>
        <p:spPr>
          <a:xfrm>
            <a:off x="542925" y="6526213"/>
            <a:ext cx="800100" cy="396875"/>
          </a:xfrm>
          <a:prstGeom prst="rect">
            <a:avLst/>
          </a:prstGeom>
          <a:noFill/>
        </p:spPr>
        <p:txBody>
          <a:bodyPr wrap="square" rtlCol="0">
            <a:spAutoFit/>
          </a:bodyPr>
          <a:lstStyle/>
          <a:p>
            <a:pPr fontAlgn="auto"/>
            <a:endParaRPr lang="en-US" sz="1985" noProof="1"/>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Left Arrow 5">
            <a:hlinkClick r:id="rId1" action="ppaction://hlinksldjump"/>
          </p:cNvPr>
          <p:cNvSpPr/>
          <p:nvPr/>
        </p:nvSpPr>
        <p:spPr>
          <a:xfrm>
            <a:off x="542925" y="6456363"/>
            <a:ext cx="944563" cy="63023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id-ID" sz="1985" strike="noStrike" noProof="1"/>
          </a:p>
        </p:txBody>
      </p:sp>
      <p:sp>
        <p:nvSpPr>
          <p:cNvPr id="7" name="Title 6"/>
          <p:cNvSpPr>
            <a:spLocks noGrp="1"/>
          </p:cNvSpPr>
          <p:nvPr>
            <p:ph type="title"/>
          </p:nvPr>
        </p:nvSpPr>
        <p:spPr>
          <a:xfrm>
            <a:off x="735013" y="403225"/>
            <a:ext cx="8104188" cy="1460500"/>
          </a:xfrm>
          <a:gradFill rotWithShape="1">
            <a:gsLst>
              <a:gs pos="0">
                <a:schemeClr val="accent3">
                  <a:lumMod val="110000"/>
                  <a:satMod val="105000"/>
                  <a:tint val="67000"/>
                </a:schemeClr>
              </a:gs>
              <a:gs pos="50000">
                <a:schemeClr val="accent3">
                  <a:lumMod val="105000"/>
                  <a:satMod val="103000"/>
                  <a:tint val="73000"/>
                </a:schemeClr>
              </a:gs>
              <a:gs pos="100000">
                <a:schemeClr val="accent3">
                  <a:lumMod val="105000"/>
                  <a:satMod val="109000"/>
                  <a:tint val="81000"/>
                </a:schemeClr>
              </a:gs>
            </a:gsLst>
            <a:lin ang="5400000" scaled="0"/>
          </a:gradFill>
          <a:ln w="6350">
            <a:solidFill>
              <a:schemeClr val="accent3"/>
            </a:solidFill>
            <a:miter lim="800000"/>
          </a:ln>
        </p:spPr>
        <p:style>
          <a:lnRef idx="1">
            <a:schemeClr val="accent3"/>
          </a:lnRef>
          <a:fillRef idx="2">
            <a:schemeClr val="accent3"/>
          </a:fillRef>
          <a:effectRef idx="1">
            <a:schemeClr val="accent3"/>
          </a:effectRef>
          <a:fontRef idx="minor">
            <a:schemeClr val="dk1"/>
          </a:fontRef>
        </p:style>
        <p:txBody>
          <a:bodyPr>
            <a:normAutofit/>
          </a:bodyPr>
          <a:lstStyle/>
          <a:p>
            <a:pPr marL="0" marR="0" indent="0" algn="l" defTabSz="1007745" rtl="0" eaLnBrk="1" fontAlgn="auto" latinLnBrk="0" hangingPunct="1">
              <a:lnSpc>
                <a:spcPct val="90000"/>
              </a:lnSpc>
              <a:spcBef>
                <a:spcPct val="0"/>
              </a:spcBef>
              <a:spcAft>
                <a:spcPct val="0"/>
              </a:spcAft>
              <a:buClrTx/>
              <a:buSzTx/>
              <a:buFontTx/>
              <a:buNone/>
            </a:pPr>
            <a:r>
              <a:rPr kumimoji="0" lang="en-US" sz="2865" b="1" i="0" u="none" strike="noStrike" kern="1200" cap="none" spc="0" normalizeH="0" baseline="0" noProof="1" dirty="0" smtClean="0">
                <a:solidFill>
                  <a:schemeClr val="dk1"/>
                </a:solidFill>
                <a:latin typeface="Arial Black" panose="020B0A04020102020204" pitchFamily="34" charset="0"/>
                <a:ea typeface="+mn-ea"/>
                <a:cs typeface="+mn-cs"/>
              </a:rPr>
              <a:t>   </a:t>
            </a:r>
            <a:r>
              <a:rPr kumimoji="0" lang="id-ID" sz="2865" b="1" i="0" u="none" strike="noStrike" kern="1200" cap="none" spc="0" normalizeH="0" baseline="0" noProof="1" dirty="0" smtClean="0">
                <a:solidFill>
                  <a:schemeClr val="dk1"/>
                </a:solidFill>
                <a:latin typeface="Arial Black" panose="020B0A04020102020204" pitchFamily="34" charset="0"/>
                <a:ea typeface="+mn-ea"/>
                <a:cs typeface="+mn-cs"/>
              </a:rPr>
              <a:t>B</a:t>
            </a:r>
            <a:r>
              <a:rPr kumimoji="0" lang="id-ID" sz="2865" b="1" i="0" u="none" strike="noStrike" kern="1200" cap="none" spc="0" normalizeH="0" baseline="0" noProof="1" dirty="0" smtClean="0">
                <a:solidFill>
                  <a:schemeClr val="dk1"/>
                </a:solidFill>
                <a:latin typeface="Arial Black" panose="020B0A04020102020204" pitchFamily="34" charset="0"/>
                <a:ea typeface="+mn-ea"/>
                <a:cs typeface="+mn-cs"/>
              </a:rPr>
              <a:t>. </a:t>
            </a:r>
            <a:r>
              <a:rPr kumimoji="0" lang="id-ID" sz="3085" b="1" i="0" u="none" strike="noStrike" kern="1200" cap="none" spc="0" normalizeH="0" baseline="0" noProof="1" dirty="0" smtClean="0">
                <a:solidFill>
                  <a:schemeClr val="dk1"/>
                </a:solidFill>
                <a:latin typeface="Arial Black" panose="020B0A04020102020204" pitchFamily="34" charset="0"/>
                <a:ea typeface="+mn-ea"/>
                <a:cs typeface="+mn-cs"/>
              </a:rPr>
              <a:t>Unsur-Unsur </a:t>
            </a:r>
            <a:r>
              <a:rPr kumimoji="0" lang="id-ID" sz="3085" b="1" i="0" u="none" strike="noStrike" kern="1200" cap="none" spc="0" normalizeH="0" baseline="0" noProof="1" dirty="0" smtClean="0">
                <a:solidFill>
                  <a:schemeClr val="dk1"/>
                </a:solidFill>
                <a:latin typeface="Arial Black" panose="020B0A04020102020204" pitchFamily="34" charset="0"/>
                <a:ea typeface="+mn-ea"/>
                <a:cs typeface="+mn-cs"/>
              </a:rPr>
              <a:t>Cerita </a:t>
            </a:r>
            <a:r>
              <a:rPr kumimoji="0" lang="id-ID" sz="3085" b="1" i="0" u="none" strike="noStrike" kern="1200" cap="none" spc="0" normalizeH="0" baseline="0" noProof="1" dirty="0" smtClean="0">
                <a:solidFill>
                  <a:schemeClr val="dk1"/>
                </a:solidFill>
                <a:latin typeface="Arial Black" panose="020B0A04020102020204" pitchFamily="34" charset="0"/>
                <a:ea typeface="+mn-ea"/>
                <a:cs typeface="+mn-cs"/>
              </a:rPr>
              <a:t>Fantasi</a:t>
            </a:r>
            <a:endParaRPr kumimoji="0" lang="id-ID" sz="2865" b="1" i="0" u="none" strike="noStrike" kern="1200" cap="none" spc="0" normalizeH="0" baseline="0" noProof="1" dirty="0">
              <a:solidFill>
                <a:schemeClr val="dk1"/>
              </a:solidFill>
              <a:latin typeface="Arial Black" panose="020B0A04020102020204" pitchFamily="34" charset="0"/>
              <a:ea typeface="+mn-ea"/>
              <a:cs typeface="+mn-cs"/>
            </a:endParaRPr>
          </a:p>
        </p:txBody>
      </p:sp>
      <p:graphicFrame>
        <p:nvGraphicFramePr>
          <p:cNvPr id="11" name="Diagram 10"/>
          <p:cNvGraphicFramePr/>
          <p:nvPr/>
        </p:nvGraphicFramePr>
        <p:xfrm>
          <a:off x="1986738" y="1417948"/>
          <a:ext cx="7217356" cy="47651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cover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a:gradFill rotWithShape="1">
            <a:gsLst>
              <a:gs pos="0">
                <a:schemeClr val="accent5">
                  <a:lumMod val="110000"/>
                  <a:satMod val="105000"/>
                  <a:tint val="67000"/>
                </a:schemeClr>
              </a:gs>
              <a:gs pos="50000">
                <a:schemeClr val="accent5">
                  <a:lumMod val="105000"/>
                  <a:satMod val="103000"/>
                  <a:tint val="73000"/>
                </a:schemeClr>
              </a:gs>
              <a:gs pos="100000">
                <a:schemeClr val="accent5">
                  <a:lumMod val="105000"/>
                  <a:satMod val="109000"/>
                  <a:tint val="81000"/>
                </a:schemeClr>
              </a:gs>
            </a:gsLst>
            <a:lin ang="5400000" scaled="0"/>
          </a:gradFill>
          <a:ln w="6350">
            <a:solidFill>
              <a:schemeClr val="accent5"/>
            </a:solidFill>
            <a:miter lim="800000"/>
          </a:ln>
        </p:spPr>
        <p:style>
          <a:lnRef idx="1">
            <a:schemeClr val="accent5"/>
          </a:lnRef>
          <a:fillRef idx="2">
            <a:schemeClr val="accent5"/>
          </a:fillRef>
          <a:effectRef idx="1">
            <a:schemeClr val="accent5"/>
          </a:effectRef>
          <a:fontRef idx="minor">
            <a:schemeClr val="dk1"/>
          </a:fontRef>
        </p:style>
        <p:txBody>
          <a:bodyPr>
            <a:normAutofit/>
          </a:bodyPr>
          <a:lstStyle/>
          <a:p>
            <a:pPr marL="0" marR="0" indent="0" algn="ctr" defTabSz="1007745" rtl="0" eaLnBrk="1" fontAlgn="auto" latinLnBrk="0" hangingPunct="1">
              <a:lnSpc>
                <a:spcPct val="90000"/>
              </a:lnSpc>
              <a:spcBef>
                <a:spcPct val="0"/>
              </a:spcBef>
              <a:spcAft>
                <a:spcPct val="0"/>
              </a:spcAft>
              <a:buClrTx/>
              <a:buSzTx/>
              <a:buFontTx/>
              <a:buNone/>
            </a:pPr>
            <a:r>
              <a:rPr kumimoji="0" lang="id-ID" sz="3530" b="1" i="0" u="none" strike="noStrike" kern="1200" cap="none" spc="0" normalizeH="0" baseline="0" noProof="1" dirty="0" smtClean="0">
                <a:solidFill>
                  <a:schemeClr val="dk1"/>
                </a:solidFill>
                <a:latin typeface="+mn-lt"/>
                <a:ea typeface="+mn-ea"/>
                <a:cs typeface="+mn-cs"/>
              </a:rPr>
              <a:t>C. </a:t>
            </a:r>
            <a:r>
              <a:rPr kumimoji="0" lang="id-ID" sz="3530" b="1" i="0" u="none" strike="noStrike" kern="1200" cap="none" spc="0" normalizeH="0" baseline="0" noProof="1" dirty="0" smtClean="0">
                <a:solidFill>
                  <a:schemeClr val="dk1"/>
                </a:solidFill>
                <a:latin typeface="+mn-lt"/>
                <a:ea typeface="Calibri" panose="020F0502020204030204"/>
                <a:cs typeface="+mn-cs"/>
              </a:rPr>
              <a:t>Penceritaan Kembali Isi Cerita Fantasi</a:t>
            </a:r>
            <a:endParaRPr kumimoji="0" lang="id-ID" sz="3530" b="1" i="0" u="none" strike="noStrike" kern="1200" cap="none" spc="0" normalizeH="0" baseline="0" noProof="1" dirty="0">
              <a:solidFill>
                <a:schemeClr val="dk1"/>
              </a:solidFill>
              <a:latin typeface="+mn-lt"/>
              <a:ea typeface="+mn-ea"/>
              <a:cs typeface="+mn-cs"/>
            </a:endParaRPr>
          </a:p>
        </p:txBody>
      </p:sp>
      <p:graphicFrame>
        <p:nvGraphicFramePr>
          <p:cNvPr id="4" name="Content Placeholder 3"/>
          <p:cNvGraphicFramePr>
            <a:graphicFrameLocks noGrp="1"/>
          </p:cNvGraphicFramePr>
          <p:nvPr>
            <p:ph idx="1"/>
          </p:nvPr>
        </p:nvGraphicFramePr>
        <p:xfrm>
          <a:off x="810967" y="1764397"/>
          <a:ext cx="9070217" cy="4988268"/>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9" name="TextBox 8"/>
          <p:cNvSpPr txBox="1"/>
          <p:nvPr/>
        </p:nvSpPr>
        <p:spPr>
          <a:xfrm>
            <a:off x="858838" y="2127250"/>
            <a:ext cx="5668963" cy="430213"/>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fontAlgn="auto"/>
            <a:r>
              <a:rPr lang="id-ID" sz="2205" strike="noStrike" noProof="1" dirty="0" smtClean="0">
                <a:latin typeface="Script MT Bold" pitchFamily="66" charset="0"/>
              </a:rPr>
              <a:t>Bagaimana cara menyampaikan cerita fantasi?</a:t>
            </a:r>
            <a:endParaRPr lang="id-ID" sz="2205" strike="noStrike" noProof="1" dirty="0">
              <a:latin typeface="Script MT Bold" pitchFamily="66" charset="0"/>
            </a:endParaRPr>
          </a:p>
        </p:txBody>
      </p:sp>
      <p:pic>
        <p:nvPicPr>
          <p:cNvPr id="28676" name="Picture 10" descr="Cerita-Fantasi.jpg"/>
          <p:cNvPicPr>
            <a:picLocks noChangeAspect="1"/>
          </p:cNvPicPr>
          <p:nvPr/>
        </p:nvPicPr>
        <p:blipFill>
          <a:blip r:embed="rId6"/>
          <a:stretch>
            <a:fillRect/>
          </a:stretch>
        </p:blipFill>
        <p:spPr>
          <a:xfrm>
            <a:off x="936625" y="2914650"/>
            <a:ext cx="4659313" cy="3436938"/>
          </a:xfrm>
          <a:prstGeom prst="rect">
            <a:avLst/>
          </a:prstGeom>
          <a:noFill/>
          <a:ln w="9525">
            <a:noFill/>
          </a:ln>
        </p:spPr>
      </p:pic>
      <p:sp>
        <p:nvSpPr>
          <p:cNvPr id="12" name="Oval 11"/>
          <p:cNvSpPr/>
          <p:nvPr/>
        </p:nvSpPr>
        <p:spPr>
          <a:xfrm>
            <a:off x="6605588" y="3465513"/>
            <a:ext cx="1574800" cy="1022350"/>
          </a:xfrm>
          <a:prstGeom prst="ellipse">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fontAlgn="auto"/>
            <a:r>
              <a:rPr lang="id-ID" sz="1985" strike="noStrike" noProof="1" dirty="0" smtClean="0">
                <a:solidFill>
                  <a:schemeClr val="tx1"/>
                </a:solidFill>
              </a:rPr>
              <a:t>Lisan</a:t>
            </a:r>
            <a:endParaRPr lang="id-ID" sz="1985" strike="noStrike" noProof="1" dirty="0">
              <a:solidFill>
                <a:schemeClr val="tx1"/>
              </a:solidFill>
            </a:endParaRPr>
          </a:p>
        </p:txBody>
      </p:sp>
      <p:sp>
        <p:nvSpPr>
          <p:cNvPr id="14" name="Oval 13"/>
          <p:cNvSpPr/>
          <p:nvPr/>
        </p:nvSpPr>
        <p:spPr>
          <a:xfrm>
            <a:off x="6684963" y="4724400"/>
            <a:ext cx="1574800" cy="1023938"/>
          </a:xfrm>
          <a:prstGeom prst="ellipse">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fontAlgn="auto"/>
            <a:r>
              <a:rPr lang="id-ID" sz="1985" strike="noStrike" noProof="1" dirty="0" smtClean="0">
                <a:solidFill>
                  <a:schemeClr val="tx1"/>
                </a:solidFill>
              </a:rPr>
              <a:t>Tulis</a:t>
            </a:r>
            <a:endParaRPr lang="id-ID" sz="1985" strike="noStrike" noProof="1" dirty="0">
              <a:solidFill>
                <a:schemeClr val="tx1"/>
              </a:solidFill>
            </a:endParaRPr>
          </a:p>
        </p:txBody>
      </p:sp>
      <p:sp>
        <p:nvSpPr>
          <p:cNvPr id="15" name="Curved Up Arrow 14"/>
          <p:cNvSpPr/>
          <p:nvPr/>
        </p:nvSpPr>
        <p:spPr>
          <a:xfrm>
            <a:off x="5661025" y="5354638"/>
            <a:ext cx="944563" cy="314325"/>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id-ID" sz="1985" strike="noStrike" noProof="1">
              <a:solidFill>
                <a:schemeClr val="tx1"/>
              </a:solidFill>
            </a:endParaRPr>
          </a:p>
        </p:txBody>
      </p:sp>
      <p:sp>
        <p:nvSpPr>
          <p:cNvPr id="16" name="Curved Down Arrow 15"/>
          <p:cNvSpPr/>
          <p:nvPr/>
        </p:nvSpPr>
        <p:spPr>
          <a:xfrm>
            <a:off x="5661025" y="3465513"/>
            <a:ext cx="944563" cy="314325"/>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id-ID" sz="1985" strike="noStrike" noProof="1">
              <a:solidFill>
                <a:schemeClr val="tx1"/>
              </a:solidFill>
            </a:endParaRPr>
          </a:p>
        </p:txBody>
      </p:sp>
      <p:sp>
        <p:nvSpPr>
          <p:cNvPr id="18" name="TextBox 17"/>
          <p:cNvSpPr txBox="1"/>
          <p:nvPr/>
        </p:nvSpPr>
        <p:spPr>
          <a:xfrm>
            <a:off x="936625" y="6535738"/>
            <a:ext cx="2598738" cy="295275"/>
          </a:xfrm>
          <a:prstGeom prst="rect">
            <a:avLst/>
          </a:prstGeom>
          <a:noFill/>
        </p:spPr>
        <p:txBody>
          <a:bodyPr wrap="square" rtlCol="0">
            <a:spAutoFit/>
          </a:bodyPr>
          <a:lstStyle/>
          <a:p>
            <a:pPr fontAlgn="auto"/>
            <a:r>
              <a:rPr lang="id-ID" sz="1325" noProof="1" dirty="0" smtClean="0">
                <a:latin typeface="Script MT Bold" pitchFamily="66" charset="0"/>
                <a:ea typeface="+mn-ea"/>
                <a:cs typeface="+mn-cs"/>
              </a:rPr>
              <a:t>Harry Potter, J.K. Rowling</a:t>
            </a:r>
            <a:endParaRPr lang="id-ID" sz="1325" noProof="1" dirty="0">
              <a:latin typeface="Script MT Bold" pitchFamily="66" charset="0"/>
            </a:endParaRPr>
          </a:p>
        </p:txBody>
      </p:sp>
      <p:sp>
        <p:nvSpPr>
          <p:cNvPr id="6" name="Left Arrow 5">
            <a:hlinkClick r:id="rId7" action="ppaction://hlinksldjump"/>
          </p:cNvPr>
          <p:cNvSpPr/>
          <p:nvPr/>
        </p:nvSpPr>
        <p:spPr>
          <a:xfrm>
            <a:off x="542925" y="6665913"/>
            <a:ext cx="944563" cy="63023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id-ID" sz="1985" strike="noStrike" noProof="1"/>
          </a:p>
        </p:txBody>
      </p:sp>
      <p:sp>
        <p:nvSpPr>
          <p:cNvPr id="3" name="Chevron 2">
            <a:hlinkClick r:id="rId8" action="ppaction://hlinksldjump"/>
          </p:cNvPr>
          <p:cNvSpPr/>
          <p:nvPr/>
        </p:nvSpPr>
        <p:spPr>
          <a:xfrm>
            <a:off x="6818313" y="2225675"/>
            <a:ext cx="3062288" cy="581025"/>
          </a:xfrm>
          <a:prstGeom prst="chevron">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lang="id-ID" altLang="en-US" sz="1985" strike="noStrike" noProof="1">
                <a:solidFill>
                  <a:schemeClr val="tx1"/>
                </a:solidFill>
              </a:rPr>
              <a:t>Langkah-langkahnya sebagai berikut</a:t>
            </a:r>
            <a:endParaRPr lang="id-ID" altLang="en-US" sz="1985" strike="noStrike" noProof="1">
              <a:solidFill>
                <a:schemeClr val="tx1"/>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a:xfrm>
            <a:off x="811213" y="390525"/>
            <a:ext cx="8924925" cy="1190625"/>
          </a:xfrm>
          <a:solidFill>
            <a:schemeClr val="accent3">
              <a:lumMod val="20000"/>
              <a:lumOff val="80000"/>
            </a:schemeClr>
          </a:solidFill>
          <a:ln w="12700">
            <a:solidFill>
              <a:schemeClr val="accent6"/>
            </a:solidFill>
            <a:miter lim="800000"/>
          </a:ln>
        </p:spPr>
        <p:style>
          <a:lnRef idx="2">
            <a:schemeClr val="accent6"/>
          </a:lnRef>
          <a:fillRef idx="1">
            <a:schemeClr val="lt1"/>
          </a:fillRef>
          <a:effectRef idx="0">
            <a:schemeClr val="accent6"/>
          </a:effectRef>
          <a:fontRef idx="minor">
            <a:schemeClr val="dk1"/>
          </a:fontRef>
        </p:style>
        <p:txBody>
          <a:bodyPr>
            <a:normAutofit fontScale="90000"/>
          </a:bodyPr>
          <a:lstStyle/>
          <a:p>
            <a:pPr marL="0" marR="0" indent="0" algn="l" defTabSz="1007745" rtl="0" eaLnBrk="1" fontAlgn="auto" latinLnBrk="0" hangingPunct="1">
              <a:lnSpc>
                <a:spcPct val="90000"/>
              </a:lnSpc>
              <a:spcBef>
                <a:spcPct val="0"/>
              </a:spcBef>
              <a:spcAft>
                <a:spcPct val="0"/>
              </a:spcAft>
              <a:buClrTx/>
              <a:buSzTx/>
              <a:buFontTx/>
              <a:buNone/>
            </a:pPr>
            <a:r>
              <a:rPr kumimoji="0" lang="id-ID" sz="4850" b="0" i="0" u="none" strike="noStrike" kern="1200" cap="none" spc="0" normalizeH="0" baseline="0" noProof="1" dirty="0" smtClean="0">
                <a:solidFill>
                  <a:schemeClr val="dk1"/>
                </a:solidFill>
                <a:latin typeface="Script MT Bold" pitchFamily="66" charset="0"/>
                <a:ea typeface="+mn-ea"/>
                <a:cs typeface="+mn-cs"/>
              </a:rPr>
              <a:t>Langkah Penyampaian Cerita Fantasi</a:t>
            </a:r>
            <a:endParaRPr kumimoji="0" lang="id-ID" sz="4850" b="0" i="0" u="none" strike="noStrike" kern="1200" cap="none" spc="0" normalizeH="0" baseline="0" noProof="1" dirty="0">
              <a:solidFill>
                <a:schemeClr val="dk1"/>
              </a:solidFill>
              <a:latin typeface="Script MT Bold" pitchFamily="66" charset="0"/>
              <a:ea typeface="+mn-ea"/>
              <a:cs typeface="+mn-cs"/>
            </a:endParaRPr>
          </a:p>
        </p:txBody>
      </p:sp>
      <p:graphicFrame>
        <p:nvGraphicFramePr>
          <p:cNvPr id="6" name="Content Placeholder 5"/>
          <p:cNvGraphicFramePr>
            <a:graphicFrameLocks noGrp="1"/>
          </p:cNvGraphicFramePr>
          <p:nvPr>
            <p:ph idx="1"/>
          </p:nvPr>
        </p:nvGraphicFramePr>
        <p:xfrm>
          <a:off x="810969" y="1417949"/>
          <a:ext cx="9259210" cy="5334716"/>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7" name="TextBox 6"/>
          <p:cNvSpPr txBox="1"/>
          <p:nvPr/>
        </p:nvSpPr>
        <p:spPr>
          <a:xfrm>
            <a:off x="1093788" y="1968500"/>
            <a:ext cx="3859213" cy="2954338"/>
          </a:xfrm>
          <a:prstGeom prst="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pPr fontAlgn="auto"/>
            <a:r>
              <a:rPr lang="id-ID" sz="1545" strike="noStrike" noProof="1" dirty="0" smtClean="0"/>
              <a:t>1. Baca keseluruhan cerita fantasi</a:t>
            </a:r>
            <a:endParaRPr lang="id-ID" sz="1545" strike="noStrike" noProof="1" dirty="0" smtClean="0"/>
          </a:p>
          <a:p>
            <a:pPr fontAlgn="auto"/>
            <a:r>
              <a:rPr lang="id-ID" sz="1545" strike="noStrike" noProof="1" dirty="0" smtClean="0"/>
              <a:t>2. Catat tokoh-tokoh dalam cerita fantasi</a:t>
            </a:r>
            <a:endParaRPr lang="id-ID" sz="1545" strike="noStrike" noProof="1" dirty="0" smtClean="0"/>
          </a:p>
          <a:p>
            <a:pPr fontAlgn="auto"/>
            <a:r>
              <a:rPr lang="id-ID" sz="1545" strike="noStrike" noProof="1" dirty="0" smtClean="0"/>
              <a:t>3. Catat peristiwa penting dalam cerita fantasi</a:t>
            </a:r>
            <a:endParaRPr lang="id-ID" sz="1545" strike="noStrike" noProof="1" dirty="0" smtClean="0"/>
          </a:p>
          <a:p>
            <a:pPr fontAlgn="auto"/>
            <a:r>
              <a:rPr lang="id-ID" sz="1545" strike="noStrike" noProof="1" dirty="0" smtClean="0"/>
              <a:t>4. Catat latar cerita fantasi</a:t>
            </a:r>
            <a:endParaRPr lang="id-ID" sz="1545" strike="noStrike" noProof="1" dirty="0" smtClean="0"/>
          </a:p>
          <a:p>
            <a:pPr fontAlgn="auto"/>
            <a:r>
              <a:rPr lang="id-ID" sz="1545" strike="noStrike" noProof="1" dirty="0" smtClean="0"/>
              <a:t>5. Ceritakan kembali cerita fantasi berdasarkan tokoh, peristiwa, dan latar yang telah dicatat</a:t>
            </a:r>
            <a:endParaRPr lang="id-ID" sz="1545" strike="noStrike" noProof="1" dirty="0" smtClean="0"/>
          </a:p>
          <a:p>
            <a:pPr fontAlgn="auto"/>
            <a:r>
              <a:rPr lang="id-ID" sz="1545" strike="noStrike" noProof="1" dirty="0" smtClean="0"/>
              <a:t>6. Perhatikan penampilan dan gerakan tubuh </a:t>
            </a:r>
            <a:endParaRPr lang="id-ID" sz="1545" strike="noStrike" noProof="1" dirty="0" smtClean="0"/>
          </a:p>
          <a:p>
            <a:pPr fontAlgn="auto"/>
            <a:r>
              <a:rPr lang="id-ID" sz="1545" strike="noStrike" noProof="1" dirty="0" smtClean="0"/>
              <a:t>7. Perhatikan intonasi, irama, artikulasi, dan lafal</a:t>
            </a:r>
            <a:endParaRPr lang="id-ID" sz="1545" strike="noStrike" noProof="1" dirty="0" smtClean="0"/>
          </a:p>
          <a:p>
            <a:pPr fontAlgn="auto"/>
            <a:r>
              <a:rPr lang="id-ID" sz="1545" strike="noStrike" noProof="1" dirty="0" smtClean="0"/>
              <a:t>8. Ceritakan bagian pembuka, inti, dan </a:t>
            </a:r>
            <a:r>
              <a:rPr lang="en-US" sz="1545" strike="noStrike" noProof="1" dirty="0" smtClean="0"/>
              <a:t>    </a:t>
            </a:r>
            <a:r>
              <a:rPr lang="id-ID" sz="1545" strike="noStrike" noProof="1" dirty="0" smtClean="0"/>
              <a:t>penutup </a:t>
            </a:r>
            <a:r>
              <a:rPr lang="id-ID" sz="1545" strike="noStrike" noProof="1" dirty="0" smtClean="0"/>
              <a:t>secara urut </a:t>
            </a:r>
            <a:endParaRPr lang="id-ID" sz="1545" strike="noStrike" noProof="1" dirty="0"/>
          </a:p>
        </p:txBody>
      </p:sp>
      <p:sp>
        <p:nvSpPr>
          <p:cNvPr id="8" name="Up Arrow 7"/>
          <p:cNvSpPr/>
          <p:nvPr/>
        </p:nvSpPr>
        <p:spPr>
          <a:xfrm>
            <a:off x="2668588" y="5118100"/>
            <a:ext cx="787400" cy="787400"/>
          </a:xfrm>
          <a:prstGeom prst="upArrow">
            <a:avLst/>
          </a:prstGeom>
          <a:solidFill>
            <a:schemeClr val="tx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id-ID" sz="1985" strike="noStrike" noProof="1"/>
          </a:p>
        </p:txBody>
      </p:sp>
      <p:sp>
        <p:nvSpPr>
          <p:cNvPr id="9" name="Up Arrow 8"/>
          <p:cNvSpPr/>
          <p:nvPr/>
        </p:nvSpPr>
        <p:spPr>
          <a:xfrm>
            <a:off x="7315200" y="5040313"/>
            <a:ext cx="785813" cy="787400"/>
          </a:xfrm>
          <a:prstGeom prst="upArrow">
            <a:avLst/>
          </a:prstGeom>
          <a:solidFill>
            <a:schemeClr val="tx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id-ID" sz="1985" strike="noStrike" noProof="1"/>
          </a:p>
        </p:txBody>
      </p:sp>
      <p:sp>
        <p:nvSpPr>
          <p:cNvPr id="10" name="TextBox 9"/>
          <p:cNvSpPr txBox="1"/>
          <p:nvPr/>
        </p:nvSpPr>
        <p:spPr>
          <a:xfrm>
            <a:off x="5740400" y="2441575"/>
            <a:ext cx="4251325" cy="1760538"/>
          </a:xfrm>
          <a:prstGeom prst="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pPr marL="342900" indent="-342900" fontAlgn="auto"/>
            <a:r>
              <a:rPr lang="id-ID" sz="1545" strike="noStrike" noProof="1" dirty="0" smtClean="0"/>
              <a:t>1. Baca cerita fantasi dengan saksama.</a:t>
            </a:r>
            <a:endParaRPr lang="id-ID" sz="1545" strike="noStrike" noProof="1" dirty="0" smtClean="0"/>
          </a:p>
          <a:p>
            <a:pPr marL="342900" indent="-342900" fontAlgn="auto"/>
            <a:r>
              <a:rPr lang="id-ID" sz="1545" strike="noStrike" noProof="1" dirty="0" smtClean="0"/>
              <a:t>2.Tentukan peristiwa-peristiwa yang </a:t>
            </a:r>
            <a:r>
              <a:rPr lang="id-ID" sz="1545" strike="noStrike" noProof="1" dirty="0" smtClean="0"/>
              <a:t>terdapat</a:t>
            </a:r>
            <a:endParaRPr lang="en-US" sz="1545" strike="noStrike" noProof="1" dirty="0" smtClean="0"/>
          </a:p>
          <a:p>
            <a:pPr marL="342900" indent="-342900" fontAlgn="auto"/>
            <a:r>
              <a:rPr lang="en-US" sz="1545" strike="noStrike" noProof="1" dirty="0" smtClean="0"/>
              <a:t> </a:t>
            </a:r>
            <a:r>
              <a:rPr lang="en-US" sz="1545" strike="noStrike" noProof="1" dirty="0" smtClean="0"/>
              <a:t>   </a:t>
            </a:r>
            <a:r>
              <a:rPr lang="id-ID" sz="1545" strike="noStrike" noProof="1" dirty="0" smtClean="0"/>
              <a:t>dalam </a:t>
            </a:r>
            <a:r>
              <a:rPr lang="id-ID" sz="1545" strike="noStrike" noProof="1" dirty="0" smtClean="0"/>
              <a:t>cerita fantasi.</a:t>
            </a:r>
            <a:endParaRPr lang="id-ID" sz="1545" strike="noStrike" noProof="1" dirty="0" smtClean="0"/>
          </a:p>
          <a:p>
            <a:pPr fontAlgn="auto"/>
            <a:r>
              <a:rPr lang="id-ID" sz="1545" strike="noStrike" noProof="1" dirty="0" smtClean="0"/>
              <a:t>3. Kembangkan peristiwa-peristiwa tersebut </a:t>
            </a:r>
            <a:r>
              <a:rPr lang="en-US" sz="1545" strike="noStrike" noProof="1" dirty="0" smtClean="0"/>
              <a:t>    </a:t>
            </a:r>
            <a:r>
              <a:rPr lang="id-ID" sz="1545" strike="noStrike" noProof="1" dirty="0" smtClean="0"/>
              <a:t>menjadi </a:t>
            </a:r>
            <a:r>
              <a:rPr lang="id-ID" sz="1545" strike="noStrike" noProof="1" dirty="0" smtClean="0"/>
              <a:t>sebuah cerita fantasi dengan kalimat sendiri. </a:t>
            </a:r>
            <a:endParaRPr lang="id-ID" sz="1545" strike="noStrike" noProof="1" dirty="0" smtClean="0"/>
          </a:p>
          <a:p>
            <a:pPr marL="342900" indent="-342900" fontAlgn="auto">
              <a:buAutoNum type="arabicPeriod"/>
            </a:pPr>
            <a:endParaRPr lang="id-ID" sz="1545" strike="noStrike" noProof="1" dirty="0"/>
          </a:p>
        </p:txBody>
      </p:sp>
      <p:sp>
        <p:nvSpPr>
          <p:cNvPr id="3" name="Left Arrow 2"/>
          <p:cNvSpPr/>
          <p:nvPr/>
        </p:nvSpPr>
        <p:spPr>
          <a:xfrm>
            <a:off x="503238" y="6550025"/>
            <a:ext cx="798513" cy="449263"/>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1985" strike="noStrike" noProof="1"/>
          </a:p>
        </p:txBody>
      </p:sp>
      <p:sp>
        <p:nvSpPr>
          <p:cNvPr id="4" name="Text Box 3">
            <a:hlinkClick r:id="rId6" action="ppaction://hlinksldjump"/>
          </p:cNvPr>
          <p:cNvSpPr txBox="1"/>
          <p:nvPr/>
        </p:nvSpPr>
        <p:spPr>
          <a:xfrm>
            <a:off x="403225" y="6500813"/>
            <a:ext cx="1098550" cy="396875"/>
          </a:xfrm>
          <a:prstGeom prst="rect">
            <a:avLst/>
          </a:prstGeom>
          <a:noFill/>
        </p:spPr>
        <p:txBody>
          <a:bodyPr wrap="square" rtlCol="0">
            <a:spAutoFit/>
          </a:bodyPr>
          <a:lstStyle/>
          <a:p>
            <a:pPr fontAlgn="auto"/>
            <a:endParaRPr lang="en-US" sz="1985" noProof="1"/>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a:gradFill rotWithShape="1">
            <a:gsLst>
              <a:gs pos="0">
                <a:schemeClr val="accent3">
                  <a:lumMod val="110000"/>
                  <a:satMod val="105000"/>
                  <a:tint val="67000"/>
                </a:schemeClr>
              </a:gs>
              <a:gs pos="50000">
                <a:schemeClr val="accent3">
                  <a:lumMod val="105000"/>
                  <a:satMod val="103000"/>
                  <a:tint val="73000"/>
                </a:schemeClr>
              </a:gs>
              <a:gs pos="100000">
                <a:schemeClr val="accent3">
                  <a:lumMod val="105000"/>
                  <a:satMod val="109000"/>
                  <a:tint val="81000"/>
                </a:schemeClr>
              </a:gs>
            </a:gsLst>
            <a:lin ang="5400000" scaled="0"/>
          </a:gradFill>
          <a:ln w="6350">
            <a:solidFill>
              <a:schemeClr val="accent3"/>
            </a:solidFill>
            <a:miter lim="800000"/>
          </a:ln>
        </p:spPr>
        <p:style>
          <a:lnRef idx="1">
            <a:schemeClr val="accent3"/>
          </a:lnRef>
          <a:fillRef idx="2">
            <a:schemeClr val="accent3"/>
          </a:fillRef>
          <a:effectRef idx="1">
            <a:schemeClr val="accent3"/>
          </a:effectRef>
          <a:fontRef idx="minor">
            <a:schemeClr val="dk1"/>
          </a:fontRef>
        </p:style>
        <p:txBody>
          <a:bodyPr>
            <a:normAutofit/>
          </a:bodyPr>
          <a:lstStyle/>
          <a:p>
            <a:pPr marL="0" marR="0" indent="0" algn="ctr" defTabSz="1007745" rtl="0" eaLnBrk="1" fontAlgn="auto" latinLnBrk="0" hangingPunct="1">
              <a:lnSpc>
                <a:spcPct val="90000"/>
              </a:lnSpc>
              <a:spcBef>
                <a:spcPct val="0"/>
              </a:spcBef>
              <a:spcAft>
                <a:spcPct val="0"/>
              </a:spcAft>
              <a:buClrTx/>
              <a:buSzTx/>
              <a:buFontTx/>
              <a:buNone/>
            </a:pPr>
            <a:r>
              <a:rPr kumimoji="0" lang="id-ID" sz="2800" b="1" i="0" u="none" strike="noStrike" kern="1200" cap="none" spc="0" normalizeH="0" baseline="0" noProof="1" dirty="0" smtClean="0">
                <a:solidFill>
                  <a:schemeClr val="dk1"/>
                </a:solidFill>
                <a:latin typeface="Arial Black" panose="020B0A04020102020204" pitchFamily="34" charset="0"/>
                <a:ea typeface="+mn-ea"/>
                <a:cs typeface="+mn-cs"/>
              </a:rPr>
              <a:t>D. Struktur dan Kebahasaan Cerita Fantasi</a:t>
            </a:r>
            <a:endParaRPr kumimoji="0" lang="id-ID" sz="2800" b="1" i="0" u="none" strike="noStrike" kern="1200" cap="none" spc="0" normalizeH="0" baseline="0" noProof="1" dirty="0">
              <a:solidFill>
                <a:schemeClr val="dk1"/>
              </a:solidFill>
              <a:latin typeface="Arial Black" panose="020B0A04020102020204" pitchFamily="34" charset="0"/>
              <a:ea typeface="+mn-ea"/>
              <a:cs typeface="+mn-cs"/>
            </a:endParaRPr>
          </a:p>
        </p:txBody>
      </p:sp>
      <p:graphicFrame>
        <p:nvGraphicFramePr>
          <p:cNvPr id="7" name="Diagram 6"/>
          <p:cNvGraphicFramePr/>
          <p:nvPr/>
        </p:nvGraphicFramePr>
        <p:xfrm>
          <a:off x="1743514" y="1864130"/>
          <a:ext cx="6717354" cy="447823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5" name="Text Box 4">
            <a:hlinkClick r:id="rId6" action="ppaction://hlinksldjump"/>
          </p:cNvPr>
          <p:cNvSpPr txBox="1"/>
          <p:nvPr/>
        </p:nvSpPr>
        <p:spPr>
          <a:xfrm>
            <a:off x="3036888" y="3794125"/>
            <a:ext cx="1998663" cy="566738"/>
          </a:xfrm>
          <a:prstGeom prst="rect">
            <a:avLst/>
          </a:prstGeom>
          <a:noFill/>
        </p:spPr>
        <p:txBody>
          <a:bodyPr wrap="square" rtlCol="0">
            <a:spAutoFit/>
          </a:bodyPr>
          <a:lstStyle/>
          <a:p>
            <a:pPr algn="ctr" fontAlgn="auto"/>
            <a:r>
              <a:rPr lang="en-US" sz="3085" noProof="1">
                <a:solidFill>
                  <a:schemeClr val="bg1"/>
                </a:solidFill>
                <a:latin typeface="+mn-lt"/>
                <a:ea typeface="+mn-ea"/>
                <a:cs typeface="+mn-cs"/>
              </a:rPr>
              <a:t>Struktur</a:t>
            </a:r>
            <a:endParaRPr lang="en-US" sz="3085" noProof="1">
              <a:solidFill>
                <a:schemeClr val="bg1"/>
              </a:solidFill>
            </a:endParaRPr>
          </a:p>
        </p:txBody>
      </p:sp>
      <p:sp>
        <p:nvSpPr>
          <p:cNvPr id="6" name="Text Box 5">
            <a:hlinkClick r:id="rId7" action="ppaction://hlinksldjump"/>
          </p:cNvPr>
          <p:cNvSpPr txBox="1"/>
          <p:nvPr/>
        </p:nvSpPr>
        <p:spPr>
          <a:xfrm>
            <a:off x="5719763" y="3811588"/>
            <a:ext cx="2430463" cy="565150"/>
          </a:xfrm>
          <a:prstGeom prst="rect">
            <a:avLst/>
          </a:prstGeom>
          <a:noFill/>
        </p:spPr>
        <p:txBody>
          <a:bodyPr wrap="square" rtlCol="0">
            <a:spAutoFit/>
          </a:bodyPr>
          <a:lstStyle/>
          <a:p>
            <a:pPr algn="ctr" fontAlgn="auto"/>
            <a:r>
              <a:rPr lang="en-US" sz="3085" noProof="1">
                <a:solidFill>
                  <a:schemeClr val="bg1"/>
                </a:solidFill>
                <a:latin typeface="+mn-lt"/>
                <a:ea typeface="+mn-ea"/>
                <a:cs typeface="+mn-cs"/>
              </a:rPr>
              <a:t>Kebahasaan</a:t>
            </a:r>
            <a:endParaRPr lang="en-US" sz="3085" noProof="1">
              <a:solidFill>
                <a:schemeClr val="bg1"/>
              </a:solidFill>
            </a:endParaRPr>
          </a:p>
        </p:txBody>
      </p:sp>
      <p:sp>
        <p:nvSpPr>
          <p:cNvPr id="8" name="Left Arrow 7">
            <a:hlinkClick r:id="rId8" action="ppaction://hlinksldjump"/>
          </p:cNvPr>
          <p:cNvSpPr/>
          <p:nvPr/>
        </p:nvSpPr>
        <p:spPr>
          <a:xfrm>
            <a:off x="439738" y="6246813"/>
            <a:ext cx="733425" cy="550863"/>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1985" strike="noStrike" noProof="1"/>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a:xfrm>
            <a:off x="1487488" y="315913"/>
            <a:ext cx="8347075" cy="708025"/>
          </a:xfrm>
          <a:gradFill rotWithShape="1">
            <a:gsLst>
              <a:gs pos="0">
                <a:schemeClr val="accent3">
                  <a:lumMod val="110000"/>
                  <a:satMod val="105000"/>
                  <a:tint val="67000"/>
                </a:schemeClr>
              </a:gs>
              <a:gs pos="50000">
                <a:schemeClr val="accent3">
                  <a:lumMod val="105000"/>
                  <a:satMod val="103000"/>
                  <a:tint val="73000"/>
                </a:schemeClr>
              </a:gs>
              <a:gs pos="100000">
                <a:schemeClr val="accent3">
                  <a:lumMod val="105000"/>
                  <a:satMod val="109000"/>
                  <a:tint val="81000"/>
                </a:schemeClr>
              </a:gs>
            </a:gsLst>
            <a:lin ang="5400000" scaled="0"/>
          </a:gradFill>
          <a:ln w="6350">
            <a:solidFill>
              <a:schemeClr val="accent3"/>
            </a:solidFill>
            <a:miter lim="800000"/>
          </a:ln>
        </p:spPr>
        <p:style>
          <a:lnRef idx="1">
            <a:schemeClr val="accent3"/>
          </a:lnRef>
          <a:fillRef idx="2">
            <a:schemeClr val="accent3"/>
          </a:fillRef>
          <a:effectRef idx="1">
            <a:schemeClr val="accent3"/>
          </a:effectRef>
          <a:fontRef idx="minor">
            <a:schemeClr val="dk1"/>
          </a:fontRef>
        </p:style>
        <p:txBody>
          <a:bodyPr>
            <a:normAutofit/>
          </a:bodyPr>
          <a:lstStyle/>
          <a:p>
            <a:pPr marL="0" marR="0" indent="0" algn="l" defTabSz="1007745" rtl="0" eaLnBrk="1" fontAlgn="auto" latinLnBrk="0" hangingPunct="1">
              <a:lnSpc>
                <a:spcPct val="90000"/>
              </a:lnSpc>
              <a:spcBef>
                <a:spcPct val="0"/>
              </a:spcBef>
              <a:spcAft>
                <a:spcPct val="0"/>
              </a:spcAft>
              <a:buClrTx/>
              <a:buSzTx/>
              <a:buFontTx/>
              <a:buNone/>
            </a:pPr>
            <a:r>
              <a:rPr kumimoji="0" lang="id-ID" sz="3530" b="0" i="0" u="none" strike="noStrike" kern="1200" cap="none" spc="0" normalizeH="0" baseline="0" noProof="1" dirty="0" smtClean="0">
                <a:solidFill>
                  <a:schemeClr val="dk1"/>
                </a:solidFill>
                <a:latin typeface="Script MT Bold" pitchFamily="66" charset="0"/>
                <a:ea typeface="+mn-ea"/>
                <a:cs typeface="+mn-cs"/>
              </a:rPr>
              <a:t>Struktur Cerita Fantasi</a:t>
            </a:r>
            <a:endParaRPr kumimoji="0" lang="id-ID" sz="3530" b="0" i="0" u="none" strike="noStrike" kern="1200" cap="none" spc="0" normalizeH="0" baseline="0" noProof="1" dirty="0">
              <a:solidFill>
                <a:schemeClr val="dk1"/>
              </a:solidFill>
              <a:latin typeface="Script MT Bold" pitchFamily="66" charset="0"/>
              <a:ea typeface="+mn-ea"/>
              <a:cs typeface="+mn-cs"/>
            </a:endParaRPr>
          </a:p>
        </p:txBody>
      </p:sp>
      <p:graphicFrame>
        <p:nvGraphicFramePr>
          <p:cNvPr id="3" name="Diagram 2"/>
          <p:cNvGraphicFramePr/>
          <p:nvPr/>
        </p:nvGraphicFramePr>
        <p:xfrm>
          <a:off x="3850111" y="1496684"/>
          <a:ext cx="5511454" cy="349932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pic>
        <p:nvPicPr>
          <p:cNvPr id="4" name="Picture 3" descr="anak rembulan.jpg"/>
          <p:cNvPicPr>
            <a:picLocks noChangeAspect="1"/>
          </p:cNvPicPr>
          <p:nvPr/>
        </p:nvPicPr>
        <p:blipFill>
          <a:blip r:embed="rId6"/>
          <a:stretch>
            <a:fillRect/>
          </a:stretch>
        </p:blipFill>
        <p:spPr>
          <a:xfrm>
            <a:off x="858180" y="1575419"/>
            <a:ext cx="2067667" cy="3306873"/>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5" name="TextBox 4"/>
          <p:cNvSpPr txBox="1"/>
          <p:nvPr/>
        </p:nvSpPr>
        <p:spPr>
          <a:xfrm>
            <a:off x="542925" y="5118100"/>
            <a:ext cx="3386138" cy="330200"/>
          </a:xfrm>
          <a:prstGeom prst="rect">
            <a:avLst/>
          </a:prstGeom>
          <a:noFill/>
        </p:spPr>
        <p:txBody>
          <a:bodyPr wrap="square" rtlCol="0">
            <a:spAutoFit/>
          </a:bodyPr>
          <a:lstStyle/>
          <a:p>
            <a:pPr fontAlgn="auto"/>
            <a:r>
              <a:rPr lang="id-ID" sz="1545" noProof="1" dirty="0" smtClean="0">
                <a:latin typeface="Script MT Bold" pitchFamily="66" charset="0"/>
                <a:ea typeface="+mn-ea"/>
                <a:cs typeface="+mn-cs"/>
              </a:rPr>
              <a:t>Anak Rembulan, Joko Lelono</a:t>
            </a:r>
            <a:endParaRPr lang="id-ID" sz="1545" noProof="1" dirty="0">
              <a:latin typeface="Script MT Bold" pitchFamily="66" charset="0"/>
            </a:endParaRPr>
          </a:p>
        </p:txBody>
      </p:sp>
      <p:sp>
        <p:nvSpPr>
          <p:cNvPr id="6" name="Left Arrow 5"/>
          <p:cNvSpPr/>
          <p:nvPr/>
        </p:nvSpPr>
        <p:spPr>
          <a:xfrm>
            <a:off x="944563" y="6243638"/>
            <a:ext cx="617538" cy="500063"/>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1985" strike="noStrike" noProof="1"/>
          </a:p>
        </p:txBody>
      </p:sp>
      <p:sp>
        <p:nvSpPr>
          <p:cNvPr id="7" name="Text Box 6">
            <a:hlinkClick r:id="rId7" action="ppaction://hlinksldjump"/>
          </p:cNvPr>
          <p:cNvSpPr txBox="1"/>
          <p:nvPr/>
        </p:nvSpPr>
        <p:spPr>
          <a:xfrm>
            <a:off x="862013" y="6127750"/>
            <a:ext cx="915988" cy="396875"/>
          </a:xfrm>
          <a:prstGeom prst="rect">
            <a:avLst/>
          </a:prstGeom>
          <a:noFill/>
        </p:spPr>
        <p:txBody>
          <a:bodyPr wrap="square" rtlCol="0">
            <a:spAutoFit/>
          </a:bodyPr>
          <a:lstStyle/>
          <a:p>
            <a:pPr fontAlgn="auto"/>
            <a:endParaRPr lang="en-US" sz="1985" noProof="1"/>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a:xfrm>
            <a:off x="811213" y="303213"/>
            <a:ext cx="8943975" cy="1036638"/>
          </a:xfrm>
        </p:spPr>
        <p:txBody>
          <a:bodyPr>
            <a:normAutofit/>
          </a:bodyPr>
          <a:lstStyle/>
          <a:p>
            <a:pPr marL="0" marR="0" indent="0" algn="l" defTabSz="1007745" rtl="0" eaLnBrk="1" fontAlgn="auto" latinLnBrk="0" hangingPunct="1">
              <a:lnSpc>
                <a:spcPct val="90000"/>
              </a:lnSpc>
              <a:spcBef>
                <a:spcPct val="0"/>
              </a:spcBef>
              <a:spcAft>
                <a:spcPct val="0"/>
              </a:spcAft>
              <a:buClrTx/>
              <a:buSzTx/>
              <a:buFontTx/>
              <a:buNone/>
            </a:pPr>
            <a:r>
              <a:rPr kumimoji="0" lang="id-ID" sz="3530" b="1" i="0" u="none" strike="noStrike" kern="1200" cap="none" spc="0" normalizeH="0" baseline="0" noProof="1" dirty="0" smtClean="0">
                <a:solidFill>
                  <a:schemeClr val="tx1"/>
                </a:solidFill>
                <a:latin typeface="Script MT Bold" pitchFamily="66" charset="0"/>
                <a:ea typeface="+mj-ea"/>
                <a:cs typeface="+mj-cs"/>
              </a:rPr>
              <a:t>Kebahasaan dalam Cerita Fantasi</a:t>
            </a:r>
            <a:endParaRPr kumimoji="0" lang="id-ID" sz="3530" b="0" i="0" u="none" strike="noStrike" kern="1200" cap="none" spc="0" normalizeH="0" baseline="0" noProof="1" dirty="0">
              <a:solidFill>
                <a:schemeClr val="tx1"/>
              </a:solidFill>
              <a:latin typeface="Script MT Bold" pitchFamily="66" charset="0"/>
              <a:ea typeface="+mj-ea"/>
              <a:cs typeface="+mj-cs"/>
            </a:endParaRPr>
          </a:p>
        </p:txBody>
      </p:sp>
      <p:pic>
        <p:nvPicPr>
          <p:cNvPr id="33794" name="Content Placeholder 6" descr="banners-795243_640.png"/>
          <p:cNvPicPr>
            <a:picLocks noGrp="1" noChangeAspect="1"/>
          </p:cNvPicPr>
          <p:nvPr>
            <p:ph idx="1"/>
          </p:nvPr>
        </p:nvPicPr>
        <p:blipFill>
          <a:blip r:embed="rId1"/>
          <a:srcRect r="-3061" b="12857"/>
          <a:stretch>
            <a:fillRect/>
          </a:stretch>
        </p:blipFill>
        <p:spPr>
          <a:xfrm>
            <a:off x="936625" y="1497013"/>
            <a:ext cx="7951788" cy="4802187"/>
          </a:xfrm>
          <a:noFill/>
          <a:ln>
            <a:noFill/>
          </a:ln>
        </p:spPr>
      </p:pic>
      <p:sp>
        <p:nvSpPr>
          <p:cNvPr id="8" name="TextBox 7"/>
          <p:cNvSpPr txBox="1"/>
          <p:nvPr/>
        </p:nvSpPr>
        <p:spPr>
          <a:xfrm>
            <a:off x="1960563" y="1497013"/>
            <a:ext cx="5748338" cy="363538"/>
          </a:xfrm>
          <a:prstGeom prst="rect">
            <a:avLst/>
          </a:prstGeom>
          <a:noFill/>
        </p:spPr>
        <p:txBody>
          <a:bodyPr wrap="square" rtlCol="0">
            <a:spAutoFit/>
          </a:bodyPr>
          <a:lstStyle/>
          <a:p>
            <a:pPr algn="ctr" fontAlgn="auto"/>
            <a:r>
              <a:rPr lang="id-ID" sz="1765" b="1" noProof="1" dirty="0" smtClean="0">
                <a:latin typeface="+mn-lt"/>
                <a:ea typeface="+mn-ea"/>
                <a:cs typeface="+mn-cs"/>
              </a:rPr>
              <a:t>Penggunaan kata ganti</a:t>
            </a:r>
            <a:endParaRPr lang="id-ID" sz="1765" b="1" noProof="1" dirty="0"/>
          </a:p>
        </p:txBody>
      </p:sp>
      <p:sp>
        <p:nvSpPr>
          <p:cNvPr id="10" name="TextBox 9"/>
          <p:cNvSpPr txBox="1"/>
          <p:nvPr/>
        </p:nvSpPr>
        <p:spPr>
          <a:xfrm>
            <a:off x="1752600" y="2554288"/>
            <a:ext cx="6172200" cy="363538"/>
          </a:xfrm>
          <a:prstGeom prst="rect">
            <a:avLst/>
          </a:prstGeom>
          <a:noFill/>
        </p:spPr>
        <p:txBody>
          <a:bodyPr wrap="square" rtlCol="0">
            <a:spAutoFit/>
          </a:bodyPr>
          <a:lstStyle/>
          <a:p>
            <a:pPr algn="ctr" fontAlgn="auto"/>
            <a:r>
              <a:rPr lang="id-ID" sz="1765" b="1" noProof="1" dirty="0" smtClean="0">
                <a:latin typeface="+mn-lt"/>
                <a:ea typeface="+mn-ea"/>
                <a:cs typeface="+mn-cs"/>
              </a:rPr>
              <a:t>Kata yang mencerap pancaindra untuk mendeskripsikan latar</a:t>
            </a:r>
            <a:endParaRPr lang="id-ID" sz="1765" b="1" noProof="1" dirty="0"/>
          </a:p>
        </p:txBody>
      </p:sp>
      <p:sp>
        <p:nvSpPr>
          <p:cNvPr id="11" name="TextBox 10"/>
          <p:cNvSpPr txBox="1"/>
          <p:nvPr/>
        </p:nvSpPr>
        <p:spPr>
          <a:xfrm>
            <a:off x="1960563" y="3543300"/>
            <a:ext cx="5589588" cy="363538"/>
          </a:xfrm>
          <a:prstGeom prst="rect">
            <a:avLst/>
          </a:prstGeom>
          <a:noFill/>
        </p:spPr>
        <p:txBody>
          <a:bodyPr wrap="square" rtlCol="0">
            <a:spAutoFit/>
          </a:bodyPr>
          <a:lstStyle/>
          <a:p>
            <a:pPr algn="ctr" fontAlgn="auto"/>
            <a:r>
              <a:rPr lang="id-ID" sz="1765" b="1" noProof="1" dirty="0" smtClean="0">
                <a:latin typeface="+mn-lt"/>
                <a:ea typeface="+mn-ea"/>
                <a:cs typeface="+mn-cs"/>
              </a:rPr>
              <a:t>Pilihan kata dengan makna kias dan makna khusus</a:t>
            </a:r>
            <a:endParaRPr lang="id-ID" sz="1765" b="1" noProof="1" dirty="0"/>
          </a:p>
        </p:txBody>
      </p:sp>
      <p:sp>
        <p:nvSpPr>
          <p:cNvPr id="12" name="TextBox 11"/>
          <p:cNvSpPr txBox="1"/>
          <p:nvPr/>
        </p:nvSpPr>
        <p:spPr>
          <a:xfrm>
            <a:off x="2511425" y="4487863"/>
            <a:ext cx="4960938" cy="363538"/>
          </a:xfrm>
          <a:prstGeom prst="rect">
            <a:avLst/>
          </a:prstGeom>
          <a:noFill/>
        </p:spPr>
        <p:txBody>
          <a:bodyPr wrap="square" rtlCol="0">
            <a:spAutoFit/>
          </a:bodyPr>
          <a:lstStyle/>
          <a:p>
            <a:pPr algn="ctr" fontAlgn="auto"/>
            <a:r>
              <a:rPr lang="id-ID" sz="1765" b="1" noProof="1" dirty="0" smtClean="0">
                <a:latin typeface="+mn-lt"/>
                <a:ea typeface="+mn-ea"/>
                <a:cs typeface="+mn-cs"/>
              </a:rPr>
              <a:t>Kata sambung penanda urutan waktu</a:t>
            </a:r>
            <a:endParaRPr lang="id-ID" sz="1765" b="1" noProof="1" dirty="0"/>
          </a:p>
        </p:txBody>
      </p:sp>
      <p:sp>
        <p:nvSpPr>
          <p:cNvPr id="13" name="TextBox 12"/>
          <p:cNvSpPr txBox="1"/>
          <p:nvPr/>
        </p:nvSpPr>
        <p:spPr>
          <a:xfrm>
            <a:off x="2274888" y="5511800"/>
            <a:ext cx="4724400" cy="363538"/>
          </a:xfrm>
          <a:prstGeom prst="rect">
            <a:avLst/>
          </a:prstGeom>
          <a:noFill/>
        </p:spPr>
        <p:txBody>
          <a:bodyPr wrap="square" rtlCol="0">
            <a:spAutoFit/>
          </a:bodyPr>
          <a:lstStyle/>
          <a:p>
            <a:pPr algn="ctr" fontAlgn="auto"/>
            <a:r>
              <a:rPr lang="id-ID" sz="1765" b="1" noProof="1" dirty="0" smtClean="0">
                <a:latin typeface="+mn-lt"/>
                <a:ea typeface="+mn-ea"/>
                <a:cs typeface="+mn-cs"/>
              </a:rPr>
              <a:t>Penggunaan kata/ungkapan keterkejutan</a:t>
            </a:r>
            <a:endParaRPr lang="id-ID" sz="1765" b="1" noProof="1" dirty="0"/>
          </a:p>
        </p:txBody>
      </p:sp>
      <p:sp>
        <p:nvSpPr>
          <p:cNvPr id="6" name="Left Arrow 5"/>
          <p:cNvSpPr/>
          <p:nvPr/>
        </p:nvSpPr>
        <p:spPr>
          <a:xfrm>
            <a:off x="496888" y="6394450"/>
            <a:ext cx="631825" cy="449263"/>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1985" strike="noStrike" noProof="1"/>
          </a:p>
        </p:txBody>
      </p:sp>
      <p:sp>
        <p:nvSpPr>
          <p:cNvPr id="9" name="Text Box 8">
            <a:hlinkClick r:id="rId2" action="ppaction://hlinksldjump"/>
          </p:cNvPr>
          <p:cNvSpPr txBox="1"/>
          <p:nvPr/>
        </p:nvSpPr>
        <p:spPr>
          <a:xfrm>
            <a:off x="430213" y="6343650"/>
            <a:ext cx="765175" cy="396875"/>
          </a:xfrm>
          <a:prstGeom prst="rect">
            <a:avLst/>
          </a:prstGeom>
          <a:noFill/>
        </p:spPr>
        <p:txBody>
          <a:bodyPr wrap="square" rtlCol="0">
            <a:spAutoFit/>
          </a:bodyPr>
          <a:lstStyle/>
          <a:p>
            <a:pPr fontAlgn="auto"/>
            <a:endParaRPr lang="en-US" sz="1985" noProof="1"/>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a:gradFill rotWithShape="1">
            <a:gsLst>
              <a:gs pos="0">
                <a:schemeClr val="accent5">
                  <a:lumMod val="110000"/>
                  <a:satMod val="105000"/>
                  <a:tint val="67000"/>
                </a:schemeClr>
              </a:gs>
              <a:gs pos="50000">
                <a:schemeClr val="accent5">
                  <a:lumMod val="105000"/>
                  <a:satMod val="103000"/>
                  <a:tint val="73000"/>
                </a:schemeClr>
              </a:gs>
              <a:gs pos="100000">
                <a:schemeClr val="accent5">
                  <a:lumMod val="105000"/>
                  <a:satMod val="109000"/>
                  <a:tint val="81000"/>
                </a:schemeClr>
              </a:gs>
            </a:gsLst>
            <a:lin ang="5400000" scaled="0"/>
          </a:gradFill>
          <a:ln w="6350">
            <a:solidFill>
              <a:schemeClr val="accent5"/>
            </a:solidFill>
            <a:miter lim="800000"/>
          </a:ln>
        </p:spPr>
        <p:style>
          <a:lnRef idx="1">
            <a:schemeClr val="accent5"/>
          </a:lnRef>
          <a:fillRef idx="2">
            <a:schemeClr val="accent5"/>
          </a:fillRef>
          <a:effectRef idx="1">
            <a:schemeClr val="accent5"/>
          </a:effectRef>
          <a:fontRef idx="minor">
            <a:schemeClr val="dk1"/>
          </a:fontRef>
        </p:style>
        <p:txBody>
          <a:bodyPr>
            <a:normAutofit/>
          </a:bodyPr>
          <a:lstStyle/>
          <a:p>
            <a:pPr marL="0" marR="0" indent="0" algn="ctr" defTabSz="1007745" rtl="0" eaLnBrk="1" fontAlgn="auto" latinLnBrk="0" hangingPunct="1">
              <a:lnSpc>
                <a:spcPct val="90000"/>
              </a:lnSpc>
              <a:spcBef>
                <a:spcPct val="0"/>
              </a:spcBef>
              <a:spcAft>
                <a:spcPct val="0"/>
              </a:spcAft>
              <a:buClrTx/>
              <a:buSzTx/>
              <a:buFontTx/>
              <a:buNone/>
            </a:pPr>
            <a:r>
              <a:rPr kumimoji="0" lang="id-ID" sz="4850" b="1" i="0" u="none" strike="noStrike" kern="1200" cap="none" spc="0" normalizeH="0" baseline="0" noProof="1" dirty="0" smtClean="0">
                <a:solidFill>
                  <a:schemeClr val="dk1"/>
                </a:solidFill>
                <a:latin typeface="+mn-lt"/>
                <a:ea typeface="+mn-ea"/>
                <a:cs typeface="+mn-cs"/>
              </a:rPr>
              <a:t>E.</a:t>
            </a:r>
            <a:r>
              <a:rPr kumimoji="0" lang="id-ID" sz="4850" b="0" i="0" u="none" strike="noStrike" kern="1200" cap="none" spc="0" normalizeH="0" baseline="0" noProof="1" dirty="0" smtClean="0">
                <a:solidFill>
                  <a:schemeClr val="dk1"/>
                </a:solidFill>
                <a:latin typeface="+mn-lt"/>
                <a:ea typeface="+mn-ea"/>
                <a:cs typeface="+mn-cs"/>
              </a:rPr>
              <a:t> </a:t>
            </a:r>
            <a:r>
              <a:rPr kumimoji="0" lang="id-ID" sz="4850" b="1" i="0" u="none" strike="noStrike" kern="1200" cap="none" spc="0" normalizeH="0" baseline="0" noProof="1" dirty="0" smtClean="0">
                <a:solidFill>
                  <a:schemeClr val="dk1"/>
                </a:solidFill>
                <a:latin typeface="+mn-lt"/>
                <a:ea typeface="+mn-ea"/>
                <a:cs typeface="+mn-cs"/>
              </a:rPr>
              <a:t>Penyusunan Cerita Fantasi</a:t>
            </a:r>
            <a:endParaRPr kumimoji="0" lang="id-ID" sz="4850" b="0" i="0" u="none" strike="noStrike" kern="1200" cap="none" spc="0" normalizeH="0" baseline="0" noProof="1" dirty="0">
              <a:solidFill>
                <a:schemeClr val="dk1"/>
              </a:solidFill>
              <a:latin typeface="+mn-lt"/>
              <a:ea typeface="+mn-ea"/>
              <a:cs typeface="+mn-cs"/>
            </a:endParaRPr>
          </a:p>
        </p:txBody>
      </p:sp>
      <p:grpSp>
        <p:nvGrpSpPr>
          <p:cNvPr id="34818" name="Group 6"/>
          <p:cNvGrpSpPr/>
          <p:nvPr/>
        </p:nvGrpSpPr>
        <p:grpSpPr>
          <a:xfrm>
            <a:off x="331788" y="2330450"/>
            <a:ext cx="7312025" cy="3971925"/>
            <a:chOff x="2434" y="3329"/>
            <a:chExt cx="12384" cy="5676"/>
          </a:xfrm>
        </p:grpSpPr>
        <p:grpSp>
          <p:nvGrpSpPr>
            <p:cNvPr id="34819" name="Group 43"/>
            <p:cNvGrpSpPr/>
            <p:nvPr/>
          </p:nvGrpSpPr>
          <p:grpSpPr>
            <a:xfrm>
              <a:off x="2434" y="3329"/>
              <a:ext cx="6019" cy="5677"/>
              <a:chOff x="480747" y="-1025590"/>
              <a:chExt cx="10295125" cy="7767349"/>
            </a:xfrm>
          </p:grpSpPr>
          <p:sp>
            <p:nvSpPr>
              <p:cNvPr id="45" name="Freeform 257"/>
              <p:cNvSpPr/>
              <p:nvPr/>
            </p:nvSpPr>
            <p:spPr bwMode="auto">
              <a:xfrm>
                <a:off x="480747" y="713915"/>
                <a:ext cx="6124575" cy="3947761"/>
              </a:xfrm>
              <a:custGeom>
                <a:avLst/>
                <a:gdLst>
                  <a:gd name="T0" fmla="*/ 2000 w 3858"/>
                  <a:gd name="T1" fmla="*/ 2156 h 2156"/>
                  <a:gd name="T2" fmla="*/ 2076 w 3858"/>
                  <a:gd name="T3" fmla="*/ 2148 h 2156"/>
                  <a:gd name="T4" fmla="*/ 2160 w 3858"/>
                  <a:gd name="T5" fmla="*/ 2124 h 2156"/>
                  <a:gd name="T6" fmla="*/ 2248 w 3858"/>
                  <a:gd name="T7" fmla="*/ 2088 h 2156"/>
                  <a:gd name="T8" fmla="*/ 2342 w 3858"/>
                  <a:gd name="T9" fmla="*/ 2040 h 2156"/>
                  <a:gd name="T10" fmla="*/ 2438 w 3858"/>
                  <a:gd name="T11" fmla="*/ 1984 h 2156"/>
                  <a:gd name="T12" fmla="*/ 2536 w 3858"/>
                  <a:gd name="T13" fmla="*/ 1918 h 2156"/>
                  <a:gd name="T14" fmla="*/ 2632 w 3858"/>
                  <a:gd name="T15" fmla="*/ 1846 h 2156"/>
                  <a:gd name="T16" fmla="*/ 2820 w 3858"/>
                  <a:gd name="T17" fmla="*/ 1692 h 2156"/>
                  <a:gd name="T18" fmla="*/ 2990 w 3858"/>
                  <a:gd name="T19" fmla="*/ 1534 h 2156"/>
                  <a:gd name="T20" fmla="*/ 3130 w 3858"/>
                  <a:gd name="T21" fmla="*/ 1386 h 2156"/>
                  <a:gd name="T22" fmla="*/ 3208 w 3858"/>
                  <a:gd name="T23" fmla="*/ 1290 h 2156"/>
                  <a:gd name="T24" fmla="*/ 3244 w 3858"/>
                  <a:gd name="T25" fmla="*/ 1238 h 2156"/>
                  <a:gd name="T26" fmla="*/ 3256 w 3858"/>
                  <a:gd name="T27" fmla="*/ 1214 h 2156"/>
                  <a:gd name="T28" fmla="*/ 3416 w 3858"/>
                  <a:gd name="T29" fmla="*/ 898 h 2156"/>
                  <a:gd name="T30" fmla="*/ 3858 w 3858"/>
                  <a:gd name="T31" fmla="*/ 0 h 2156"/>
                  <a:gd name="T32" fmla="*/ 3834 w 3858"/>
                  <a:gd name="T33" fmla="*/ 40 h 2156"/>
                  <a:gd name="T34" fmla="*/ 3684 w 3858"/>
                  <a:gd name="T35" fmla="*/ 294 h 2156"/>
                  <a:gd name="T36" fmla="*/ 3578 w 3858"/>
                  <a:gd name="T37" fmla="*/ 462 h 2156"/>
                  <a:gd name="T38" fmla="*/ 3466 w 3858"/>
                  <a:gd name="T39" fmla="*/ 628 h 2156"/>
                  <a:gd name="T40" fmla="*/ 3362 w 3858"/>
                  <a:gd name="T41" fmla="*/ 768 h 2156"/>
                  <a:gd name="T42" fmla="*/ 3314 w 3858"/>
                  <a:gd name="T43" fmla="*/ 822 h 2156"/>
                  <a:gd name="T44" fmla="*/ 3274 w 3858"/>
                  <a:gd name="T45" fmla="*/ 860 h 2156"/>
                  <a:gd name="T46" fmla="*/ 3240 w 3858"/>
                  <a:gd name="T47" fmla="*/ 880 h 2156"/>
                  <a:gd name="T48" fmla="*/ 3226 w 3858"/>
                  <a:gd name="T49" fmla="*/ 882 h 2156"/>
                  <a:gd name="T50" fmla="*/ 3214 w 3858"/>
                  <a:gd name="T51" fmla="*/ 878 h 2156"/>
                  <a:gd name="T52" fmla="*/ 3212 w 3858"/>
                  <a:gd name="T53" fmla="*/ 880 h 2156"/>
                  <a:gd name="T54" fmla="*/ 3100 w 3858"/>
                  <a:gd name="T55" fmla="*/ 700 h 2156"/>
                  <a:gd name="T56" fmla="*/ 3002 w 3858"/>
                  <a:gd name="T57" fmla="*/ 566 h 2156"/>
                  <a:gd name="T58" fmla="*/ 2916 w 3858"/>
                  <a:gd name="T59" fmla="*/ 464 h 2156"/>
                  <a:gd name="T60" fmla="*/ 2854 w 3858"/>
                  <a:gd name="T61" fmla="*/ 398 h 2156"/>
                  <a:gd name="T62" fmla="*/ 2786 w 3858"/>
                  <a:gd name="T63" fmla="*/ 334 h 2156"/>
                  <a:gd name="T64" fmla="*/ 2712 w 3858"/>
                  <a:gd name="T65" fmla="*/ 274 h 2156"/>
                  <a:gd name="T66" fmla="*/ 2634 w 3858"/>
                  <a:gd name="T67" fmla="*/ 220 h 2156"/>
                  <a:gd name="T68" fmla="*/ 2550 w 3858"/>
                  <a:gd name="T69" fmla="*/ 172 h 2156"/>
                  <a:gd name="T70" fmla="*/ 2458 w 3858"/>
                  <a:gd name="T71" fmla="*/ 130 h 2156"/>
                  <a:gd name="T72" fmla="*/ 2362 w 3858"/>
                  <a:gd name="T73" fmla="*/ 98 h 2156"/>
                  <a:gd name="T74" fmla="*/ 2258 w 3858"/>
                  <a:gd name="T75" fmla="*/ 74 h 2156"/>
                  <a:gd name="T76" fmla="*/ 2150 w 3858"/>
                  <a:gd name="T77" fmla="*/ 62 h 2156"/>
                  <a:gd name="T78" fmla="*/ 2092 w 3858"/>
                  <a:gd name="T79" fmla="*/ 60 h 2156"/>
                  <a:gd name="T80" fmla="*/ 2 w 3858"/>
                  <a:gd name="T81" fmla="*/ 2074 h 2156"/>
                  <a:gd name="T82" fmla="*/ 0 w 3858"/>
                  <a:gd name="T83" fmla="*/ 2156 h 2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58" h="2156">
                    <a:moveTo>
                      <a:pt x="2000" y="2156"/>
                    </a:moveTo>
                    <a:lnTo>
                      <a:pt x="2000" y="2156"/>
                    </a:lnTo>
                    <a:lnTo>
                      <a:pt x="2038" y="2154"/>
                    </a:lnTo>
                    <a:lnTo>
                      <a:pt x="2076" y="2148"/>
                    </a:lnTo>
                    <a:lnTo>
                      <a:pt x="2116" y="2138"/>
                    </a:lnTo>
                    <a:lnTo>
                      <a:pt x="2160" y="2124"/>
                    </a:lnTo>
                    <a:lnTo>
                      <a:pt x="2204" y="2108"/>
                    </a:lnTo>
                    <a:lnTo>
                      <a:pt x="2248" y="2088"/>
                    </a:lnTo>
                    <a:lnTo>
                      <a:pt x="2294" y="2066"/>
                    </a:lnTo>
                    <a:lnTo>
                      <a:pt x="2342" y="2040"/>
                    </a:lnTo>
                    <a:lnTo>
                      <a:pt x="2390" y="2014"/>
                    </a:lnTo>
                    <a:lnTo>
                      <a:pt x="2438" y="1984"/>
                    </a:lnTo>
                    <a:lnTo>
                      <a:pt x="2486" y="1952"/>
                    </a:lnTo>
                    <a:lnTo>
                      <a:pt x="2536" y="1918"/>
                    </a:lnTo>
                    <a:lnTo>
                      <a:pt x="2584" y="1882"/>
                    </a:lnTo>
                    <a:lnTo>
                      <a:pt x="2632" y="1846"/>
                    </a:lnTo>
                    <a:lnTo>
                      <a:pt x="2728" y="1770"/>
                    </a:lnTo>
                    <a:lnTo>
                      <a:pt x="2820" y="1692"/>
                    </a:lnTo>
                    <a:lnTo>
                      <a:pt x="2908" y="1612"/>
                    </a:lnTo>
                    <a:lnTo>
                      <a:pt x="2990" y="1534"/>
                    </a:lnTo>
                    <a:lnTo>
                      <a:pt x="3064" y="1458"/>
                    </a:lnTo>
                    <a:lnTo>
                      <a:pt x="3130" y="1386"/>
                    </a:lnTo>
                    <a:lnTo>
                      <a:pt x="3184" y="1320"/>
                    </a:lnTo>
                    <a:lnTo>
                      <a:pt x="3208" y="1290"/>
                    </a:lnTo>
                    <a:lnTo>
                      <a:pt x="3228" y="1262"/>
                    </a:lnTo>
                    <a:lnTo>
                      <a:pt x="3244" y="1238"/>
                    </a:lnTo>
                    <a:lnTo>
                      <a:pt x="3256" y="1214"/>
                    </a:lnTo>
                    <a:lnTo>
                      <a:pt x="3256" y="1214"/>
                    </a:lnTo>
                    <a:lnTo>
                      <a:pt x="3328" y="1076"/>
                    </a:lnTo>
                    <a:lnTo>
                      <a:pt x="3416" y="898"/>
                    </a:lnTo>
                    <a:lnTo>
                      <a:pt x="3616" y="494"/>
                    </a:lnTo>
                    <a:lnTo>
                      <a:pt x="3858" y="0"/>
                    </a:lnTo>
                    <a:lnTo>
                      <a:pt x="3858" y="0"/>
                    </a:lnTo>
                    <a:lnTo>
                      <a:pt x="3834" y="40"/>
                    </a:lnTo>
                    <a:lnTo>
                      <a:pt x="3772" y="146"/>
                    </a:lnTo>
                    <a:lnTo>
                      <a:pt x="3684" y="294"/>
                    </a:lnTo>
                    <a:lnTo>
                      <a:pt x="3632" y="378"/>
                    </a:lnTo>
                    <a:lnTo>
                      <a:pt x="3578" y="462"/>
                    </a:lnTo>
                    <a:lnTo>
                      <a:pt x="3522" y="548"/>
                    </a:lnTo>
                    <a:lnTo>
                      <a:pt x="3466" y="628"/>
                    </a:lnTo>
                    <a:lnTo>
                      <a:pt x="3412" y="704"/>
                    </a:lnTo>
                    <a:lnTo>
                      <a:pt x="3362" y="768"/>
                    </a:lnTo>
                    <a:lnTo>
                      <a:pt x="3338" y="796"/>
                    </a:lnTo>
                    <a:lnTo>
                      <a:pt x="3314" y="822"/>
                    </a:lnTo>
                    <a:lnTo>
                      <a:pt x="3294" y="842"/>
                    </a:lnTo>
                    <a:lnTo>
                      <a:pt x="3274" y="860"/>
                    </a:lnTo>
                    <a:lnTo>
                      <a:pt x="3256" y="872"/>
                    </a:lnTo>
                    <a:lnTo>
                      <a:pt x="3240" y="880"/>
                    </a:lnTo>
                    <a:lnTo>
                      <a:pt x="3232" y="882"/>
                    </a:lnTo>
                    <a:lnTo>
                      <a:pt x="3226" y="882"/>
                    </a:lnTo>
                    <a:lnTo>
                      <a:pt x="3220" y="880"/>
                    </a:lnTo>
                    <a:lnTo>
                      <a:pt x="3214" y="878"/>
                    </a:lnTo>
                    <a:lnTo>
                      <a:pt x="3212" y="880"/>
                    </a:lnTo>
                    <a:lnTo>
                      <a:pt x="3212" y="880"/>
                    </a:lnTo>
                    <a:lnTo>
                      <a:pt x="3142" y="764"/>
                    </a:lnTo>
                    <a:lnTo>
                      <a:pt x="3100" y="700"/>
                    </a:lnTo>
                    <a:lnTo>
                      <a:pt x="3052" y="634"/>
                    </a:lnTo>
                    <a:lnTo>
                      <a:pt x="3002" y="566"/>
                    </a:lnTo>
                    <a:lnTo>
                      <a:pt x="2946" y="498"/>
                    </a:lnTo>
                    <a:lnTo>
                      <a:pt x="2916" y="464"/>
                    </a:lnTo>
                    <a:lnTo>
                      <a:pt x="2886" y="432"/>
                    </a:lnTo>
                    <a:lnTo>
                      <a:pt x="2854" y="398"/>
                    </a:lnTo>
                    <a:lnTo>
                      <a:pt x="2820" y="366"/>
                    </a:lnTo>
                    <a:lnTo>
                      <a:pt x="2786" y="334"/>
                    </a:lnTo>
                    <a:lnTo>
                      <a:pt x="2750" y="304"/>
                    </a:lnTo>
                    <a:lnTo>
                      <a:pt x="2712" y="274"/>
                    </a:lnTo>
                    <a:lnTo>
                      <a:pt x="2674" y="246"/>
                    </a:lnTo>
                    <a:lnTo>
                      <a:pt x="2634" y="220"/>
                    </a:lnTo>
                    <a:lnTo>
                      <a:pt x="2592" y="194"/>
                    </a:lnTo>
                    <a:lnTo>
                      <a:pt x="2550" y="172"/>
                    </a:lnTo>
                    <a:lnTo>
                      <a:pt x="2504" y="150"/>
                    </a:lnTo>
                    <a:lnTo>
                      <a:pt x="2458" y="130"/>
                    </a:lnTo>
                    <a:lnTo>
                      <a:pt x="2410" y="112"/>
                    </a:lnTo>
                    <a:lnTo>
                      <a:pt x="2362" y="98"/>
                    </a:lnTo>
                    <a:lnTo>
                      <a:pt x="2312" y="84"/>
                    </a:lnTo>
                    <a:lnTo>
                      <a:pt x="2258" y="74"/>
                    </a:lnTo>
                    <a:lnTo>
                      <a:pt x="2204" y="68"/>
                    </a:lnTo>
                    <a:lnTo>
                      <a:pt x="2150" y="62"/>
                    </a:lnTo>
                    <a:lnTo>
                      <a:pt x="2092" y="60"/>
                    </a:lnTo>
                    <a:lnTo>
                      <a:pt x="2092" y="60"/>
                    </a:lnTo>
                    <a:lnTo>
                      <a:pt x="0" y="62"/>
                    </a:lnTo>
                    <a:lnTo>
                      <a:pt x="2" y="2074"/>
                    </a:lnTo>
                    <a:lnTo>
                      <a:pt x="0" y="2156"/>
                    </a:lnTo>
                    <a:lnTo>
                      <a:pt x="0" y="2156"/>
                    </a:lnTo>
                    <a:lnTo>
                      <a:pt x="2000" y="2156"/>
                    </a:lnTo>
                    <a:close/>
                  </a:path>
                </a:pathLst>
              </a:custGeom>
              <a:solidFill>
                <a:srgbClr val="519B34"/>
              </a:solidFill>
              <a:ln>
                <a:noFill/>
              </a:ln>
              <a:extLst>
                <a:ext uri="{91240B29-F687-4F45-9708-019B960494DF}">
                  <a14:hiddenLine xmlns:a14="http://schemas.microsoft.com/office/drawing/2010/main" w="9525">
                    <a:solidFill>
                      <a:srgbClr val="000000"/>
                    </a:solidFill>
                    <a:round/>
                  </a14:hiddenLine>
                </a:ext>
              </a:extLst>
            </p:spPr>
            <p:txBody>
              <a:bodyPr vert="horz" wrap="square" lIns="100780" tIns="50390" rIns="100780" bIns="50390" numCol="1" anchor="t" anchorCtr="0" compatLnSpc="1"/>
              <a:lstStyle/>
              <a:p>
                <a:pPr fontAlgn="auto"/>
                <a:endParaRPr lang="en-AU" sz="1985" strike="noStrike" noProof="1"/>
              </a:p>
            </p:txBody>
          </p:sp>
          <p:sp>
            <p:nvSpPr>
              <p:cNvPr id="47" name="Freeform 248"/>
              <p:cNvSpPr/>
              <p:nvPr/>
            </p:nvSpPr>
            <p:spPr bwMode="auto">
              <a:xfrm>
                <a:off x="5668505" y="2724684"/>
                <a:ext cx="5107367" cy="4017075"/>
              </a:xfrm>
              <a:custGeom>
                <a:avLst/>
                <a:gdLst>
                  <a:gd name="T0" fmla="*/ 3188 w 3188"/>
                  <a:gd name="T1" fmla="*/ 1300 h 2414"/>
                  <a:gd name="T2" fmla="*/ 2764 w 3188"/>
                  <a:gd name="T3" fmla="*/ 1290 h 2414"/>
                  <a:gd name="T4" fmla="*/ 2480 w 3188"/>
                  <a:gd name="T5" fmla="*/ 1274 h 2414"/>
                  <a:gd name="T6" fmla="*/ 2174 w 3188"/>
                  <a:gd name="T7" fmla="*/ 1252 h 2414"/>
                  <a:gd name="T8" fmla="*/ 1862 w 3188"/>
                  <a:gd name="T9" fmla="*/ 1216 h 2414"/>
                  <a:gd name="T10" fmla="*/ 1636 w 3188"/>
                  <a:gd name="T11" fmla="*/ 1180 h 2414"/>
                  <a:gd name="T12" fmla="*/ 1494 w 3188"/>
                  <a:gd name="T13" fmla="*/ 1152 h 2414"/>
                  <a:gd name="T14" fmla="*/ 1362 w 3188"/>
                  <a:gd name="T15" fmla="*/ 1120 h 2414"/>
                  <a:gd name="T16" fmla="*/ 1242 w 3188"/>
                  <a:gd name="T17" fmla="*/ 1084 h 2414"/>
                  <a:gd name="T18" fmla="*/ 1136 w 3188"/>
                  <a:gd name="T19" fmla="*/ 1042 h 2414"/>
                  <a:gd name="T20" fmla="*/ 1088 w 3188"/>
                  <a:gd name="T21" fmla="*/ 1020 h 2414"/>
                  <a:gd name="T22" fmla="*/ 978 w 3188"/>
                  <a:gd name="T23" fmla="*/ 960 h 2414"/>
                  <a:gd name="T24" fmla="*/ 876 w 3188"/>
                  <a:gd name="T25" fmla="*/ 898 h 2414"/>
                  <a:gd name="T26" fmla="*/ 782 w 3188"/>
                  <a:gd name="T27" fmla="*/ 836 h 2414"/>
                  <a:gd name="T28" fmla="*/ 694 w 3188"/>
                  <a:gd name="T29" fmla="*/ 770 h 2414"/>
                  <a:gd name="T30" fmla="*/ 536 w 3188"/>
                  <a:gd name="T31" fmla="*/ 638 h 2414"/>
                  <a:gd name="T32" fmla="*/ 400 w 3188"/>
                  <a:gd name="T33" fmla="*/ 502 h 2414"/>
                  <a:gd name="T34" fmla="*/ 284 w 3188"/>
                  <a:gd name="T35" fmla="*/ 368 h 2414"/>
                  <a:gd name="T36" fmla="*/ 180 w 3188"/>
                  <a:gd name="T37" fmla="*/ 238 h 2414"/>
                  <a:gd name="T38" fmla="*/ 0 w 3188"/>
                  <a:gd name="T39" fmla="*/ 0 h 2414"/>
                  <a:gd name="T40" fmla="*/ 28 w 3188"/>
                  <a:gd name="T41" fmla="*/ 72 h 2414"/>
                  <a:gd name="T42" fmla="*/ 94 w 3188"/>
                  <a:gd name="T43" fmla="*/ 242 h 2414"/>
                  <a:gd name="T44" fmla="*/ 198 w 3188"/>
                  <a:gd name="T45" fmla="*/ 484 h 2414"/>
                  <a:gd name="T46" fmla="*/ 334 w 3188"/>
                  <a:gd name="T47" fmla="*/ 774 h 2414"/>
                  <a:gd name="T48" fmla="*/ 414 w 3188"/>
                  <a:gd name="T49" fmla="*/ 930 h 2414"/>
                  <a:gd name="T50" fmla="*/ 500 w 3188"/>
                  <a:gd name="T51" fmla="*/ 1086 h 2414"/>
                  <a:gd name="T52" fmla="*/ 594 w 3188"/>
                  <a:gd name="T53" fmla="*/ 1242 h 2414"/>
                  <a:gd name="T54" fmla="*/ 694 w 3188"/>
                  <a:gd name="T55" fmla="*/ 1394 h 2414"/>
                  <a:gd name="T56" fmla="*/ 800 w 3188"/>
                  <a:gd name="T57" fmla="*/ 1538 h 2414"/>
                  <a:gd name="T58" fmla="*/ 912 w 3188"/>
                  <a:gd name="T59" fmla="*/ 1672 h 2414"/>
                  <a:gd name="T60" fmla="*/ 1030 w 3188"/>
                  <a:gd name="T61" fmla="*/ 1792 h 2414"/>
                  <a:gd name="T62" fmla="*/ 1152 w 3188"/>
                  <a:gd name="T63" fmla="*/ 1894 h 2414"/>
                  <a:gd name="T64" fmla="*/ 1216 w 3188"/>
                  <a:gd name="T65" fmla="*/ 1940 h 2414"/>
                  <a:gd name="T66" fmla="*/ 1356 w 3188"/>
                  <a:gd name="T67" fmla="*/ 2022 h 2414"/>
                  <a:gd name="T68" fmla="*/ 1506 w 3188"/>
                  <a:gd name="T69" fmla="*/ 2094 h 2414"/>
                  <a:gd name="T70" fmla="*/ 1668 w 3188"/>
                  <a:gd name="T71" fmla="*/ 2156 h 2414"/>
                  <a:gd name="T72" fmla="*/ 1834 w 3188"/>
                  <a:gd name="T73" fmla="*/ 2210 h 2414"/>
                  <a:gd name="T74" fmla="*/ 2002 w 3188"/>
                  <a:gd name="T75" fmla="*/ 2256 h 2414"/>
                  <a:gd name="T76" fmla="*/ 2172 w 3188"/>
                  <a:gd name="T77" fmla="*/ 2294 h 2414"/>
                  <a:gd name="T78" fmla="*/ 2338 w 3188"/>
                  <a:gd name="T79" fmla="*/ 2326 h 2414"/>
                  <a:gd name="T80" fmla="*/ 2574 w 3188"/>
                  <a:gd name="T81" fmla="*/ 2362 h 2414"/>
                  <a:gd name="T82" fmla="*/ 2848 w 3188"/>
                  <a:gd name="T83" fmla="*/ 2394 h 2414"/>
                  <a:gd name="T84" fmla="*/ 3056 w 3188"/>
                  <a:gd name="T85" fmla="*/ 2410 h 2414"/>
                  <a:gd name="T86" fmla="*/ 3188 w 3188"/>
                  <a:gd name="T87" fmla="*/ 2414 h 2414"/>
                  <a:gd name="connsiteX0" fmla="*/ 10000 w 10000"/>
                  <a:gd name="connsiteY0" fmla="*/ 5385 h 10000"/>
                  <a:gd name="connsiteX1" fmla="*/ 10000 w 10000"/>
                  <a:gd name="connsiteY1" fmla="*/ 5385 h 10000"/>
                  <a:gd name="connsiteX2" fmla="*/ 9429 w 10000"/>
                  <a:gd name="connsiteY2" fmla="*/ 5377 h 10000"/>
                  <a:gd name="connsiteX3" fmla="*/ 8670 w 10000"/>
                  <a:gd name="connsiteY3" fmla="*/ 5344 h 10000"/>
                  <a:gd name="connsiteX4" fmla="*/ 8237 w 10000"/>
                  <a:gd name="connsiteY4" fmla="*/ 5319 h 10000"/>
                  <a:gd name="connsiteX5" fmla="*/ 7779 w 10000"/>
                  <a:gd name="connsiteY5" fmla="*/ 5278 h 10000"/>
                  <a:gd name="connsiteX6" fmla="*/ 7302 w 10000"/>
                  <a:gd name="connsiteY6" fmla="*/ 5236 h 10000"/>
                  <a:gd name="connsiteX7" fmla="*/ 6819 w 10000"/>
                  <a:gd name="connsiteY7" fmla="*/ 5186 h 10000"/>
                  <a:gd name="connsiteX8" fmla="*/ 6324 w 10000"/>
                  <a:gd name="connsiteY8" fmla="*/ 5112 h 10000"/>
                  <a:gd name="connsiteX9" fmla="*/ 5841 w 10000"/>
                  <a:gd name="connsiteY9" fmla="*/ 5037 h 10000"/>
                  <a:gd name="connsiteX10" fmla="*/ 5364 w 10000"/>
                  <a:gd name="connsiteY10" fmla="*/ 4946 h 10000"/>
                  <a:gd name="connsiteX11" fmla="*/ 5132 w 10000"/>
                  <a:gd name="connsiteY11" fmla="*/ 4888 h 10000"/>
                  <a:gd name="connsiteX12" fmla="*/ 4906 w 10000"/>
                  <a:gd name="connsiteY12" fmla="*/ 4838 h 10000"/>
                  <a:gd name="connsiteX13" fmla="*/ 4686 w 10000"/>
                  <a:gd name="connsiteY13" fmla="*/ 4772 h 10000"/>
                  <a:gd name="connsiteX14" fmla="*/ 4479 w 10000"/>
                  <a:gd name="connsiteY14" fmla="*/ 4706 h 10000"/>
                  <a:gd name="connsiteX15" fmla="*/ 4272 w 10000"/>
                  <a:gd name="connsiteY15" fmla="*/ 4640 h 10000"/>
                  <a:gd name="connsiteX16" fmla="*/ 4078 w 10000"/>
                  <a:gd name="connsiteY16" fmla="*/ 4565 h 10000"/>
                  <a:gd name="connsiteX17" fmla="*/ 3896 w 10000"/>
                  <a:gd name="connsiteY17" fmla="*/ 4490 h 10000"/>
                  <a:gd name="connsiteX18" fmla="*/ 3720 w 10000"/>
                  <a:gd name="connsiteY18" fmla="*/ 4408 h 10000"/>
                  <a:gd name="connsiteX19" fmla="*/ 3563 w 10000"/>
                  <a:gd name="connsiteY19" fmla="*/ 4316 h 10000"/>
                  <a:gd name="connsiteX20" fmla="*/ 3413 w 10000"/>
                  <a:gd name="connsiteY20" fmla="*/ 4225 h 10000"/>
                  <a:gd name="connsiteX21" fmla="*/ 3413 w 10000"/>
                  <a:gd name="connsiteY21" fmla="*/ 4225 h 10000"/>
                  <a:gd name="connsiteX22" fmla="*/ 3237 w 10000"/>
                  <a:gd name="connsiteY22" fmla="*/ 4101 h 10000"/>
                  <a:gd name="connsiteX23" fmla="*/ 3068 w 10000"/>
                  <a:gd name="connsiteY23" fmla="*/ 3977 h 10000"/>
                  <a:gd name="connsiteX24" fmla="*/ 2905 w 10000"/>
                  <a:gd name="connsiteY24" fmla="*/ 3853 h 10000"/>
                  <a:gd name="connsiteX25" fmla="*/ 2748 w 10000"/>
                  <a:gd name="connsiteY25" fmla="*/ 3720 h 10000"/>
                  <a:gd name="connsiteX26" fmla="*/ 2597 w 10000"/>
                  <a:gd name="connsiteY26" fmla="*/ 3596 h 10000"/>
                  <a:gd name="connsiteX27" fmla="*/ 2453 w 10000"/>
                  <a:gd name="connsiteY27" fmla="*/ 3463 h 10000"/>
                  <a:gd name="connsiteX28" fmla="*/ 2315 w 10000"/>
                  <a:gd name="connsiteY28" fmla="*/ 3331 h 10000"/>
                  <a:gd name="connsiteX29" fmla="*/ 2177 w 10000"/>
                  <a:gd name="connsiteY29" fmla="*/ 3190 h 10000"/>
                  <a:gd name="connsiteX30" fmla="*/ 1920 w 10000"/>
                  <a:gd name="connsiteY30" fmla="*/ 2916 h 10000"/>
                  <a:gd name="connsiteX31" fmla="*/ 1681 w 10000"/>
                  <a:gd name="connsiteY31" fmla="*/ 2643 h 10000"/>
                  <a:gd name="connsiteX32" fmla="*/ 1462 w 10000"/>
                  <a:gd name="connsiteY32" fmla="*/ 2361 h 10000"/>
                  <a:gd name="connsiteX33" fmla="*/ 1255 w 10000"/>
                  <a:gd name="connsiteY33" fmla="*/ 2080 h 10000"/>
                  <a:gd name="connsiteX34" fmla="*/ 1066 w 10000"/>
                  <a:gd name="connsiteY34" fmla="*/ 1806 h 10000"/>
                  <a:gd name="connsiteX35" fmla="*/ 891 w 10000"/>
                  <a:gd name="connsiteY35" fmla="*/ 1524 h 10000"/>
                  <a:gd name="connsiteX36" fmla="*/ 721 w 10000"/>
                  <a:gd name="connsiteY36" fmla="*/ 1259 h 10000"/>
                  <a:gd name="connsiteX37" fmla="*/ 565 w 10000"/>
                  <a:gd name="connsiteY37" fmla="*/ 986 h 10000"/>
                  <a:gd name="connsiteX38" fmla="*/ 270 w 10000"/>
                  <a:gd name="connsiteY38" fmla="*/ 481 h 10000"/>
                  <a:gd name="connsiteX39" fmla="*/ 0 w 10000"/>
                  <a:gd name="connsiteY39" fmla="*/ 0 h 10000"/>
                  <a:gd name="connsiteX40" fmla="*/ 88 w 10000"/>
                  <a:gd name="connsiteY40" fmla="*/ 298 h 10000"/>
                  <a:gd name="connsiteX41" fmla="*/ 176 w 10000"/>
                  <a:gd name="connsiteY41" fmla="*/ 605 h 10000"/>
                  <a:gd name="connsiteX42" fmla="*/ 295 w 10000"/>
                  <a:gd name="connsiteY42" fmla="*/ 1002 h 10000"/>
                  <a:gd name="connsiteX43" fmla="*/ 445 w 10000"/>
                  <a:gd name="connsiteY43" fmla="*/ 1475 h 10000"/>
                  <a:gd name="connsiteX44" fmla="*/ 621 w 10000"/>
                  <a:gd name="connsiteY44" fmla="*/ 2005 h 10000"/>
                  <a:gd name="connsiteX45" fmla="*/ 822 w 10000"/>
                  <a:gd name="connsiteY45" fmla="*/ 2593 h 10000"/>
                  <a:gd name="connsiteX46" fmla="*/ 1048 w 10000"/>
                  <a:gd name="connsiteY46" fmla="*/ 3206 h 10000"/>
                  <a:gd name="connsiteX47" fmla="*/ 1167 w 10000"/>
                  <a:gd name="connsiteY47" fmla="*/ 3529 h 10000"/>
                  <a:gd name="connsiteX48" fmla="*/ 1299 w 10000"/>
                  <a:gd name="connsiteY48" fmla="*/ 3853 h 10000"/>
                  <a:gd name="connsiteX49" fmla="*/ 1430 w 10000"/>
                  <a:gd name="connsiteY49" fmla="*/ 4176 h 10000"/>
                  <a:gd name="connsiteX50" fmla="*/ 1568 w 10000"/>
                  <a:gd name="connsiteY50" fmla="*/ 4499 h 10000"/>
                  <a:gd name="connsiteX51" fmla="*/ 1713 w 10000"/>
                  <a:gd name="connsiteY51" fmla="*/ 4822 h 10000"/>
                  <a:gd name="connsiteX52" fmla="*/ 1863 w 10000"/>
                  <a:gd name="connsiteY52" fmla="*/ 5145 h 10000"/>
                  <a:gd name="connsiteX53" fmla="*/ 2020 w 10000"/>
                  <a:gd name="connsiteY53" fmla="*/ 5460 h 10000"/>
                  <a:gd name="connsiteX54" fmla="*/ 2177 w 10000"/>
                  <a:gd name="connsiteY54" fmla="*/ 5775 h 10000"/>
                  <a:gd name="connsiteX55" fmla="*/ 2340 w 10000"/>
                  <a:gd name="connsiteY55" fmla="*/ 6081 h 10000"/>
                  <a:gd name="connsiteX56" fmla="*/ 2509 w 10000"/>
                  <a:gd name="connsiteY56" fmla="*/ 6371 h 10000"/>
                  <a:gd name="connsiteX57" fmla="*/ 2685 w 10000"/>
                  <a:gd name="connsiteY57" fmla="*/ 6653 h 10000"/>
                  <a:gd name="connsiteX58" fmla="*/ 2861 w 10000"/>
                  <a:gd name="connsiteY58" fmla="*/ 6926 h 10000"/>
                  <a:gd name="connsiteX59" fmla="*/ 3043 w 10000"/>
                  <a:gd name="connsiteY59" fmla="*/ 7183 h 10000"/>
                  <a:gd name="connsiteX60" fmla="*/ 3231 w 10000"/>
                  <a:gd name="connsiteY60" fmla="*/ 7423 h 10000"/>
                  <a:gd name="connsiteX61" fmla="*/ 3419 w 10000"/>
                  <a:gd name="connsiteY61" fmla="*/ 7647 h 10000"/>
                  <a:gd name="connsiteX62" fmla="*/ 3614 w 10000"/>
                  <a:gd name="connsiteY62" fmla="*/ 7846 h 10000"/>
                  <a:gd name="connsiteX63" fmla="*/ 3614 w 10000"/>
                  <a:gd name="connsiteY63" fmla="*/ 7846 h 10000"/>
                  <a:gd name="connsiteX64" fmla="*/ 3814 w 10000"/>
                  <a:gd name="connsiteY64" fmla="*/ 8036 h 10000"/>
                  <a:gd name="connsiteX65" fmla="*/ 4028 w 10000"/>
                  <a:gd name="connsiteY65" fmla="*/ 8210 h 10000"/>
                  <a:gd name="connsiteX66" fmla="*/ 4253 w 10000"/>
                  <a:gd name="connsiteY66" fmla="*/ 8376 h 10000"/>
                  <a:gd name="connsiteX67" fmla="*/ 4486 w 10000"/>
                  <a:gd name="connsiteY67" fmla="*/ 8525 h 10000"/>
                  <a:gd name="connsiteX68" fmla="*/ 4724 w 10000"/>
                  <a:gd name="connsiteY68" fmla="*/ 8674 h 10000"/>
                  <a:gd name="connsiteX69" fmla="*/ 4975 w 10000"/>
                  <a:gd name="connsiteY69" fmla="*/ 8807 h 10000"/>
                  <a:gd name="connsiteX70" fmla="*/ 5232 w 10000"/>
                  <a:gd name="connsiteY70" fmla="*/ 8931 h 10000"/>
                  <a:gd name="connsiteX71" fmla="*/ 5489 w 10000"/>
                  <a:gd name="connsiteY71" fmla="*/ 9047 h 10000"/>
                  <a:gd name="connsiteX72" fmla="*/ 5753 w 10000"/>
                  <a:gd name="connsiteY72" fmla="*/ 9155 h 10000"/>
                  <a:gd name="connsiteX73" fmla="*/ 6016 w 10000"/>
                  <a:gd name="connsiteY73" fmla="*/ 9254 h 10000"/>
                  <a:gd name="connsiteX74" fmla="*/ 6280 w 10000"/>
                  <a:gd name="connsiteY74" fmla="*/ 9345 h 10000"/>
                  <a:gd name="connsiteX75" fmla="*/ 6550 w 10000"/>
                  <a:gd name="connsiteY75" fmla="*/ 9428 h 10000"/>
                  <a:gd name="connsiteX76" fmla="*/ 6813 w 10000"/>
                  <a:gd name="connsiteY76" fmla="*/ 9503 h 10000"/>
                  <a:gd name="connsiteX77" fmla="*/ 7070 w 10000"/>
                  <a:gd name="connsiteY77" fmla="*/ 9577 h 10000"/>
                  <a:gd name="connsiteX78" fmla="*/ 7334 w 10000"/>
                  <a:gd name="connsiteY78" fmla="*/ 9635 h 10000"/>
                  <a:gd name="connsiteX79" fmla="*/ 7585 w 10000"/>
                  <a:gd name="connsiteY79" fmla="*/ 9693 h 10000"/>
                  <a:gd name="connsiteX80" fmla="*/ 8074 w 10000"/>
                  <a:gd name="connsiteY80" fmla="*/ 9785 h 10000"/>
                  <a:gd name="connsiteX81" fmla="*/ 8526 w 10000"/>
                  <a:gd name="connsiteY81" fmla="*/ 9859 h 10000"/>
                  <a:gd name="connsiteX82" fmla="*/ 8934 w 10000"/>
                  <a:gd name="connsiteY82" fmla="*/ 9917 h 10000"/>
                  <a:gd name="connsiteX83" fmla="*/ 9291 w 10000"/>
                  <a:gd name="connsiteY83" fmla="*/ 9950 h 10000"/>
                  <a:gd name="connsiteX84" fmla="*/ 9586 w 10000"/>
                  <a:gd name="connsiteY84" fmla="*/ 9983 h 10000"/>
                  <a:gd name="connsiteX85" fmla="*/ 9806 w 10000"/>
                  <a:gd name="connsiteY85" fmla="*/ 9992 h 10000"/>
                  <a:gd name="connsiteX86" fmla="*/ 10000 w 10000"/>
                  <a:gd name="connsiteY86" fmla="*/ 10000 h 10000"/>
                  <a:gd name="connsiteX87" fmla="*/ 10000 w 10000"/>
                  <a:gd name="connsiteY87" fmla="*/ 5385 h 10000"/>
                  <a:gd name="connsiteX0-1" fmla="*/ 9912 w 9912"/>
                  <a:gd name="connsiteY0-2" fmla="*/ 5087 h 9702"/>
                  <a:gd name="connsiteX1-3" fmla="*/ 9912 w 9912"/>
                  <a:gd name="connsiteY1-4" fmla="*/ 5087 h 9702"/>
                  <a:gd name="connsiteX2-5" fmla="*/ 9341 w 9912"/>
                  <a:gd name="connsiteY2-6" fmla="*/ 5079 h 9702"/>
                  <a:gd name="connsiteX3-7" fmla="*/ 8582 w 9912"/>
                  <a:gd name="connsiteY3-8" fmla="*/ 5046 h 9702"/>
                  <a:gd name="connsiteX4-9" fmla="*/ 8149 w 9912"/>
                  <a:gd name="connsiteY4-10" fmla="*/ 5021 h 9702"/>
                  <a:gd name="connsiteX5-11" fmla="*/ 7691 w 9912"/>
                  <a:gd name="connsiteY5-12" fmla="*/ 4980 h 9702"/>
                  <a:gd name="connsiteX6-13" fmla="*/ 7214 w 9912"/>
                  <a:gd name="connsiteY6-14" fmla="*/ 4938 h 9702"/>
                  <a:gd name="connsiteX7-15" fmla="*/ 6731 w 9912"/>
                  <a:gd name="connsiteY7-16" fmla="*/ 4888 h 9702"/>
                  <a:gd name="connsiteX8-17" fmla="*/ 6236 w 9912"/>
                  <a:gd name="connsiteY8-18" fmla="*/ 4814 h 9702"/>
                  <a:gd name="connsiteX9-19" fmla="*/ 5753 w 9912"/>
                  <a:gd name="connsiteY9-20" fmla="*/ 4739 h 9702"/>
                  <a:gd name="connsiteX10-21" fmla="*/ 5276 w 9912"/>
                  <a:gd name="connsiteY10-22" fmla="*/ 4648 h 9702"/>
                  <a:gd name="connsiteX11-23" fmla="*/ 5044 w 9912"/>
                  <a:gd name="connsiteY11-24" fmla="*/ 4590 h 9702"/>
                  <a:gd name="connsiteX12-25" fmla="*/ 4818 w 9912"/>
                  <a:gd name="connsiteY12-26" fmla="*/ 4540 h 9702"/>
                  <a:gd name="connsiteX13-27" fmla="*/ 4598 w 9912"/>
                  <a:gd name="connsiteY13-28" fmla="*/ 4474 h 9702"/>
                  <a:gd name="connsiteX14-29" fmla="*/ 4391 w 9912"/>
                  <a:gd name="connsiteY14-30" fmla="*/ 4408 h 9702"/>
                  <a:gd name="connsiteX15-31" fmla="*/ 4184 w 9912"/>
                  <a:gd name="connsiteY15-32" fmla="*/ 4342 h 9702"/>
                  <a:gd name="connsiteX16-33" fmla="*/ 3990 w 9912"/>
                  <a:gd name="connsiteY16-34" fmla="*/ 4267 h 9702"/>
                  <a:gd name="connsiteX17-35" fmla="*/ 3808 w 9912"/>
                  <a:gd name="connsiteY17-36" fmla="*/ 4192 h 9702"/>
                  <a:gd name="connsiteX18-37" fmla="*/ 3632 w 9912"/>
                  <a:gd name="connsiteY18-38" fmla="*/ 4110 h 9702"/>
                  <a:gd name="connsiteX19-39" fmla="*/ 3475 w 9912"/>
                  <a:gd name="connsiteY19-40" fmla="*/ 4018 h 9702"/>
                  <a:gd name="connsiteX20-41" fmla="*/ 3325 w 9912"/>
                  <a:gd name="connsiteY20-42" fmla="*/ 3927 h 9702"/>
                  <a:gd name="connsiteX21-43" fmla="*/ 3325 w 9912"/>
                  <a:gd name="connsiteY21-44" fmla="*/ 3927 h 9702"/>
                  <a:gd name="connsiteX22-45" fmla="*/ 3149 w 9912"/>
                  <a:gd name="connsiteY22-46" fmla="*/ 3803 h 9702"/>
                  <a:gd name="connsiteX23-47" fmla="*/ 2980 w 9912"/>
                  <a:gd name="connsiteY23-48" fmla="*/ 3679 h 9702"/>
                  <a:gd name="connsiteX24-49" fmla="*/ 2817 w 9912"/>
                  <a:gd name="connsiteY24-50" fmla="*/ 3555 h 9702"/>
                  <a:gd name="connsiteX25-51" fmla="*/ 2660 w 9912"/>
                  <a:gd name="connsiteY25-52" fmla="*/ 3422 h 9702"/>
                  <a:gd name="connsiteX26-53" fmla="*/ 2509 w 9912"/>
                  <a:gd name="connsiteY26-54" fmla="*/ 3298 h 9702"/>
                  <a:gd name="connsiteX27-55" fmla="*/ 2365 w 9912"/>
                  <a:gd name="connsiteY27-56" fmla="*/ 3165 h 9702"/>
                  <a:gd name="connsiteX28-57" fmla="*/ 2227 w 9912"/>
                  <a:gd name="connsiteY28-58" fmla="*/ 3033 h 9702"/>
                  <a:gd name="connsiteX29-59" fmla="*/ 2089 w 9912"/>
                  <a:gd name="connsiteY29-60" fmla="*/ 2892 h 9702"/>
                  <a:gd name="connsiteX30-61" fmla="*/ 1832 w 9912"/>
                  <a:gd name="connsiteY30-62" fmla="*/ 2618 h 9702"/>
                  <a:gd name="connsiteX31-63" fmla="*/ 1593 w 9912"/>
                  <a:gd name="connsiteY31-64" fmla="*/ 2345 h 9702"/>
                  <a:gd name="connsiteX32-65" fmla="*/ 1374 w 9912"/>
                  <a:gd name="connsiteY32-66" fmla="*/ 2063 h 9702"/>
                  <a:gd name="connsiteX33-67" fmla="*/ 1167 w 9912"/>
                  <a:gd name="connsiteY33-68" fmla="*/ 1782 h 9702"/>
                  <a:gd name="connsiteX34-69" fmla="*/ 978 w 9912"/>
                  <a:gd name="connsiteY34-70" fmla="*/ 1508 h 9702"/>
                  <a:gd name="connsiteX35-71" fmla="*/ 803 w 9912"/>
                  <a:gd name="connsiteY35-72" fmla="*/ 1226 h 9702"/>
                  <a:gd name="connsiteX36-73" fmla="*/ 633 w 9912"/>
                  <a:gd name="connsiteY36-74" fmla="*/ 961 h 9702"/>
                  <a:gd name="connsiteX37-75" fmla="*/ 477 w 9912"/>
                  <a:gd name="connsiteY37-76" fmla="*/ 688 h 9702"/>
                  <a:gd name="connsiteX38-77" fmla="*/ 182 w 9912"/>
                  <a:gd name="connsiteY38-78" fmla="*/ 183 h 9702"/>
                  <a:gd name="connsiteX39-79" fmla="*/ 0 w 9912"/>
                  <a:gd name="connsiteY39-80" fmla="*/ 0 h 9702"/>
                  <a:gd name="connsiteX40-81" fmla="*/ 88 w 9912"/>
                  <a:gd name="connsiteY40-82" fmla="*/ 307 h 9702"/>
                  <a:gd name="connsiteX41-83" fmla="*/ 207 w 9912"/>
                  <a:gd name="connsiteY41-84" fmla="*/ 704 h 9702"/>
                  <a:gd name="connsiteX42-85" fmla="*/ 357 w 9912"/>
                  <a:gd name="connsiteY42-86" fmla="*/ 1177 h 9702"/>
                  <a:gd name="connsiteX43-87" fmla="*/ 533 w 9912"/>
                  <a:gd name="connsiteY43-88" fmla="*/ 1707 h 9702"/>
                  <a:gd name="connsiteX44-89" fmla="*/ 734 w 9912"/>
                  <a:gd name="connsiteY44-90" fmla="*/ 2295 h 9702"/>
                  <a:gd name="connsiteX45-91" fmla="*/ 960 w 9912"/>
                  <a:gd name="connsiteY45-92" fmla="*/ 2908 h 9702"/>
                  <a:gd name="connsiteX46-93" fmla="*/ 1079 w 9912"/>
                  <a:gd name="connsiteY46-94" fmla="*/ 3231 h 9702"/>
                  <a:gd name="connsiteX47-95" fmla="*/ 1211 w 9912"/>
                  <a:gd name="connsiteY47-96" fmla="*/ 3555 h 9702"/>
                  <a:gd name="connsiteX48-97" fmla="*/ 1342 w 9912"/>
                  <a:gd name="connsiteY48-98" fmla="*/ 3878 h 9702"/>
                  <a:gd name="connsiteX49-99" fmla="*/ 1480 w 9912"/>
                  <a:gd name="connsiteY49-100" fmla="*/ 4201 h 9702"/>
                  <a:gd name="connsiteX50-101" fmla="*/ 1625 w 9912"/>
                  <a:gd name="connsiteY50-102" fmla="*/ 4524 h 9702"/>
                  <a:gd name="connsiteX51-103" fmla="*/ 1775 w 9912"/>
                  <a:gd name="connsiteY51-104" fmla="*/ 4847 h 9702"/>
                  <a:gd name="connsiteX52-105" fmla="*/ 1932 w 9912"/>
                  <a:gd name="connsiteY52-106" fmla="*/ 5162 h 9702"/>
                  <a:gd name="connsiteX53-107" fmla="*/ 2089 w 9912"/>
                  <a:gd name="connsiteY53-108" fmla="*/ 5477 h 9702"/>
                  <a:gd name="connsiteX54-109" fmla="*/ 2252 w 9912"/>
                  <a:gd name="connsiteY54-110" fmla="*/ 5783 h 9702"/>
                  <a:gd name="connsiteX55-111" fmla="*/ 2421 w 9912"/>
                  <a:gd name="connsiteY55-112" fmla="*/ 6073 h 9702"/>
                  <a:gd name="connsiteX56-113" fmla="*/ 2597 w 9912"/>
                  <a:gd name="connsiteY56-114" fmla="*/ 6355 h 9702"/>
                  <a:gd name="connsiteX57-115" fmla="*/ 2773 w 9912"/>
                  <a:gd name="connsiteY57-116" fmla="*/ 6628 h 9702"/>
                  <a:gd name="connsiteX58-117" fmla="*/ 2955 w 9912"/>
                  <a:gd name="connsiteY58-118" fmla="*/ 6885 h 9702"/>
                  <a:gd name="connsiteX59-119" fmla="*/ 3143 w 9912"/>
                  <a:gd name="connsiteY59-120" fmla="*/ 7125 h 9702"/>
                  <a:gd name="connsiteX60-121" fmla="*/ 3331 w 9912"/>
                  <a:gd name="connsiteY60-122" fmla="*/ 7349 h 9702"/>
                  <a:gd name="connsiteX61-123" fmla="*/ 3526 w 9912"/>
                  <a:gd name="connsiteY61-124" fmla="*/ 7548 h 9702"/>
                  <a:gd name="connsiteX62-125" fmla="*/ 3526 w 9912"/>
                  <a:gd name="connsiteY62-126" fmla="*/ 7548 h 9702"/>
                  <a:gd name="connsiteX63-127" fmla="*/ 3726 w 9912"/>
                  <a:gd name="connsiteY63-128" fmla="*/ 7738 h 9702"/>
                  <a:gd name="connsiteX64-129" fmla="*/ 3940 w 9912"/>
                  <a:gd name="connsiteY64-130" fmla="*/ 7912 h 9702"/>
                  <a:gd name="connsiteX65-131" fmla="*/ 4165 w 9912"/>
                  <a:gd name="connsiteY65-132" fmla="*/ 8078 h 9702"/>
                  <a:gd name="connsiteX66-133" fmla="*/ 4398 w 9912"/>
                  <a:gd name="connsiteY66-134" fmla="*/ 8227 h 9702"/>
                  <a:gd name="connsiteX67-135" fmla="*/ 4636 w 9912"/>
                  <a:gd name="connsiteY67-136" fmla="*/ 8376 h 9702"/>
                  <a:gd name="connsiteX68-137" fmla="*/ 4887 w 9912"/>
                  <a:gd name="connsiteY68-138" fmla="*/ 8509 h 9702"/>
                  <a:gd name="connsiteX69-139" fmla="*/ 5144 w 9912"/>
                  <a:gd name="connsiteY69-140" fmla="*/ 8633 h 9702"/>
                  <a:gd name="connsiteX70-141" fmla="*/ 5401 w 9912"/>
                  <a:gd name="connsiteY70-142" fmla="*/ 8749 h 9702"/>
                  <a:gd name="connsiteX71-143" fmla="*/ 5665 w 9912"/>
                  <a:gd name="connsiteY71-144" fmla="*/ 8857 h 9702"/>
                  <a:gd name="connsiteX72-145" fmla="*/ 5928 w 9912"/>
                  <a:gd name="connsiteY72-146" fmla="*/ 8956 h 9702"/>
                  <a:gd name="connsiteX73-147" fmla="*/ 6192 w 9912"/>
                  <a:gd name="connsiteY73-148" fmla="*/ 9047 h 9702"/>
                  <a:gd name="connsiteX74-149" fmla="*/ 6462 w 9912"/>
                  <a:gd name="connsiteY74-150" fmla="*/ 9130 h 9702"/>
                  <a:gd name="connsiteX75-151" fmla="*/ 6725 w 9912"/>
                  <a:gd name="connsiteY75-152" fmla="*/ 9205 h 9702"/>
                  <a:gd name="connsiteX76-153" fmla="*/ 6982 w 9912"/>
                  <a:gd name="connsiteY76-154" fmla="*/ 9279 h 9702"/>
                  <a:gd name="connsiteX77-155" fmla="*/ 7246 w 9912"/>
                  <a:gd name="connsiteY77-156" fmla="*/ 9337 h 9702"/>
                  <a:gd name="connsiteX78-157" fmla="*/ 7497 w 9912"/>
                  <a:gd name="connsiteY78-158" fmla="*/ 9395 h 9702"/>
                  <a:gd name="connsiteX79-159" fmla="*/ 7986 w 9912"/>
                  <a:gd name="connsiteY79-160" fmla="*/ 9487 h 9702"/>
                  <a:gd name="connsiteX80-161" fmla="*/ 8438 w 9912"/>
                  <a:gd name="connsiteY80-162" fmla="*/ 9561 h 9702"/>
                  <a:gd name="connsiteX81-163" fmla="*/ 8846 w 9912"/>
                  <a:gd name="connsiteY81-164" fmla="*/ 9619 h 9702"/>
                  <a:gd name="connsiteX82-165" fmla="*/ 9203 w 9912"/>
                  <a:gd name="connsiteY82-166" fmla="*/ 9652 h 9702"/>
                  <a:gd name="connsiteX83-167" fmla="*/ 9498 w 9912"/>
                  <a:gd name="connsiteY83-168" fmla="*/ 9685 h 9702"/>
                  <a:gd name="connsiteX84-169" fmla="*/ 9718 w 9912"/>
                  <a:gd name="connsiteY84-170" fmla="*/ 9694 h 9702"/>
                  <a:gd name="connsiteX85-171" fmla="*/ 9912 w 9912"/>
                  <a:gd name="connsiteY85-172" fmla="*/ 9702 h 9702"/>
                  <a:gd name="connsiteX86-173" fmla="*/ 9912 w 9912"/>
                  <a:gd name="connsiteY86-174" fmla="*/ 5087 h 9702"/>
                  <a:gd name="connsiteX0-175" fmla="*/ 9911 w 9911"/>
                  <a:gd name="connsiteY0-176" fmla="*/ 5054 h 9811"/>
                  <a:gd name="connsiteX1-177" fmla="*/ 9911 w 9911"/>
                  <a:gd name="connsiteY1-178" fmla="*/ 5054 h 9811"/>
                  <a:gd name="connsiteX2-179" fmla="*/ 9335 w 9911"/>
                  <a:gd name="connsiteY2-180" fmla="*/ 5046 h 9811"/>
                  <a:gd name="connsiteX3-181" fmla="*/ 8569 w 9911"/>
                  <a:gd name="connsiteY3-182" fmla="*/ 5012 h 9811"/>
                  <a:gd name="connsiteX4-183" fmla="*/ 8132 w 9911"/>
                  <a:gd name="connsiteY4-184" fmla="*/ 4986 h 9811"/>
                  <a:gd name="connsiteX5-185" fmla="*/ 7670 w 9911"/>
                  <a:gd name="connsiteY5-186" fmla="*/ 4944 h 9811"/>
                  <a:gd name="connsiteX6-187" fmla="*/ 7189 w 9911"/>
                  <a:gd name="connsiteY6-188" fmla="*/ 4901 h 9811"/>
                  <a:gd name="connsiteX7-189" fmla="*/ 6702 w 9911"/>
                  <a:gd name="connsiteY7-190" fmla="*/ 4849 h 9811"/>
                  <a:gd name="connsiteX8-191" fmla="*/ 6202 w 9911"/>
                  <a:gd name="connsiteY8-192" fmla="*/ 4773 h 9811"/>
                  <a:gd name="connsiteX9-193" fmla="*/ 5715 w 9911"/>
                  <a:gd name="connsiteY9-194" fmla="*/ 4696 h 9811"/>
                  <a:gd name="connsiteX10-195" fmla="*/ 5234 w 9911"/>
                  <a:gd name="connsiteY10-196" fmla="*/ 4602 h 9811"/>
                  <a:gd name="connsiteX11-197" fmla="*/ 5000 w 9911"/>
                  <a:gd name="connsiteY11-198" fmla="*/ 4542 h 9811"/>
                  <a:gd name="connsiteX12-199" fmla="*/ 4772 w 9911"/>
                  <a:gd name="connsiteY12-200" fmla="*/ 4490 h 9811"/>
                  <a:gd name="connsiteX13-201" fmla="*/ 4550 w 9911"/>
                  <a:gd name="connsiteY13-202" fmla="*/ 4422 h 9811"/>
                  <a:gd name="connsiteX14-203" fmla="*/ 4341 w 9911"/>
                  <a:gd name="connsiteY14-204" fmla="*/ 4354 h 9811"/>
                  <a:gd name="connsiteX15-205" fmla="*/ 4132 w 9911"/>
                  <a:gd name="connsiteY15-206" fmla="*/ 4286 h 9811"/>
                  <a:gd name="connsiteX16-207" fmla="*/ 3936 w 9911"/>
                  <a:gd name="connsiteY16-208" fmla="*/ 4209 h 9811"/>
                  <a:gd name="connsiteX17-209" fmla="*/ 3753 w 9911"/>
                  <a:gd name="connsiteY17-210" fmla="*/ 4132 h 9811"/>
                  <a:gd name="connsiteX18-211" fmla="*/ 3575 w 9911"/>
                  <a:gd name="connsiteY18-212" fmla="*/ 4047 h 9811"/>
                  <a:gd name="connsiteX19-213" fmla="*/ 3417 w 9911"/>
                  <a:gd name="connsiteY19-214" fmla="*/ 3952 h 9811"/>
                  <a:gd name="connsiteX20-215" fmla="*/ 3266 w 9911"/>
                  <a:gd name="connsiteY20-216" fmla="*/ 3859 h 9811"/>
                  <a:gd name="connsiteX21-217" fmla="*/ 3266 w 9911"/>
                  <a:gd name="connsiteY21-218" fmla="*/ 3859 h 9811"/>
                  <a:gd name="connsiteX22-219" fmla="*/ 3088 w 9911"/>
                  <a:gd name="connsiteY22-220" fmla="*/ 3731 h 9811"/>
                  <a:gd name="connsiteX23-221" fmla="*/ 2917 w 9911"/>
                  <a:gd name="connsiteY23-222" fmla="*/ 3603 h 9811"/>
                  <a:gd name="connsiteX24-223" fmla="*/ 2753 w 9911"/>
                  <a:gd name="connsiteY24-224" fmla="*/ 3475 h 9811"/>
                  <a:gd name="connsiteX25-225" fmla="*/ 2595 w 9911"/>
                  <a:gd name="connsiteY25-226" fmla="*/ 3338 h 9811"/>
                  <a:gd name="connsiteX26-227" fmla="*/ 2442 w 9911"/>
                  <a:gd name="connsiteY26-228" fmla="*/ 3210 h 9811"/>
                  <a:gd name="connsiteX27-229" fmla="*/ 2297 w 9911"/>
                  <a:gd name="connsiteY27-230" fmla="*/ 3073 h 9811"/>
                  <a:gd name="connsiteX28-231" fmla="*/ 2158 w 9911"/>
                  <a:gd name="connsiteY28-232" fmla="*/ 2937 h 9811"/>
                  <a:gd name="connsiteX29-233" fmla="*/ 2019 w 9911"/>
                  <a:gd name="connsiteY29-234" fmla="*/ 2792 h 9811"/>
                  <a:gd name="connsiteX30-235" fmla="*/ 1759 w 9911"/>
                  <a:gd name="connsiteY30-236" fmla="*/ 2509 h 9811"/>
                  <a:gd name="connsiteX31-237" fmla="*/ 1518 w 9911"/>
                  <a:gd name="connsiteY31-238" fmla="*/ 2228 h 9811"/>
                  <a:gd name="connsiteX32-239" fmla="*/ 1297 w 9911"/>
                  <a:gd name="connsiteY32-240" fmla="*/ 1937 h 9811"/>
                  <a:gd name="connsiteX33-241" fmla="*/ 1088 w 9911"/>
                  <a:gd name="connsiteY33-242" fmla="*/ 1648 h 9811"/>
                  <a:gd name="connsiteX34-243" fmla="*/ 898 w 9911"/>
                  <a:gd name="connsiteY34-244" fmla="*/ 1365 h 9811"/>
                  <a:gd name="connsiteX35-245" fmla="*/ 721 w 9911"/>
                  <a:gd name="connsiteY35-246" fmla="*/ 1075 h 9811"/>
                  <a:gd name="connsiteX36-247" fmla="*/ 550 w 9911"/>
                  <a:gd name="connsiteY36-248" fmla="*/ 802 h 9811"/>
                  <a:gd name="connsiteX37-249" fmla="*/ 392 w 9911"/>
                  <a:gd name="connsiteY37-250" fmla="*/ 520 h 9811"/>
                  <a:gd name="connsiteX38-251" fmla="*/ 95 w 9911"/>
                  <a:gd name="connsiteY38-252" fmla="*/ 0 h 9811"/>
                  <a:gd name="connsiteX39-253" fmla="*/ 0 w 9911"/>
                  <a:gd name="connsiteY39-254" fmla="*/ 127 h 9811"/>
                  <a:gd name="connsiteX40-255" fmla="*/ 120 w 9911"/>
                  <a:gd name="connsiteY40-256" fmla="*/ 537 h 9811"/>
                  <a:gd name="connsiteX41-257" fmla="*/ 271 w 9911"/>
                  <a:gd name="connsiteY41-258" fmla="*/ 1024 h 9811"/>
                  <a:gd name="connsiteX42-259" fmla="*/ 449 w 9911"/>
                  <a:gd name="connsiteY42-260" fmla="*/ 1570 h 9811"/>
                  <a:gd name="connsiteX43-261" fmla="*/ 652 w 9911"/>
                  <a:gd name="connsiteY43-262" fmla="*/ 2176 h 9811"/>
                  <a:gd name="connsiteX44-263" fmla="*/ 880 w 9911"/>
                  <a:gd name="connsiteY44-264" fmla="*/ 2808 h 9811"/>
                  <a:gd name="connsiteX45-265" fmla="*/ 1000 w 9911"/>
                  <a:gd name="connsiteY45-266" fmla="*/ 3141 h 9811"/>
                  <a:gd name="connsiteX46-267" fmla="*/ 1133 w 9911"/>
                  <a:gd name="connsiteY46-268" fmla="*/ 3475 h 9811"/>
                  <a:gd name="connsiteX47-269" fmla="*/ 1265 w 9911"/>
                  <a:gd name="connsiteY47-270" fmla="*/ 3808 h 9811"/>
                  <a:gd name="connsiteX48-271" fmla="*/ 1404 w 9911"/>
                  <a:gd name="connsiteY48-272" fmla="*/ 4141 h 9811"/>
                  <a:gd name="connsiteX49-273" fmla="*/ 1550 w 9911"/>
                  <a:gd name="connsiteY49-274" fmla="*/ 4474 h 9811"/>
                  <a:gd name="connsiteX50-275" fmla="*/ 1702 w 9911"/>
                  <a:gd name="connsiteY50-276" fmla="*/ 4807 h 9811"/>
                  <a:gd name="connsiteX51-277" fmla="*/ 1860 w 9911"/>
                  <a:gd name="connsiteY51-278" fmla="*/ 5132 h 9811"/>
                  <a:gd name="connsiteX52-279" fmla="*/ 2019 w 9911"/>
                  <a:gd name="connsiteY52-280" fmla="*/ 5456 h 9811"/>
                  <a:gd name="connsiteX53-281" fmla="*/ 2183 w 9911"/>
                  <a:gd name="connsiteY53-282" fmla="*/ 5772 h 9811"/>
                  <a:gd name="connsiteX54-283" fmla="*/ 2353 w 9911"/>
                  <a:gd name="connsiteY54-284" fmla="*/ 6071 h 9811"/>
                  <a:gd name="connsiteX55-285" fmla="*/ 2531 w 9911"/>
                  <a:gd name="connsiteY55-286" fmla="*/ 6361 h 9811"/>
                  <a:gd name="connsiteX56-287" fmla="*/ 2709 w 9911"/>
                  <a:gd name="connsiteY56-288" fmla="*/ 6643 h 9811"/>
                  <a:gd name="connsiteX57-289" fmla="*/ 2892 w 9911"/>
                  <a:gd name="connsiteY57-290" fmla="*/ 6907 h 9811"/>
                  <a:gd name="connsiteX58-291" fmla="*/ 3082 w 9911"/>
                  <a:gd name="connsiteY58-292" fmla="*/ 7155 h 9811"/>
                  <a:gd name="connsiteX59-293" fmla="*/ 3272 w 9911"/>
                  <a:gd name="connsiteY59-294" fmla="*/ 7386 h 9811"/>
                  <a:gd name="connsiteX60-295" fmla="*/ 3468 w 9911"/>
                  <a:gd name="connsiteY60-296" fmla="*/ 7591 h 9811"/>
                  <a:gd name="connsiteX61-297" fmla="*/ 3468 w 9911"/>
                  <a:gd name="connsiteY61-298" fmla="*/ 7591 h 9811"/>
                  <a:gd name="connsiteX62-299" fmla="*/ 3670 w 9911"/>
                  <a:gd name="connsiteY62-300" fmla="*/ 7787 h 9811"/>
                  <a:gd name="connsiteX63-301" fmla="*/ 3886 w 9911"/>
                  <a:gd name="connsiteY63-302" fmla="*/ 7966 h 9811"/>
                  <a:gd name="connsiteX64-303" fmla="*/ 4113 w 9911"/>
                  <a:gd name="connsiteY64-304" fmla="*/ 8137 h 9811"/>
                  <a:gd name="connsiteX65-305" fmla="*/ 4348 w 9911"/>
                  <a:gd name="connsiteY65-306" fmla="*/ 8291 h 9811"/>
                  <a:gd name="connsiteX66-307" fmla="*/ 4588 w 9911"/>
                  <a:gd name="connsiteY66-308" fmla="*/ 8444 h 9811"/>
                  <a:gd name="connsiteX67-309" fmla="*/ 4841 w 9911"/>
                  <a:gd name="connsiteY67-310" fmla="*/ 8581 h 9811"/>
                  <a:gd name="connsiteX68-311" fmla="*/ 5101 w 9911"/>
                  <a:gd name="connsiteY68-312" fmla="*/ 8709 h 9811"/>
                  <a:gd name="connsiteX69-313" fmla="*/ 5360 w 9911"/>
                  <a:gd name="connsiteY69-314" fmla="*/ 8829 h 9811"/>
                  <a:gd name="connsiteX70-315" fmla="*/ 5626 w 9911"/>
                  <a:gd name="connsiteY70-316" fmla="*/ 8940 h 9811"/>
                  <a:gd name="connsiteX71-317" fmla="*/ 5892 w 9911"/>
                  <a:gd name="connsiteY71-318" fmla="*/ 9042 h 9811"/>
                  <a:gd name="connsiteX72-319" fmla="*/ 6158 w 9911"/>
                  <a:gd name="connsiteY72-320" fmla="*/ 9136 h 9811"/>
                  <a:gd name="connsiteX73-321" fmla="*/ 6430 w 9911"/>
                  <a:gd name="connsiteY73-322" fmla="*/ 9221 h 9811"/>
                  <a:gd name="connsiteX74-323" fmla="*/ 6696 w 9911"/>
                  <a:gd name="connsiteY74-324" fmla="*/ 9299 h 9811"/>
                  <a:gd name="connsiteX75-325" fmla="*/ 6955 w 9911"/>
                  <a:gd name="connsiteY75-326" fmla="*/ 9375 h 9811"/>
                  <a:gd name="connsiteX76-327" fmla="*/ 7221 w 9911"/>
                  <a:gd name="connsiteY76-328" fmla="*/ 9435 h 9811"/>
                  <a:gd name="connsiteX77-329" fmla="*/ 7475 w 9911"/>
                  <a:gd name="connsiteY77-330" fmla="*/ 9495 h 9811"/>
                  <a:gd name="connsiteX78-331" fmla="*/ 7968 w 9911"/>
                  <a:gd name="connsiteY78-332" fmla="*/ 9589 h 9811"/>
                  <a:gd name="connsiteX79-333" fmla="*/ 8424 w 9911"/>
                  <a:gd name="connsiteY79-334" fmla="*/ 9666 h 9811"/>
                  <a:gd name="connsiteX80-335" fmla="*/ 8836 w 9911"/>
                  <a:gd name="connsiteY80-336" fmla="*/ 9725 h 9811"/>
                  <a:gd name="connsiteX81-337" fmla="*/ 9196 w 9911"/>
                  <a:gd name="connsiteY81-338" fmla="*/ 9759 h 9811"/>
                  <a:gd name="connsiteX82-339" fmla="*/ 9493 w 9911"/>
                  <a:gd name="connsiteY82-340" fmla="*/ 9793 h 9811"/>
                  <a:gd name="connsiteX83-341" fmla="*/ 9715 w 9911"/>
                  <a:gd name="connsiteY83-342" fmla="*/ 9803 h 9811"/>
                  <a:gd name="connsiteX84-343" fmla="*/ 9911 w 9911"/>
                  <a:gd name="connsiteY84-344" fmla="*/ 9811 h 9811"/>
                  <a:gd name="connsiteX85-345" fmla="*/ 9911 w 9911"/>
                  <a:gd name="connsiteY85-346" fmla="*/ 5054 h 981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 ang="0">
                    <a:pos x="connsiteX57-115" y="connsiteY57-116"/>
                  </a:cxn>
                  <a:cxn ang="0">
                    <a:pos x="connsiteX58-117" y="connsiteY58-118"/>
                  </a:cxn>
                  <a:cxn ang="0">
                    <a:pos x="connsiteX59-119" y="connsiteY59-120"/>
                  </a:cxn>
                  <a:cxn ang="0">
                    <a:pos x="connsiteX60-121" y="connsiteY60-122"/>
                  </a:cxn>
                  <a:cxn ang="0">
                    <a:pos x="connsiteX61-123" y="connsiteY61-124"/>
                  </a:cxn>
                  <a:cxn ang="0">
                    <a:pos x="connsiteX62-125" y="connsiteY62-126"/>
                  </a:cxn>
                  <a:cxn ang="0">
                    <a:pos x="connsiteX63-127" y="connsiteY63-128"/>
                  </a:cxn>
                  <a:cxn ang="0">
                    <a:pos x="connsiteX64-129" y="connsiteY64-130"/>
                  </a:cxn>
                  <a:cxn ang="0">
                    <a:pos x="connsiteX65-131" y="connsiteY65-132"/>
                  </a:cxn>
                  <a:cxn ang="0">
                    <a:pos x="connsiteX66-133" y="connsiteY66-134"/>
                  </a:cxn>
                  <a:cxn ang="0">
                    <a:pos x="connsiteX67-135" y="connsiteY67-136"/>
                  </a:cxn>
                  <a:cxn ang="0">
                    <a:pos x="connsiteX68-137" y="connsiteY68-138"/>
                  </a:cxn>
                  <a:cxn ang="0">
                    <a:pos x="connsiteX69-139" y="connsiteY69-140"/>
                  </a:cxn>
                  <a:cxn ang="0">
                    <a:pos x="connsiteX70-141" y="connsiteY70-142"/>
                  </a:cxn>
                  <a:cxn ang="0">
                    <a:pos x="connsiteX71-143" y="connsiteY71-144"/>
                  </a:cxn>
                  <a:cxn ang="0">
                    <a:pos x="connsiteX72-145" y="connsiteY72-146"/>
                  </a:cxn>
                  <a:cxn ang="0">
                    <a:pos x="connsiteX73-147" y="connsiteY73-148"/>
                  </a:cxn>
                  <a:cxn ang="0">
                    <a:pos x="connsiteX74-149" y="connsiteY74-150"/>
                  </a:cxn>
                  <a:cxn ang="0">
                    <a:pos x="connsiteX75-151" y="connsiteY75-152"/>
                  </a:cxn>
                  <a:cxn ang="0">
                    <a:pos x="connsiteX76-153" y="connsiteY76-154"/>
                  </a:cxn>
                  <a:cxn ang="0">
                    <a:pos x="connsiteX77-155" y="connsiteY77-156"/>
                  </a:cxn>
                  <a:cxn ang="0">
                    <a:pos x="connsiteX78-157" y="connsiteY78-158"/>
                  </a:cxn>
                  <a:cxn ang="0">
                    <a:pos x="connsiteX79-159" y="connsiteY79-160"/>
                  </a:cxn>
                  <a:cxn ang="0">
                    <a:pos x="connsiteX80-161" y="connsiteY80-162"/>
                  </a:cxn>
                  <a:cxn ang="0">
                    <a:pos x="connsiteX81-163" y="connsiteY81-164"/>
                  </a:cxn>
                  <a:cxn ang="0">
                    <a:pos x="connsiteX82-165" y="connsiteY82-166"/>
                  </a:cxn>
                  <a:cxn ang="0">
                    <a:pos x="connsiteX83-167" y="connsiteY83-168"/>
                  </a:cxn>
                  <a:cxn ang="0">
                    <a:pos x="connsiteX84-169" y="connsiteY84-170"/>
                  </a:cxn>
                  <a:cxn ang="0">
                    <a:pos x="connsiteX85-171" y="connsiteY85-172"/>
                  </a:cxn>
                </a:cxnLst>
                <a:rect l="l" t="t" r="r" b="b"/>
                <a:pathLst>
                  <a:path w="9911" h="9811">
                    <a:moveTo>
                      <a:pt x="9911" y="5054"/>
                    </a:moveTo>
                    <a:lnTo>
                      <a:pt x="9911" y="5054"/>
                    </a:lnTo>
                    <a:lnTo>
                      <a:pt x="9335" y="5046"/>
                    </a:lnTo>
                    <a:lnTo>
                      <a:pt x="8569" y="5012"/>
                    </a:lnTo>
                    <a:lnTo>
                      <a:pt x="8132" y="4986"/>
                    </a:lnTo>
                    <a:lnTo>
                      <a:pt x="7670" y="4944"/>
                    </a:lnTo>
                    <a:lnTo>
                      <a:pt x="7189" y="4901"/>
                    </a:lnTo>
                    <a:lnTo>
                      <a:pt x="6702" y="4849"/>
                    </a:lnTo>
                    <a:lnTo>
                      <a:pt x="6202" y="4773"/>
                    </a:lnTo>
                    <a:lnTo>
                      <a:pt x="5715" y="4696"/>
                    </a:lnTo>
                    <a:lnTo>
                      <a:pt x="5234" y="4602"/>
                    </a:lnTo>
                    <a:lnTo>
                      <a:pt x="5000" y="4542"/>
                    </a:lnTo>
                    <a:lnTo>
                      <a:pt x="4772" y="4490"/>
                    </a:lnTo>
                    <a:lnTo>
                      <a:pt x="4550" y="4422"/>
                    </a:lnTo>
                    <a:lnTo>
                      <a:pt x="4341" y="4354"/>
                    </a:lnTo>
                    <a:lnTo>
                      <a:pt x="4132" y="4286"/>
                    </a:lnTo>
                    <a:lnTo>
                      <a:pt x="3936" y="4209"/>
                    </a:lnTo>
                    <a:lnTo>
                      <a:pt x="3753" y="4132"/>
                    </a:lnTo>
                    <a:lnTo>
                      <a:pt x="3575" y="4047"/>
                    </a:lnTo>
                    <a:cubicBezTo>
                      <a:pt x="3523" y="4015"/>
                      <a:pt x="3469" y="3984"/>
                      <a:pt x="3417" y="3952"/>
                    </a:cubicBezTo>
                    <a:lnTo>
                      <a:pt x="3266" y="3859"/>
                    </a:lnTo>
                    <a:lnTo>
                      <a:pt x="3266" y="3859"/>
                    </a:lnTo>
                    <a:lnTo>
                      <a:pt x="3088" y="3731"/>
                    </a:lnTo>
                    <a:lnTo>
                      <a:pt x="2917" y="3603"/>
                    </a:lnTo>
                    <a:lnTo>
                      <a:pt x="2753" y="3475"/>
                    </a:lnTo>
                    <a:lnTo>
                      <a:pt x="2595" y="3338"/>
                    </a:lnTo>
                    <a:lnTo>
                      <a:pt x="2442" y="3210"/>
                    </a:lnTo>
                    <a:cubicBezTo>
                      <a:pt x="2394" y="3164"/>
                      <a:pt x="2345" y="3119"/>
                      <a:pt x="2297" y="3073"/>
                    </a:cubicBezTo>
                    <a:lnTo>
                      <a:pt x="2158" y="2937"/>
                    </a:lnTo>
                    <a:lnTo>
                      <a:pt x="2019" y="2792"/>
                    </a:lnTo>
                    <a:lnTo>
                      <a:pt x="1759" y="2509"/>
                    </a:lnTo>
                    <a:lnTo>
                      <a:pt x="1518" y="2228"/>
                    </a:lnTo>
                    <a:lnTo>
                      <a:pt x="1297" y="1937"/>
                    </a:lnTo>
                    <a:cubicBezTo>
                      <a:pt x="1227" y="1841"/>
                      <a:pt x="1158" y="1744"/>
                      <a:pt x="1088" y="1648"/>
                    </a:cubicBezTo>
                    <a:lnTo>
                      <a:pt x="898" y="1365"/>
                    </a:lnTo>
                    <a:lnTo>
                      <a:pt x="721" y="1075"/>
                    </a:lnTo>
                    <a:lnTo>
                      <a:pt x="550" y="802"/>
                    </a:lnTo>
                    <a:cubicBezTo>
                      <a:pt x="497" y="708"/>
                      <a:pt x="445" y="614"/>
                      <a:pt x="392" y="520"/>
                    </a:cubicBezTo>
                    <a:lnTo>
                      <a:pt x="95" y="0"/>
                    </a:lnTo>
                    <a:cubicBezTo>
                      <a:pt x="63" y="42"/>
                      <a:pt x="32" y="85"/>
                      <a:pt x="0" y="127"/>
                    </a:cubicBezTo>
                    <a:cubicBezTo>
                      <a:pt x="40" y="263"/>
                      <a:pt x="79" y="401"/>
                      <a:pt x="120" y="537"/>
                    </a:cubicBezTo>
                    <a:cubicBezTo>
                      <a:pt x="170" y="699"/>
                      <a:pt x="221" y="862"/>
                      <a:pt x="271" y="1024"/>
                    </a:cubicBezTo>
                    <a:cubicBezTo>
                      <a:pt x="331" y="1207"/>
                      <a:pt x="389" y="1388"/>
                      <a:pt x="449" y="1570"/>
                    </a:cubicBezTo>
                    <a:cubicBezTo>
                      <a:pt x="517" y="1772"/>
                      <a:pt x="584" y="1974"/>
                      <a:pt x="652" y="2176"/>
                    </a:cubicBezTo>
                    <a:lnTo>
                      <a:pt x="880" y="2808"/>
                    </a:lnTo>
                    <a:cubicBezTo>
                      <a:pt x="920" y="2920"/>
                      <a:pt x="959" y="3030"/>
                      <a:pt x="1000" y="3141"/>
                    </a:cubicBezTo>
                    <a:cubicBezTo>
                      <a:pt x="1044" y="3252"/>
                      <a:pt x="1089" y="3364"/>
                      <a:pt x="1133" y="3475"/>
                    </a:cubicBezTo>
                    <a:cubicBezTo>
                      <a:pt x="1177" y="3587"/>
                      <a:pt x="1221" y="3697"/>
                      <a:pt x="1265" y="3808"/>
                    </a:cubicBezTo>
                    <a:cubicBezTo>
                      <a:pt x="1311" y="3919"/>
                      <a:pt x="1358" y="4030"/>
                      <a:pt x="1404" y="4141"/>
                    </a:cubicBezTo>
                    <a:cubicBezTo>
                      <a:pt x="1453" y="4252"/>
                      <a:pt x="1502" y="4363"/>
                      <a:pt x="1550" y="4474"/>
                    </a:cubicBezTo>
                    <a:cubicBezTo>
                      <a:pt x="1601" y="4585"/>
                      <a:pt x="1651" y="4696"/>
                      <a:pt x="1702" y="4807"/>
                    </a:cubicBezTo>
                    <a:cubicBezTo>
                      <a:pt x="1754" y="4915"/>
                      <a:pt x="1808" y="5023"/>
                      <a:pt x="1860" y="5132"/>
                    </a:cubicBezTo>
                    <a:lnTo>
                      <a:pt x="2019" y="5456"/>
                    </a:lnTo>
                    <a:cubicBezTo>
                      <a:pt x="2073" y="5561"/>
                      <a:pt x="2129" y="5666"/>
                      <a:pt x="2183" y="5772"/>
                    </a:cubicBezTo>
                    <a:cubicBezTo>
                      <a:pt x="2239" y="5872"/>
                      <a:pt x="2297" y="5971"/>
                      <a:pt x="2353" y="6071"/>
                    </a:cubicBezTo>
                    <a:cubicBezTo>
                      <a:pt x="2412" y="6168"/>
                      <a:pt x="2472" y="6264"/>
                      <a:pt x="2531" y="6361"/>
                    </a:cubicBezTo>
                    <a:lnTo>
                      <a:pt x="2709" y="6643"/>
                    </a:lnTo>
                    <a:lnTo>
                      <a:pt x="2892" y="6907"/>
                    </a:lnTo>
                    <a:cubicBezTo>
                      <a:pt x="2955" y="6990"/>
                      <a:pt x="3019" y="7072"/>
                      <a:pt x="3082" y="7155"/>
                    </a:cubicBezTo>
                    <a:lnTo>
                      <a:pt x="3272" y="7386"/>
                    </a:lnTo>
                    <a:lnTo>
                      <a:pt x="3468" y="7591"/>
                    </a:lnTo>
                    <a:lnTo>
                      <a:pt x="3468" y="7591"/>
                    </a:lnTo>
                    <a:lnTo>
                      <a:pt x="3670" y="7787"/>
                    </a:lnTo>
                    <a:lnTo>
                      <a:pt x="3886" y="7966"/>
                    </a:lnTo>
                    <a:lnTo>
                      <a:pt x="4113" y="8137"/>
                    </a:lnTo>
                    <a:lnTo>
                      <a:pt x="4348" y="8291"/>
                    </a:lnTo>
                    <a:lnTo>
                      <a:pt x="4588" y="8444"/>
                    </a:lnTo>
                    <a:lnTo>
                      <a:pt x="4841" y="8581"/>
                    </a:lnTo>
                    <a:lnTo>
                      <a:pt x="5101" y="8709"/>
                    </a:lnTo>
                    <a:lnTo>
                      <a:pt x="5360" y="8829"/>
                    </a:lnTo>
                    <a:lnTo>
                      <a:pt x="5626" y="8940"/>
                    </a:lnTo>
                    <a:lnTo>
                      <a:pt x="5892" y="9042"/>
                    </a:lnTo>
                    <a:lnTo>
                      <a:pt x="6158" y="9136"/>
                    </a:lnTo>
                    <a:lnTo>
                      <a:pt x="6430" y="9221"/>
                    </a:lnTo>
                    <a:lnTo>
                      <a:pt x="6696" y="9299"/>
                    </a:lnTo>
                    <a:lnTo>
                      <a:pt x="6955" y="9375"/>
                    </a:lnTo>
                    <a:lnTo>
                      <a:pt x="7221" y="9435"/>
                    </a:lnTo>
                    <a:lnTo>
                      <a:pt x="7475" y="9495"/>
                    </a:lnTo>
                    <a:lnTo>
                      <a:pt x="7968" y="9589"/>
                    </a:lnTo>
                    <a:lnTo>
                      <a:pt x="8424" y="9666"/>
                    </a:lnTo>
                    <a:lnTo>
                      <a:pt x="8836" y="9725"/>
                    </a:lnTo>
                    <a:lnTo>
                      <a:pt x="9196" y="9759"/>
                    </a:lnTo>
                    <a:lnTo>
                      <a:pt x="9493" y="9793"/>
                    </a:lnTo>
                    <a:lnTo>
                      <a:pt x="9715" y="9803"/>
                    </a:lnTo>
                    <a:lnTo>
                      <a:pt x="9911" y="9811"/>
                    </a:lnTo>
                    <a:lnTo>
                      <a:pt x="9911" y="5054"/>
                    </a:lnTo>
                    <a:close/>
                  </a:path>
                </a:pathLst>
              </a:custGeom>
              <a:solidFill>
                <a:srgbClr val="6EB82E"/>
              </a:solidFill>
              <a:ln>
                <a:noFill/>
              </a:ln>
              <a:extLst>
                <a:ext uri="{91240B29-F687-4F45-9708-019B960494DF}">
                  <a14:hiddenLine xmlns:a14="http://schemas.microsoft.com/office/drawing/2010/main" w="9525">
                    <a:solidFill>
                      <a:srgbClr val="000000"/>
                    </a:solidFill>
                    <a:round/>
                  </a14:hiddenLine>
                </a:ext>
              </a:extLst>
            </p:spPr>
            <p:txBody>
              <a:bodyPr vert="horz" wrap="square" lIns="100780" tIns="50390" rIns="100780" bIns="50390" numCol="1" anchor="t" anchorCtr="0" compatLnSpc="1"/>
              <a:lstStyle/>
              <a:p>
                <a:pPr fontAlgn="auto"/>
                <a:endParaRPr lang="en-AU" sz="1985" strike="noStrike" noProof="1"/>
              </a:p>
            </p:txBody>
          </p:sp>
          <p:sp>
            <p:nvSpPr>
              <p:cNvPr id="49" name="Freeform 250"/>
              <p:cNvSpPr/>
              <p:nvPr/>
            </p:nvSpPr>
            <p:spPr bwMode="auto">
              <a:xfrm>
                <a:off x="5846497" y="-1025590"/>
                <a:ext cx="4794250" cy="3519292"/>
              </a:xfrm>
              <a:custGeom>
                <a:avLst/>
                <a:gdLst>
                  <a:gd name="T0" fmla="*/ 3020 w 3020"/>
                  <a:gd name="T1" fmla="*/ 0 h 1922"/>
                  <a:gd name="T2" fmla="*/ 2852 w 3020"/>
                  <a:gd name="T3" fmla="*/ 8 h 1922"/>
                  <a:gd name="T4" fmla="*/ 2590 w 3020"/>
                  <a:gd name="T5" fmla="*/ 26 h 1922"/>
                  <a:gd name="T6" fmla="*/ 2250 w 3020"/>
                  <a:gd name="T7" fmla="*/ 62 h 1922"/>
                  <a:gd name="T8" fmla="*/ 2064 w 3020"/>
                  <a:gd name="T9" fmla="*/ 88 h 1922"/>
                  <a:gd name="T10" fmla="*/ 1870 w 3020"/>
                  <a:gd name="T11" fmla="*/ 120 h 1922"/>
                  <a:gd name="T12" fmla="*/ 1676 w 3020"/>
                  <a:gd name="T13" fmla="*/ 160 h 1922"/>
                  <a:gd name="T14" fmla="*/ 1486 w 3020"/>
                  <a:gd name="T15" fmla="*/ 206 h 1922"/>
                  <a:gd name="T16" fmla="*/ 1302 w 3020"/>
                  <a:gd name="T17" fmla="*/ 262 h 1922"/>
                  <a:gd name="T18" fmla="*/ 1132 w 3020"/>
                  <a:gd name="T19" fmla="*/ 326 h 1922"/>
                  <a:gd name="T20" fmla="*/ 978 w 3020"/>
                  <a:gd name="T21" fmla="*/ 400 h 1922"/>
                  <a:gd name="T22" fmla="*/ 910 w 3020"/>
                  <a:gd name="T23" fmla="*/ 440 h 1922"/>
                  <a:gd name="T24" fmla="*/ 846 w 3020"/>
                  <a:gd name="T25" fmla="*/ 484 h 1922"/>
                  <a:gd name="T26" fmla="*/ 790 w 3020"/>
                  <a:gd name="T27" fmla="*/ 530 h 1922"/>
                  <a:gd name="T28" fmla="*/ 740 w 3020"/>
                  <a:gd name="T29" fmla="*/ 578 h 1922"/>
                  <a:gd name="T30" fmla="*/ 698 w 3020"/>
                  <a:gd name="T31" fmla="*/ 626 h 1922"/>
                  <a:gd name="T32" fmla="*/ 622 w 3020"/>
                  <a:gd name="T33" fmla="*/ 722 h 1922"/>
                  <a:gd name="T34" fmla="*/ 556 w 3020"/>
                  <a:gd name="T35" fmla="*/ 816 h 1922"/>
                  <a:gd name="T36" fmla="*/ 498 w 3020"/>
                  <a:gd name="T37" fmla="*/ 918 h 1922"/>
                  <a:gd name="T38" fmla="*/ 468 w 3020"/>
                  <a:gd name="T39" fmla="*/ 970 h 1922"/>
                  <a:gd name="T40" fmla="*/ 468 w 3020"/>
                  <a:gd name="T41" fmla="*/ 972 h 1922"/>
                  <a:gd name="T42" fmla="*/ 488 w 3020"/>
                  <a:gd name="T43" fmla="*/ 938 h 1922"/>
                  <a:gd name="T44" fmla="*/ 488 w 3020"/>
                  <a:gd name="T45" fmla="*/ 938 h 1922"/>
                  <a:gd name="T46" fmla="*/ 442 w 3020"/>
                  <a:gd name="T47" fmla="*/ 1022 h 1922"/>
                  <a:gd name="T48" fmla="*/ 0 w 3020"/>
                  <a:gd name="T49" fmla="*/ 1922 h 1922"/>
                  <a:gd name="T50" fmla="*/ 32 w 3020"/>
                  <a:gd name="T51" fmla="*/ 1906 h 1922"/>
                  <a:gd name="T52" fmla="*/ 96 w 3020"/>
                  <a:gd name="T53" fmla="*/ 1870 h 1922"/>
                  <a:gd name="T54" fmla="*/ 156 w 3020"/>
                  <a:gd name="T55" fmla="*/ 1826 h 1922"/>
                  <a:gd name="T56" fmla="*/ 250 w 3020"/>
                  <a:gd name="T57" fmla="*/ 1750 h 1922"/>
                  <a:gd name="T58" fmla="*/ 368 w 3020"/>
                  <a:gd name="T59" fmla="*/ 1648 h 1922"/>
                  <a:gd name="T60" fmla="*/ 418 w 3020"/>
                  <a:gd name="T61" fmla="*/ 1604 h 1922"/>
                  <a:gd name="T62" fmla="*/ 534 w 3020"/>
                  <a:gd name="T63" fmla="*/ 1512 h 1922"/>
                  <a:gd name="T64" fmla="*/ 670 w 3020"/>
                  <a:gd name="T65" fmla="*/ 1416 h 1922"/>
                  <a:gd name="T66" fmla="*/ 830 w 3020"/>
                  <a:gd name="T67" fmla="*/ 1318 h 1922"/>
                  <a:gd name="T68" fmla="*/ 922 w 3020"/>
                  <a:gd name="T69" fmla="*/ 1270 h 1922"/>
                  <a:gd name="T70" fmla="*/ 1020 w 3020"/>
                  <a:gd name="T71" fmla="*/ 1226 h 1922"/>
                  <a:gd name="T72" fmla="*/ 1134 w 3020"/>
                  <a:gd name="T73" fmla="*/ 1188 h 1922"/>
                  <a:gd name="T74" fmla="*/ 1260 w 3020"/>
                  <a:gd name="T75" fmla="*/ 1152 h 1922"/>
                  <a:gd name="T76" fmla="*/ 1398 w 3020"/>
                  <a:gd name="T77" fmla="*/ 1122 h 1922"/>
                  <a:gd name="T78" fmla="*/ 1544 w 3020"/>
                  <a:gd name="T79" fmla="*/ 1096 h 1922"/>
                  <a:gd name="T80" fmla="*/ 1850 w 3020"/>
                  <a:gd name="T81" fmla="*/ 1054 h 1922"/>
                  <a:gd name="T82" fmla="*/ 2162 w 3020"/>
                  <a:gd name="T83" fmla="*/ 1026 h 1922"/>
                  <a:gd name="T84" fmla="*/ 2460 w 3020"/>
                  <a:gd name="T85" fmla="*/ 1006 h 1922"/>
                  <a:gd name="T86" fmla="*/ 2840 w 3020"/>
                  <a:gd name="T87" fmla="*/ 992 h 1922"/>
                  <a:gd name="T88" fmla="*/ 3020 w 3020"/>
                  <a:gd name="T89" fmla="*/ 992 h 1922"/>
                  <a:gd name="T90" fmla="*/ 3020 w 3020"/>
                  <a:gd name="T91" fmla="*/ 0 h 1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20" h="1922">
                    <a:moveTo>
                      <a:pt x="3020" y="0"/>
                    </a:moveTo>
                    <a:lnTo>
                      <a:pt x="3020" y="0"/>
                    </a:lnTo>
                    <a:lnTo>
                      <a:pt x="2942" y="2"/>
                    </a:lnTo>
                    <a:lnTo>
                      <a:pt x="2852" y="8"/>
                    </a:lnTo>
                    <a:lnTo>
                      <a:pt x="2732" y="14"/>
                    </a:lnTo>
                    <a:lnTo>
                      <a:pt x="2590" y="26"/>
                    </a:lnTo>
                    <a:lnTo>
                      <a:pt x="2428" y="42"/>
                    </a:lnTo>
                    <a:lnTo>
                      <a:pt x="2250" y="62"/>
                    </a:lnTo>
                    <a:lnTo>
                      <a:pt x="2158" y="74"/>
                    </a:lnTo>
                    <a:lnTo>
                      <a:pt x="2064" y="88"/>
                    </a:lnTo>
                    <a:lnTo>
                      <a:pt x="1966" y="104"/>
                    </a:lnTo>
                    <a:lnTo>
                      <a:pt x="1870" y="120"/>
                    </a:lnTo>
                    <a:lnTo>
                      <a:pt x="1772" y="140"/>
                    </a:lnTo>
                    <a:lnTo>
                      <a:pt x="1676" y="160"/>
                    </a:lnTo>
                    <a:lnTo>
                      <a:pt x="1580" y="182"/>
                    </a:lnTo>
                    <a:lnTo>
                      <a:pt x="1486" y="206"/>
                    </a:lnTo>
                    <a:lnTo>
                      <a:pt x="1392" y="232"/>
                    </a:lnTo>
                    <a:lnTo>
                      <a:pt x="1302" y="262"/>
                    </a:lnTo>
                    <a:lnTo>
                      <a:pt x="1216" y="292"/>
                    </a:lnTo>
                    <a:lnTo>
                      <a:pt x="1132" y="326"/>
                    </a:lnTo>
                    <a:lnTo>
                      <a:pt x="1052" y="362"/>
                    </a:lnTo>
                    <a:lnTo>
                      <a:pt x="978" y="400"/>
                    </a:lnTo>
                    <a:lnTo>
                      <a:pt x="942" y="420"/>
                    </a:lnTo>
                    <a:lnTo>
                      <a:pt x="910" y="440"/>
                    </a:lnTo>
                    <a:lnTo>
                      <a:pt x="876" y="462"/>
                    </a:lnTo>
                    <a:lnTo>
                      <a:pt x="846" y="484"/>
                    </a:lnTo>
                    <a:lnTo>
                      <a:pt x="816" y="506"/>
                    </a:lnTo>
                    <a:lnTo>
                      <a:pt x="790" y="530"/>
                    </a:lnTo>
                    <a:lnTo>
                      <a:pt x="764" y="554"/>
                    </a:lnTo>
                    <a:lnTo>
                      <a:pt x="740" y="578"/>
                    </a:lnTo>
                    <a:lnTo>
                      <a:pt x="740" y="578"/>
                    </a:lnTo>
                    <a:lnTo>
                      <a:pt x="698" y="626"/>
                    </a:lnTo>
                    <a:lnTo>
                      <a:pt x="658" y="674"/>
                    </a:lnTo>
                    <a:lnTo>
                      <a:pt x="622" y="722"/>
                    </a:lnTo>
                    <a:lnTo>
                      <a:pt x="588" y="768"/>
                    </a:lnTo>
                    <a:lnTo>
                      <a:pt x="556" y="816"/>
                    </a:lnTo>
                    <a:lnTo>
                      <a:pt x="526" y="866"/>
                    </a:lnTo>
                    <a:lnTo>
                      <a:pt x="498" y="918"/>
                    </a:lnTo>
                    <a:lnTo>
                      <a:pt x="468" y="970"/>
                    </a:lnTo>
                    <a:lnTo>
                      <a:pt x="468" y="970"/>
                    </a:lnTo>
                    <a:lnTo>
                      <a:pt x="468" y="972"/>
                    </a:lnTo>
                    <a:lnTo>
                      <a:pt x="468" y="972"/>
                    </a:lnTo>
                    <a:lnTo>
                      <a:pt x="488" y="938"/>
                    </a:lnTo>
                    <a:lnTo>
                      <a:pt x="488" y="938"/>
                    </a:lnTo>
                    <a:lnTo>
                      <a:pt x="488" y="938"/>
                    </a:lnTo>
                    <a:lnTo>
                      <a:pt x="488" y="938"/>
                    </a:lnTo>
                    <a:lnTo>
                      <a:pt x="442" y="1022"/>
                    </a:lnTo>
                    <a:lnTo>
                      <a:pt x="442" y="1022"/>
                    </a:lnTo>
                    <a:lnTo>
                      <a:pt x="248" y="1418"/>
                    </a:lnTo>
                    <a:lnTo>
                      <a:pt x="0" y="1922"/>
                    </a:lnTo>
                    <a:lnTo>
                      <a:pt x="0" y="1922"/>
                    </a:lnTo>
                    <a:lnTo>
                      <a:pt x="32" y="1906"/>
                    </a:lnTo>
                    <a:lnTo>
                      <a:pt x="64" y="1888"/>
                    </a:lnTo>
                    <a:lnTo>
                      <a:pt x="96" y="1870"/>
                    </a:lnTo>
                    <a:lnTo>
                      <a:pt x="126" y="1848"/>
                    </a:lnTo>
                    <a:lnTo>
                      <a:pt x="156" y="1826"/>
                    </a:lnTo>
                    <a:lnTo>
                      <a:pt x="188" y="1802"/>
                    </a:lnTo>
                    <a:lnTo>
                      <a:pt x="250" y="1750"/>
                    </a:lnTo>
                    <a:lnTo>
                      <a:pt x="250" y="1750"/>
                    </a:lnTo>
                    <a:lnTo>
                      <a:pt x="368" y="1648"/>
                    </a:lnTo>
                    <a:lnTo>
                      <a:pt x="368" y="1648"/>
                    </a:lnTo>
                    <a:lnTo>
                      <a:pt x="418" y="1604"/>
                    </a:lnTo>
                    <a:lnTo>
                      <a:pt x="474" y="1560"/>
                    </a:lnTo>
                    <a:lnTo>
                      <a:pt x="534" y="1512"/>
                    </a:lnTo>
                    <a:lnTo>
                      <a:pt x="600" y="1464"/>
                    </a:lnTo>
                    <a:lnTo>
                      <a:pt x="670" y="1416"/>
                    </a:lnTo>
                    <a:lnTo>
                      <a:pt x="746" y="1368"/>
                    </a:lnTo>
                    <a:lnTo>
                      <a:pt x="830" y="1318"/>
                    </a:lnTo>
                    <a:lnTo>
                      <a:pt x="922" y="1270"/>
                    </a:lnTo>
                    <a:lnTo>
                      <a:pt x="922" y="1270"/>
                    </a:lnTo>
                    <a:lnTo>
                      <a:pt x="968" y="1248"/>
                    </a:lnTo>
                    <a:lnTo>
                      <a:pt x="1020" y="1226"/>
                    </a:lnTo>
                    <a:lnTo>
                      <a:pt x="1074" y="1206"/>
                    </a:lnTo>
                    <a:lnTo>
                      <a:pt x="1134" y="1188"/>
                    </a:lnTo>
                    <a:lnTo>
                      <a:pt x="1196" y="1170"/>
                    </a:lnTo>
                    <a:lnTo>
                      <a:pt x="1260" y="1152"/>
                    </a:lnTo>
                    <a:lnTo>
                      <a:pt x="1328" y="1138"/>
                    </a:lnTo>
                    <a:lnTo>
                      <a:pt x="1398" y="1122"/>
                    </a:lnTo>
                    <a:lnTo>
                      <a:pt x="1470" y="1110"/>
                    </a:lnTo>
                    <a:lnTo>
                      <a:pt x="1544" y="1096"/>
                    </a:lnTo>
                    <a:lnTo>
                      <a:pt x="1694" y="1074"/>
                    </a:lnTo>
                    <a:lnTo>
                      <a:pt x="1850" y="1054"/>
                    </a:lnTo>
                    <a:lnTo>
                      <a:pt x="2006" y="1038"/>
                    </a:lnTo>
                    <a:lnTo>
                      <a:pt x="2162" y="1026"/>
                    </a:lnTo>
                    <a:lnTo>
                      <a:pt x="2314" y="1014"/>
                    </a:lnTo>
                    <a:lnTo>
                      <a:pt x="2460" y="1006"/>
                    </a:lnTo>
                    <a:lnTo>
                      <a:pt x="2598" y="1000"/>
                    </a:lnTo>
                    <a:lnTo>
                      <a:pt x="2840" y="992"/>
                    </a:lnTo>
                    <a:lnTo>
                      <a:pt x="3020" y="990"/>
                    </a:lnTo>
                    <a:lnTo>
                      <a:pt x="3020" y="992"/>
                    </a:lnTo>
                    <a:lnTo>
                      <a:pt x="3020" y="992"/>
                    </a:lnTo>
                    <a:lnTo>
                      <a:pt x="3020" y="0"/>
                    </a:lnTo>
                    <a:close/>
                  </a:path>
                </a:pathLst>
              </a:custGeom>
              <a:solidFill>
                <a:srgbClr val="F9AB0C"/>
              </a:solidFill>
              <a:ln>
                <a:noFill/>
              </a:ln>
              <a:extLst>
                <a:ext uri="{91240B29-F687-4F45-9708-019B960494DF}">
                  <a14:hiddenLine xmlns:a14="http://schemas.microsoft.com/office/drawing/2010/main" w="9525">
                    <a:solidFill>
                      <a:srgbClr val="000000"/>
                    </a:solidFill>
                    <a:round/>
                  </a14:hiddenLine>
                </a:ext>
              </a:extLst>
            </p:spPr>
            <p:txBody>
              <a:bodyPr vert="horz" wrap="square" lIns="100780" tIns="50390" rIns="100780" bIns="50390" numCol="1" anchor="t" anchorCtr="0" compatLnSpc="1"/>
              <a:lstStyle/>
              <a:p>
                <a:pPr fontAlgn="auto"/>
                <a:endParaRPr lang="en-AU" sz="1985" strike="noStrike" noProof="1"/>
              </a:p>
            </p:txBody>
          </p:sp>
          <p:sp>
            <p:nvSpPr>
              <p:cNvPr id="50" name="Freeform 260"/>
              <p:cNvSpPr/>
              <p:nvPr/>
            </p:nvSpPr>
            <p:spPr bwMode="auto">
              <a:xfrm>
                <a:off x="480747" y="717577"/>
                <a:ext cx="6124575" cy="3951422"/>
              </a:xfrm>
              <a:custGeom>
                <a:avLst/>
                <a:gdLst>
                  <a:gd name="T0" fmla="*/ 1968 w 3858"/>
                  <a:gd name="T1" fmla="*/ 2158 h 2158"/>
                  <a:gd name="T2" fmla="*/ 2090 w 3858"/>
                  <a:gd name="T3" fmla="*/ 2150 h 2158"/>
                  <a:gd name="T4" fmla="*/ 2206 w 3858"/>
                  <a:gd name="T5" fmla="*/ 2126 h 2158"/>
                  <a:gd name="T6" fmla="*/ 2320 w 3858"/>
                  <a:gd name="T7" fmla="*/ 2090 h 2158"/>
                  <a:gd name="T8" fmla="*/ 2430 w 3858"/>
                  <a:gd name="T9" fmla="*/ 2042 h 2158"/>
                  <a:gd name="T10" fmla="*/ 2534 w 3858"/>
                  <a:gd name="T11" fmla="*/ 1984 h 2158"/>
                  <a:gd name="T12" fmla="*/ 2632 w 3858"/>
                  <a:gd name="T13" fmla="*/ 1918 h 2158"/>
                  <a:gd name="T14" fmla="*/ 2726 w 3858"/>
                  <a:gd name="T15" fmla="*/ 1846 h 2158"/>
                  <a:gd name="T16" fmla="*/ 2814 w 3858"/>
                  <a:gd name="T17" fmla="*/ 1770 h 2158"/>
                  <a:gd name="T18" fmla="*/ 2896 w 3858"/>
                  <a:gd name="T19" fmla="*/ 1692 h 2158"/>
                  <a:gd name="T20" fmla="*/ 2970 w 3858"/>
                  <a:gd name="T21" fmla="*/ 1612 h 2158"/>
                  <a:gd name="T22" fmla="*/ 3098 w 3858"/>
                  <a:gd name="T23" fmla="*/ 1456 h 2158"/>
                  <a:gd name="T24" fmla="*/ 3194 w 3858"/>
                  <a:gd name="T25" fmla="*/ 1318 h 2158"/>
                  <a:gd name="T26" fmla="*/ 3256 w 3858"/>
                  <a:gd name="T27" fmla="*/ 1212 h 2158"/>
                  <a:gd name="T28" fmla="*/ 3328 w 3858"/>
                  <a:gd name="T29" fmla="*/ 1074 h 2158"/>
                  <a:gd name="T30" fmla="*/ 3616 w 3858"/>
                  <a:gd name="T31" fmla="*/ 494 h 2158"/>
                  <a:gd name="T32" fmla="*/ 3858 w 3858"/>
                  <a:gd name="T33" fmla="*/ 0 h 2158"/>
                  <a:gd name="T34" fmla="*/ 3758 w 3858"/>
                  <a:gd name="T35" fmla="*/ 178 h 2158"/>
                  <a:gd name="T36" fmla="*/ 3620 w 3858"/>
                  <a:gd name="T37" fmla="*/ 414 h 2158"/>
                  <a:gd name="T38" fmla="*/ 3502 w 3858"/>
                  <a:gd name="T39" fmla="*/ 602 h 2158"/>
                  <a:gd name="T40" fmla="*/ 3428 w 3858"/>
                  <a:gd name="T41" fmla="*/ 712 h 2158"/>
                  <a:gd name="T42" fmla="*/ 3392 w 3858"/>
                  <a:gd name="T43" fmla="*/ 760 h 2158"/>
                  <a:gd name="T44" fmla="*/ 3312 w 3858"/>
                  <a:gd name="T45" fmla="*/ 860 h 2158"/>
                  <a:gd name="T46" fmla="*/ 3232 w 3858"/>
                  <a:gd name="T47" fmla="*/ 950 h 2158"/>
                  <a:gd name="T48" fmla="*/ 3168 w 3858"/>
                  <a:gd name="T49" fmla="*/ 1016 h 2158"/>
                  <a:gd name="T50" fmla="*/ 3136 w 3858"/>
                  <a:gd name="T51" fmla="*/ 1042 h 2158"/>
                  <a:gd name="T52" fmla="*/ 3130 w 3858"/>
                  <a:gd name="T53" fmla="*/ 1044 h 2158"/>
                  <a:gd name="T54" fmla="*/ 2940 w 3858"/>
                  <a:gd name="T55" fmla="*/ 1092 h 2158"/>
                  <a:gd name="T56" fmla="*/ 2726 w 3858"/>
                  <a:gd name="T57" fmla="*/ 1136 h 2158"/>
                  <a:gd name="T58" fmla="*/ 2492 w 3858"/>
                  <a:gd name="T59" fmla="*/ 1174 h 2158"/>
                  <a:gd name="T60" fmla="*/ 2244 w 3858"/>
                  <a:gd name="T61" fmla="*/ 1210 h 2158"/>
                  <a:gd name="T62" fmla="*/ 1726 w 3858"/>
                  <a:gd name="T63" fmla="*/ 1270 h 2158"/>
                  <a:gd name="T64" fmla="*/ 1212 w 3858"/>
                  <a:gd name="T65" fmla="*/ 1314 h 2158"/>
                  <a:gd name="T66" fmla="*/ 742 w 3858"/>
                  <a:gd name="T67" fmla="*/ 1348 h 2158"/>
                  <a:gd name="T68" fmla="*/ 356 w 3858"/>
                  <a:gd name="T69" fmla="*/ 1370 h 2158"/>
                  <a:gd name="T70" fmla="*/ 0 w 3858"/>
                  <a:gd name="T71" fmla="*/ 1386 h 2158"/>
                  <a:gd name="T72" fmla="*/ 0 w 3858"/>
                  <a:gd name="T73" fmla="*/ 2158 h 2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58" h="2158">
                    <a:moveTo>
                      <a:pt x="1968" y="2158"/>
                    </a:moveTo>
                    <a:lnTo>
                      <a:pt x="1968" y="2158"/>
                    </a:lnTo>
                    <a:lnTo>
                      <a:pt x="2030" y="2156"/>
                    </a:lnTo>
                    <a:lnTo>
                      <a:pt x="2090" y="2150"/>
                    </a:lnTo>
                    <a:lnTo>
                      <a:pt x="2148" y="2140"/>
                    </a:lnTo>
                    <a:lnTo>
                      <a:pt x="2206" y="2126"/>
                    </a:lnTo>
                    <a:lnTo>
                      <a:pt x="2264" y="2110"/>
                    </a:lnTo>
                    <a:lnTo>
                      <a:pt x="2320" y="2090"/>
                    </a:lnTo>
                    <a:lnTo>
                      <a:pt x="2376" y="2068"/>
                    </a:lnTo>
                    <a:lnTo>
                      <a:pt x="2430" y="2042"/>
                    </a:lnTo>
                    <a:lnTo>
                      <a:pt x="2482" y="2014"/>
                    </a:lnTo>
                    <a:lnTo>
                      <a:pt x="2534" y="1984"/>
                    </a:lnTo>
                    <a:lnTo>
                      <a:pt x="2584" y="1952"/>
                    </a:lnTo>
                    <a:lnTo>
                      <a:pt x="2632" y="1918"/>
                    </a:lnTo>
                    <a:lnTo>
                      <a:pt x="2680" y="1884"/>
                    </a:lnTo>
                    <a:lnTo>
                      <a:pt x="2726" y="1846"/>
                    </a:lnTo>
                    <a:lnTo>
                      <a:pt x="2772" y="1808"/>
                    </a:lnTo>
                    <a:lnTo>
                      <a:pt x="2814" y="1770"/>
                    </a:lnTo>
                    <a:lnTo>
                      <a:pt x="2856" y="1732"/>
                    </a:lnTo>
                    <a:lnTo>
                      <a:pt x="2896" y="1692"/>
                    </a:lnTo>
                    <a:lnTo>
                      <a:pt x="2934" y="1652"/>
                    </a:lnTo>
                    <a:lnTo>
                      <a:pt x="2970" y="1612"/>
                    </a:lnTo>
                    <a:lnTo>
                      <a:pt x="3038" y="1532"/>
                    </a:lnTo>
                    <a:lnTo>
                      <a:pt x="3098" y="1456"/>
                    </a:lnTo>
                    <a:lnTo>
                      <a:pt x="3150" y="1384"/>
                    </a:lnTo>
                    <a:lnTo>
                      <a:pt x="3194" y="1318"/>
                    </a:lnTo>
                    <a:lnTo>
                      <a:pt x="3230" y="1260"/>
                    </a:lnTo>
                    <a:lnTo>
                      <a:pt x="3256" y="1212"/>
                    </a:lnTo>
                    <a:lnTo>
                      <a:pt x="3256" y="1212"/>
                    </a:lnTo>
                    <a:lnTo>
                      <a:pt x="3328" y="1074"/>
                    </a:lnTo>
                    <a:lnTo>
                      <a:pt x="3416" y="896"/>
                    </a:lnTo>
                    <a:lnTo>
                      <a:pt x="3616" y="494"/>
                    </a:lnTo>
                    <a:lnTo>
                      <a:pt x="3858" y="0"/>
                    </a:lnTo>
                    <a:lnTo>
                      <a:pt x="3858" y="0"/>
                    </a:lnTo>
                    <a:lnTo>
                      <a:pt x="3810" y="86"/>
                    </a:lnTo>
                    <a:lnTo>
                      <a:pt x="3758" y="178"/>
                    </a:lnTo>
                    <a:lnTo>
                      <a:pt x="3694" y="290"/>
                    </a:lnTo>
                    <a:lnTo>
                      <a:pt x="3620" y="414"/>
                    </a:lnTo>
                    <a:lnTo>
                      <a:pt x="3542" y="540"/>
                    </a:lnTo>
                    <a:lnTo>
                      <a:pt x="3502" y="602"/>
                    </a:lnTo>
                    <a:lnTo>
                      <a:pt x="3464" y="660"/>
                    </a:lnTo>
                    <a:lnTo>
                      <a:pt x="3428" y="712"/>
                    </a:lnTo>
                    <a:lnTo>
                      <a:pt x="3392" y="760"/>
                    </a:lnTo>
                    <a:lnTo>
                      <a:pt x="3392" y="760"/>
                    </a:lnTo>
                    <a:lnTo>
                      <a:pt x="3352" y="810"/>
                    </a:lnTo>
                    <a:lnTo>
                      <a:pt x="3312" y="860"/>
                    </a:lnTo>
                    <a:lnTo>
                      <a:pt x="3270" y="906"/>
                    </a:lnTo>
                    <a:lnTo>
                      <a:pt x="3232" y="950"/>
                    </a:lnTo>
                    <a:lnTo>
                      <a:pt x="3196" y="986"/>
                    </a:lnTo>
                    <a:lnTo>
                      <a:pt x="3168" y="1016"/>
                    </a:lnTo>
                    <a:lnTo>
                      <a:pt x="3144" y="1036"/>
                    </a:lnTo>
                    <a:lnTo>
                      <a:pt x="3136" y="1042"/>
                    </a:lnTo>
                    <a:lnTo>
                      <a:pt x="3130" y="1044"/>
                    </a:lnTo>
                    <a:lnTo>
                      <a:pt x="3130" y="1044"/>
                    </a:lnTo>
                    <a:lnTo>
                      <a:pt x="3038" y="1068"/>
                    </a:lnTo>
                    <a:lnTo>
                      <a:pt x="2940" y="1092"/>
                    </a:lnTo>
                    <a:lnTo>
                      <a:pt x="2836" y="1114"/>
                    </a:lnTo>
                    <a:lnTo>
                      <a:pt x="2726" y="1136"/>
                    </a:lnTo>
                    <a:lnTo>
                      <a:pt x="2610" y="1156"/>
                    </a:lnTo>
                    <a:lnTo>
                      <a:pt x="2492" y="1174"/>
                    </a:lnTo>
                    <a:lnTo>
                      <a:pt x="2370" y="1192"/>
                    </a:lnTo>
                    <a:lnTo>
                      <a:pt x="2244" y="1210"/>
                    </a:lnTo>
                    <a:lnTo>
                      <a:pt x="1986" y="1242"/>
                    </a:lnTo>
                    <a:lnTo>
                      <a:pt x="1726" y="1270"/>
                    </a:lnTo>
                    <a:lnTo>
                      <a:pt x="1466" y="1294"/>
                    </a:lnTo>
                    <a:lnTo>
                      <a:pt x="1212" y="1314"/>
                    </a:lnTo>
                    <a:lnTo>
                      <a:pt x="968" y="1334"/>
                    </a:lnTo>
                    <a:lnTo>
                      <a:pt x="742" y="1348"/>
                    </a:lnTo>
                    <a:lnTo>
                      <a:pt x="536" y="1360"/>
                    </a:lnTo>
                    <a:lnTo>
                      <a:pt x="356" y="1370"/>
                    </a:lnTo>
                    <a:lnTo>
                      <a:pt x="96" y="1382"/>
                    </a:lnTo>
                    <a:lnTo>
                      <a:pt x="0" y="1386"/>
                    </a:lnTo>
                    <a:lnTo>
                      <a:pt x="0" y="2158"/>
                    </a:lnTo>
                    <a:lnTo>
                      <a:pt x="0" y="2158"/>
                    </a:lnTo>
                    <a:lnTo>
                      <a:pt x="1968" y="2158"/>
                    </a:lnTo>
                    <a:close/>
                  </a:path>
                </a:pathLst>
              </a:custGeom>
              <a:solidFill>
                <a:srgbClr val="344756"/>
              </a:solidFill>
              <a:ln>
                <a:noFill/>
              </a:ln>
              <a:extLst>
                <a:ext uri="{91240B29-F687-4F45-9708-019B960494DF}">
                  <a14:hiddenLine xmlns:a14="http://schemas.microsoft.com/office/drawing/2010/main" w="9525">
                    <a:solidFill>
                      <a:srgbClr val="000000"/>
                    </a:solidFill>
                    <a:round/>
                  </a14:hiddenLine>
                </a:ext>
              </a:extLst>
            </p:spPr>
            <p:txBody>
              <a:bodyPr vert="horz" wrap="square" lIns="100780" tIns="50390" rIns="100780" bIns="50390" numCol="1" anchor="t" anchorCtr="0" compatLnSpc="1"/>
              <a:lstStyle/>
              <a:p>
                <a:pPr fontAlgn="auto"/>
                <a:endParaRPr lang="en-AU" sz="1985" strike="noStrike" noProof="1"/>
              </a:p>
            </p:txBody>
          </p:sp>
          <p:sp>
            <p:nvSpPr>
              <p:cNvPr id="51" name="Freeform 263"/>
              <p:cNvSpPr/>
              <p:nvPr/>
            </p:nvSpPr>
            <p:spPr bwMode="auto">
              <a:xfrm>
                <a:off x="480747" y="691942"/>
                <a:ext cx="6140450" cy="2032474"/>
              </a:xfrm>
              <a:custGeom>
                <a:avLst/>
                <a:gdLst>
                  <a:gd name="T0" fmla="*/ 3868 w 3868"/>
                  <a:gd name="T1" fmla="*/ 0 h 1110"/>
                  <a:gd name="T2" fmla="*/ 3674 w 3868"/>
                  <a:gd name="T3" fmla="*/ 326 h 1110"/>
                  <a:gd name="T4" fmla="*/ 3500 w 3868"/>
                  <a:gd name="T5" fmla="*/ 592 h 1110"/>
                  <a:gd name="T6" fmla="*/ 3424 w 3868"/>
                  <a:gd name="T7" fmla="*/ 698 h 1110"/>
                  <a:gd name="T8" fmla="*/ 3354 w 3868"/>
                  <a:gd name="T9" fmla="*/ 786 h 1110"/>
                  <a:gd name="T10" fmla="*/ 3290 w 3868"/>
                  <a:gd name="T11" fmla="*/ 852 h 1110"/>
                  <a:gd name="T12" fmla="*/ 3234 w 3868"/>
                  <a:gd name="T13" fmla="*/ 896 h 1110"/>
                  <a:gd name="T14" fmla="*/ 3228 w 3868"/>
                  <a:gd name="T15" fmla="*/ 898 h 1110"/>
                  <a:gd name="T16" fmla="*/ 3204 w 3868"/>
                  <a:gd name="T17" fmla="*/ 902 h 1110"/>
                  <a:gd name="T18" fmla="*/ 3158 w 3868"/>
                  <a:gd name="T19" fmla="*/ 898 h 1110"/>
                  <a:gd name="T20" fmla="*/ 3100 w 3868"/>
                  <a:gd name="T21" fmla="*/ 882 h 1110"/>
                  <a:gd name="T22" fmla="*/ 2970 w 3868"/>
                  <a:gd name="T23" fmla="*/ 836 h 1110"/>
                  <a:gd name="T24" fmla="*/ 2854 w 3868"/>
                  <a:gd name="T25" fmla="*/ 786 h 1110"/>
                  <a:gd name="T26" fmla="*/ 2812 w 3868"/>
                  <a:gd name="T27" fmla="*/ 766 h 1110"/>
                  <a:gd name="T28" fmla="*/ 2694 w 3868"/>
                  <a:gd name="T29" fmla="*/ 708 h 1110"/>
                  <a:gd name="T30" fmla="*/ 2590 w 3868"/>
                  <a:gd name="T31" fmla="*/ 664 h 1110"/>
                  <a:gd name="T32" fmla="*/ 2500 w 3868"/>
                  <a:gd name="T33" fmla="*/ 634 h 1110"/>
                  <a:gd name="T34" fmla="*/ 2422 w 3868"/>
                  <a:gd name="T35" fmla="*/ 612 h 1110"/>
                  <a:gd name="T36" fmla="*/ 2356 w 3868"/>
                  <a:gd name="T37" fmla="*/ 600 h 1110"/>
                  <a:gd name="T38" fmla="*/ 2258 w 3868"/>
                  <a:gd name="T39" fmla="*/ 590 h 1110"/>
                  <a:gd name="T40" fmla="*/ 2224 w 3868"/>
                  <a:gd name="T41" fmla="*/ 588 h 1110"/>
                  <a:gd name="T42" fmla="*/ 0 w 3868"/>
                  <a:gd name="T43" fmla="*/ 1110 h 1110"/>
                  <a:gd name="T44" fmla="*/ 2564 w 3868"/>
                  <a:gd name="T45" fmla="*/ 1108 h 1110"/>
                  <a:gd name="T46" fmla="*/ 2644 w 3868"/>
                  <a:gd name="T47" fmla="*/ 1106 h 1110"/>
                  <a:gd name="T48" fmla="*/ 2782 w 3868"/>
                  <a:gd name="T49" fmla="*/ 1096 h 1110"/>
                  <a:gd name="T50" fmla="*/ 2892 w 3868"/>
                  <a:gd name="T51" fmla="*/ 1080 h 1110"/>
                  <a:gd name="T52" fmla="*/ 3008 w 3868"/>
                  <a:gd name="T53" fmla="*/ 1056 h 1110"/>
                  <a:gd name="T54" fmla="*/ 3120 w 3868"/>
                  <a:gd name="T55" fmla="*/ 1020 h 1110"/>
                  <a:gd name="T56" fmla="*/ 3172 w 3868"/>
                  <a:gd name="T57" fmla="*/ 998 h 1110"/>
                  <a:gd name="T58" fmla="*/ 3218 w 3868"/>
                  <a:gd name="T59" fmla="*/ 972 h 1110"/>
                  <a:gd name="T60" fmla="*/ 3260 w 3868"/>
                  <a:gd name="T61" fmla="*/ 940 h 1110"/>
                  <a:gd name="T62" fmla="*/ 3298 w 3868"/>
                  <a:gd name="T63" fmla="*/ 904 h 1110"/>
                  <a:gd name="T64" fmla="*/ 3380 w 3868"/>
                  <a:gd name="T65" fmla="*/ 810 h 1110"/>
                  <a:gd name="T66" fmla="*/ 3464 w 3868"/>
                  <a:gd name="T67" fmla="*/ 694 h 1110"/>
                  <a:gd name="T68" fmla="*/ 3550 w 3868"/>
                  <a:gd name="T69" fmla="*/ 564 h 1110"/>
                  <a:gd name="T70" fmla="*/ 3672 w 3868"/>
                  <a:gd name="T71" fmla="*/ 358 h 1110"/>
                  <a:gd name="T72" fmla="*/ 3812 w 3868"/>
                  <a:gd name="T73" fmla="*/ 102 h 1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68" h="1110">
                    <a:moveTo>
                      <a:pt x="3868" y="0"/>
                    </a:moveTo>
                    <a:lnTo>
                      <a:pt x="3868" y="0"/>
                    </a:lnTo>
                    <a:lnTo>
                      <a:pt x="3768" y="170"/>
                    </a:lnTo>
                    <a:lnTo>
                      <a:pt x="3674" y="326"/>
                    </a:lnTo>
                    <a:lnTo>
                      <a:pt x="3584" y="466"/>
                    </a:lnTo>
                    <a:lnTo>
                      <a:pt x="3500" y="592"/>
                    </a:lnTo>
                    <a:lnTo>
                      <a:pt x="3462" y="648"/>
                    </a:lnTo>
                    <a:lnTo>
                      <a:pt x="3424" y="698"/>
                    </a:lnTo>
                    <a:lnTo>
                      <a:pt x="3388" y="746"/>
                    </a:lnTo>
                    <a:lnTo>
                      <a:pt x="3354" y="786"/>
                    </a:lnTo>
                    <a:lnTo>
                      <a:pt x="3320" y="822"/>
                    </a:lnTo>
                    <a:lnTo>
                      <a:pt x="3290" y="852"/>
                    </a:lnTo>
                    <a:lnTo>
                      <a:pt x="3260" y="878"/>
                    </a:lnTo>
                    <a:lnTo>
                      <a:pt x="3234" y="896"/>
                    </a:lnTo>
                    <a:lnTo>
                      <a:pt x="3234" y="896"/>
                    </a:lnTo>
                    <a:lnTo>
                      <a:pt x="3228" y="898"/>
                    </a:lnTo>
                    <a:lnTo>
                      <a:pt x="3222" y="900"/>
                    </a:lnTo>
                    <a:lnTo>
                      <a:pt x="3204" y="902"/>
                    </a:lnTo>
                    <a:lnTo>
                      <a:pt x="3182" y="902"/>
                    </a:lnTo>
                    <a:lnTo>
                      <a:pt x="3158" y="898"/>
                    </a:lnTo>
                    <a:lnTo>
                      <a:pt x="3130" y="890"/>
                    </a:lnTo>
                    <a:lnTo>
                      <a:pt x="3100" y="882"/>
                    </a:lnTo>
                    <a:lnTo>
                      <a:pt x="3034" y="862"/>
                    </a:lnTo>
                    <a:lnTo>
                      <a:pt x="2970" y="836"/>
                    </a:lnTo>
                    <a:lnTo>
                      <a:pt x="2906" y="810"/>
                    </a:lnTo>
                    <a:lnTo>
                      <a:pt x="2854" y="786"/>
                    </a:lnTo>
                    <a:lnTo>
                      <a:pt x="2812" y="766"/>
                    </a:lnTo>
                    <a:lnTo>
                      <a:pt x="2812" y="766"/>
                    </a:lnTo>
                    <a:lnTo>
                      <a:pt x="2752" y="736"/>
                    </a:lnTo>
                    <a:lnTo>
                      <a:pt x="2694" y="708"/>
                    </a:lnTo>
                    <a:lnTo>
                      <a:pt x="2640" y="684"/>
                    </a:lnTo>
                    <a:lnTo>
                      <a:pt x="2590" y="664"/>
                    </a:lnTo>
                    <a:lnTo>
                      <a:pt x="2544" y="648"/>
                    </a:lnTo>
                    <a:lnTo>
                      <a:pt x="2500" y="634"/>
                    </a:lnTo>
                    <a:lnTo>
                      <a:pt x="2460" y="622"/>
                    </a:lnTo>
                    <a:lnTo>
                      <a:pt x="2422" y="612"/>
                    </a:lnTo>
                    <a:lnTo>
                      <a:pt x="2388" y="604"/>
                    </a:lnTo>
                    <a:lnTo>
                      <a:pt x="2356" y="600"/>
                    </a:lnTo>
                    <a:lnTo>
                      <a:pt x="2302" y="592"/>
                    </a:lnTo>
                    <a:lnTo>
                      <a:pt x="2258" y="590"/>
                    </a:lnTo>
                    <a:lnTo>
                      <a:pt x="2224" y="588"/>
                    </a:lnTo>
                    <a:lnTo>
                      <a:pt x="2224" y="588"/>
                    </a:lnTo>
                    <a:lnTo>
                      <a:pt x="0" y="588"/>
                    </a:lnTo>
                    <a:lnTo>
                      <a:pt x="0" y="1110"/>
                    </a:lnTo>
                    <a:lnTo>
                      <a:pt x="2564" y="1108"/>
                    </a:lnTo>
                    <a:lnTo>
                      <a:pt x="2564" y="1108"/>
                    </a:lnTo>
                    <a:lnTo>
                      <a:pt x="2586" y="1108"/>
                    </a:lnTo>
                    <a:lnTo>
                      <a:pt x="2644" y="1106"/>
                    </a:lnTo>
                    <a:lnTo>
                      <a:pt x="2730" y="1100"/>
                    </a:lnTo>
                    <a:lnTo>
                      <a:pt x="2782" y="1096"/>
                    </a:lnTo>
                    <a:lnTo>
                      <a:pt x="2836" y="1090"/>
                    </a:lnTo>
                    <a:lnTo>
                      <a:pt x="2892" y="1080"/>
                    </a:lnTo>
                    <a:lnTo>
                      <a:pt x="2950" y="1070"/>
                    </a:lnTo>
                    <a:lnTo>
                      <a:pt x="3008" y="1056"/>
                    </a:lnTo>
                    <a:lnTo>
                      <a:pt x="3066" y="1040"/>
                    </a:lnTo>
                    <a:lnTo>
                      <a:pt x="3120" y="1020"/>
                    </a:lnTo>
                    <a:lnTo>
                      <a:pt x="3146" y="1010"/>
                    </a:lnTo>
                    <a:lnTo>
                      <a:pt x="3172" y="998"/>
                    </a:lnTo>
                    <a:lnTo>
                      <a:pt x="3196" y="984"/>
                    </a:lnTo>
                    <a:lnTo>
                      <a:pt x="3218" y="972"/>
                    </a:lnTo>
                    <a:lnTo>
                      <a:pt x="3240" y="956"/>
                    </a:lnTo>
                    <a:lnTo>
                      <a:pt x="3260" y="940"/>
                    </a:lnTo>
                    <a:lnTo>
                      <a:pt x="3260" y="940"/>
                    </a:lnTo>
                    <a:lnTo>
                      <a:pt x="3298" y="904"/>
                    </a:lnTo>
                    <a:lnTo>
                      <a:pt x="3338" y="860"/>
                    </a:lnTo>
                    <a:lnTo>
                      <a:pt x="3380" y="810"/>
                    </a:lnTo>
                    <a:lnTo>
                      <a:pt x="3422" y="754"/>
                    </a:lnTo>
                    <a:lnTo>
                      <a:pt x="3464" y="694"/>
                    </a:lnTo>
                    <a:lnTo>
                      <a:pt x="3508" y="630"/>
                    </a:lnTo>
                    <a:lnTo>
                      <a:pt x="3550" y="564"/>
                    </a:lnTo>
                    <a:lnTo>
                      <a:pt x="3592" y="496"/>
                    </a:lnTo>
                    <a:lnTo>
                      <a:pt x="3672" y="358"/>
                    </a:lnTo>
                    <a:lnTo>
                      <a:pt x="3748" y="224"/>
                    </a:lnTo>
                    <a:lnTo>
                      <a:pt x="3812" y="102"/>
                    </a:lnTo>
                    <a:lnTo>
                      <a:pt x="3868" y="0"/>
                    </a:lnTo>
                    <a:close/>
                  </a:path>
                </a:pathLst>
              </a:custGeom>
              <a:solidFill>
                <a:srgbClr val="F68B11"/>
              </a:solidFill>
              <a:ln>
                <a:noFill/>
              </a:ln>
              <a:extLst>
                <a:ext uri="{91240B29-F687-4F45-9708-019B960494DF}">
                  <a14:hiddenLine xmlns:a14="http://schemas.microsoft.com/office/drawing/2010/main" w="9525">
                    <a:solidFill>
                      <a:srgbClr val="000000"/>
                    </a:solidFill>
                    <a:round/>
                  </a14:hiddenLine>
                </a:ext>
              </a:extLst>
            </p:spPr>
            <p:txBody>
              <a:bodyPr vert="horz" wrap="square" lIns="100780" tIns="50390" rIns="100780" bIns="50390" numCol="1" anchor="t" anchorCtr="0" compatLnSpc="1"/>
              <a:lstStyle/>
              <a:p>
                <a:pPr fontAlgn="auto"/>
                <a:endParaRPr lang="en-AU" sz="1985" strike="noStrike" noProof="1"/>
              </a:p>
            </p:txBody>
          </p:sp>
          <p:sp>
            <p:nvSpPr>
              <p:cNvPr id="52" name="Freeform 266"/>
              <p:cNvSpPr/>
              <p:nvPr/>
            </p:nvSpPr>
            <p:spPr bwMode="auto">
              <a:xfrm>
                <a:off x="480747" y="860400"/>
                <a:ext cx="6057900" cy="2801519"/>
              </a:xfrm>
              <a:custGeom>
                <a:avLst/>
                <a:gdLst>
                  <a:gd name="T0" fmla="*/ 3096 w 3816"/>
                  <a:gd name="T1" fmla="*/ 1188 h 1530"/>
                  <a:gd name="T2" fmla="*/ 3244 w 3816"/>
                  <a:gd name="T3" fmla="*/ 1000 h 1530"/>
                  <a:gd name="T4" fmla="*/ 3326 w 3816"/>
                  <a:gd name="T5" fmla="*/ 886 h 1530"/>
                  <a:gd name="T6" fmla="*/ 3402 w 3816"/>
                  <a:gd name="T7" fmla="*/ 770 h 1530"/>
                  <a:gd name="T8" fmla="*/ 3478 w 3816"/>
                  <a:gd name="T9" fmla="*/ 644 h 1530"/>
                  <a:gd name="T10" fmla="*/ 3600 w 3816"/>
                  <a:gd name="T11" fmla="*/ 418 h 1530"/>
                  <a:gd name="T12" fmla="*/ 3816 w 3816"/>
                  <a:gd name="T13" fmla="*/ 0 h 1530"/>
                  <a:gd name="T14" fmla="*/ 3784 w 3816"/>
                  <a:gd name="T15" fmla="*/ 52 h 1530"/>
                  <a:gd name="T16" fmla="*/ 3688 w 3816"/>
                  <a:gd name="T17" fmla="*/ 230 h 1530"/>
                  <a:gd name="T18" fmla="*/ 3552 w 3816"/>
                  <a:gd name="T19" fmla="*/ 464 h 1530"/>
                  <a:gd name="T20" fmla="*/ 3474 w 3816"/>
                  <a:gd name="T21" fmla="*/ 586 h 1530"/>
                  <a:gd name="T22" fmla="*/ 3390 w 3816"/>
                  <a:gd name="T23" fmla="*/ 704 h 1530"/>
                  <a:gd name="T24" fmla="*/ 3302 w 3816"/>
                  <a:gd name="T25" fmla="*/ 808 h 1530"/>
                  <a:gd name="T26" fmla="*/ 3284 w 3816"/>
                  <a:gd name="T27" fmla="*/ 828 h 1530"/>
                  <a:gd name="T28" fmla="*/ 3240 w 3816"/>
                  <a:gd name="T29" fmla="*/ 862 h 1530"/>
                  <a:gd name="T30" fmla="*/ 3190 w 3816"/>
                  <a:gd name="T31" fmla="*/ 892 h 1530"/>
                  <a:gd name="T32" fmla="*/ 3136 w 3816"/>
                  <a:gd name="T33" fmla="*/ 916 h 1530"/>
                  <a:gd name="T34" fmla="*/ 3048 w 3816"/>
                  <a:gd name="T35" fmla="*/ 948 h 1530"/>
                  <a:gd name="T36" fmla="*/ 2924 w 3816"/>
                  <a:gd name="T37" fmla="*/ 978 h 1530"/>
                  <a:gd name="T38" fmla="*/ 2806 w 3816"/>
                  <a:gd name="T39" fmla="*/ 996 h 1530"/>
                  <a:gd name="T40" fmla="*/ 2658 w 3816"/>
                  <a:gd name="T41" fmla="*/ 1008 h 1530"/>
                  <a:gd name="T42" fmla="*/ 2570 w 3816"/>
                  <a:gd name="T43" fmla="*/ 1010 h 1530"/>
                  <a:gd name="T44" fmla="*/ 0 w 3816"/>
                  <a:gd name="T45" fmla="*/ 1530 h 1530"/>
                  <a:gd name="T46" fmla="*/ 2398 w 3816"/>
                  <a:gd name="T47" fmla="*/ 1530 h 1530"/>
                  <a:gd name="T48" fmla="*/ 2468 w 3816"/>
                  <a:gd name="T49" fmla="*/ 1524 h 1530"/>
                  <a:gd name="T50" fmla="*/ 2546 w 3816"/>
                  <a:gd name="T51" fmla="*/ 1512 h 1530"/>
                  <a:gd name="T52" fmla="*/ 2642 w 3816"/>
                  <a:gd name="T53" fmla="*/ 1488 h 1530"/>
                  <a:gd name="T54" fmla="*/ 2754 w 3816"/>
                  <a:gd name="T55" fmla="*/ 1448 h 1530"/>
                  <a:gd name="T56" fmla="*/ 2840 w 3816"/>
                  <a:gd name="T57" fmla="*/ 1404 h 1530"/>
                  <a:gd name="T58" fmla="*/ 2900 w 3816"/>
                  <a:gd name="T59" fmla="*/ 1368 h 1530"/>
                  <a:gd name="T60" fmla="*/ 2958 w 3816"/>
                  <a:gd name="T61" fmla="*/ 1326 h 1530"/>
                  <a:gd name="T62" fmla="*/ 3016 w 3816"/>
                  <a:gd name="T63" fmla="*/ 1276 h 1530"/>
                  <a:gd name="T64" fmla="*/ 3070 w 3816"/>
                  <a:gd name="T65" fmla="*/ 1220 h 1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16" h="1530">
                    <a:moveTo>
                      <a:pt x="3096" y="1188"/>
                    </a:moveTo>
                    <a:lnTo>
                      <a:pt x="3096" y="1188"/>
                    </a:lnTo>
                    <a:lnTo>
                      <a:pt x="3198" y="1060"/>
                    </a:lnTo>
                    <a:lnTo>
                      <a:pt x="3244" y="1000"/>
                    </a:lnTo>
                    <a:lnTo>
                      <a:pt x="3286" y="942"/>
                    </a:lnTo>
                    <a:lnTo>
                      <a:pt x="3326" y="886"/>
                    </a:lnTo>
                    <a:lnTo>
                      <a:pt x="3364" y="828"/>
                    </a:lnTo>
                    <a:lnTo>
                      <a:pt x="3402" y="770"/>
                    </a:lnTo>
                    <a:lnTo>
                      <a:pt x="3440" y="708"/>
                    </a:lnTo>
                    <a:lnTo>
                      <a:pt x="3478" y="644"/>
                    </a:lnTo>
                    <a:lnTo>
                      <a:pt x="3516" y="574"/>
                    </a:lnTo>
                    <a:lnTo>
                      <a:pt x="3600" y="418"/>
                    </a:lnTo>
                    <a:lnTo>
                      <a:pt x="3698" y="228"/>
                    </a:lnTo>
                    <a:lnTo>
                      <a:pt x="3816" y="0"/>
                    </a:lnTo>
                    <a:lnTo>
                      <a:pt x="3816" y="0"/>
                    </a:lnTo>
                    <a:lnTo>
                      <a:pt x="3784" y="52"/>
                    </a:lnTo>
                    <a:lnTo>
                      <a:pt x="3742" y="130"/>
                    </a:lnTo>
                    <a:lnTo>
                      <a:pt x="3688" y="230"/>
                    </a:lnTo>
                    <a:lnTo>
                      <a:pt x="3624" y="344"/>
                    </a:lnTo>
                    <a:lnTo>
                      <a:pt x="3552" y="464"/>
                    </a:lnTo>
                    <a:lnTo>
                      <a:pt x="3514" y="526"/>
                    </a:lnTo>
                    <a:lnTo>
                      <a:pt x="3474" y="586"/>
                    </a:lnTo>
                    <a:lnTo>
                      <a:pt x="3432" y="646"/>
                    </a:lnTo>
                    <a:lnTo>
                      <a:pt x="3390" y="704"/>
                    </a:lnTo>
                    <a:lnTo>
                      <a:pt x="3346" y="758"/>
                    </a:lnTo>
                    <a:lnTo>
                      <a:pt x="3302" y="808"/>
                    </a:lnTo>
                    <a:lnTo>
                      <a:pt x="3302" y="808"/>
                    </a:lnTo>
                    <a:lnTo>
                      <a:pt x="3284" y="828"/>
                    </a:lnTo>
                    <a:lnTo>
                      <a:pt x="3262" y="846"/>
                    </a:lnTo>
                    <a:lnTo>
                      <a:pt x="3240" y="862"/>
                    </a:lnTo>
                    <a:lnTo>
                      <a:pt x="3216" y="878"/>
                    </a:lnTo>
                    <a:lnTo>
                      <a:pt x="3190" y="892"/>
                    </a:lnTo>
                    <a:lnTo>
                      <a:pt x="3164" y="904"/>
                    </a:lnTo>
                    <a:lnTo>
                      <a:pt x="3136" y="916"/>
                    </a:lnTo>
                    <a:lnTo>
                      <a:pt x="3108" y="928"/>
                    </a:lnTo>
                    <a:lnTo>
                      <a:pt x="3048" y="948"/>
                    </a:lnTo>
                    <a:lnTo>
                      <a:pt x="2986" y="964"/>
                    </a:lnTo>
                    <a:lnTo>
                      <a:pt x="2924" y="978"/>
                    </a:lnTo>
                    <a:lnTo>
                      <a:pt x="2864" y="988"/>
                    </a:lnTo>
                    <a:lnTo>
                      <a:pt x="2806" y="996"/>
                    </a:lnTo>
                    <a:lnTo>
                      <a:pt x="2752" y="1002"/>
                    </a:lnTo>
                    <a:lnTo>
                      <a:pt x="2658" y="1008"/>
                    </a:lnTo>
                    <a:lnTo>
                      <a:pt x="2594" y="1010"/>
                    </a:lnTo>
                    <a:lnTo>
                      <a:pt x="2570" y="1010"/>
                    </a:lnTo>
                    <a:lnTo>
                      <a:pt x="0" y="1014"/>
                    </a:lnTo>
                    <a:lnTo>
                      <a:pt x="0" y="1530"/>
                    </a:lnTo>
                    <a:lnTo>
                      <a:pt x="2398" y="1530"/>
                    </a:lnTo>
                    <a:lnTo>
                      <a:pt x="2398" y="1530"/>
                    </a:lnTo>
                    <a:lnTo>
                      <a:pt x="2416" y="1528"/>
                    </a:lnTo>
                    <a:lnTo>
                      <a:pt x="2468" y="1524"/>
                    </a:lnTo>
                    <a:lnTo>
                      <a:pt x="2504" y="1520"/>
                    </a:lnTo>
                    <a:lnTo>
                      <a:pt x="2546" y="1512"/>
                    </a:lnTo>
                    <a:lnTo>
                      <a:pt x="2592" y="1502"/>
                    </a:lnTo>
                    <a:lnTo>
                      <a:pt x="2642" y="1488"/>
                    </a:lnTo>
                    <a:lnTo>
                      <a:pt x="2696" y="1470"/>
                    </a:lnTo>
                    <a:lnTo>
                      <a:pt x="2754" y="1448"/>
                    </a:lnTo>
                    <a:lnTo>
                      <a:pt x="2812" y="1420"/>
                    </a:lnTo>
                    <a:lnTo>
                      <a:pt x="2840" y="1404"/>
                    </a:lnTo>
                    <a:lnTo>
                      <a:pt x="2870" y="1386"/>
                    </a:lnTo>
                    <a:lnTo>
                      <a:pt x="2900" y="1368"/>
                    </a:lnTo>
                    <a:lnTo>
                      <a:pt x="2928" y="1348"/>
                    </a:lnTo>
                    <a:lnTo>
                      <a:pt x="2958" y="1326"/>
                    </a:lnTo>
                    <a:lnTo>
                      <a:pt x="2986" y="1302"/>
                    </a:lnTo>
                    <a:lnTo>
                      <a:pt x="3016" y="1276"/>
                    </a:lnTo>
                    <a:lnTo>
                      <a:pt x="3042" y="1248"/>
                    </a:lnTo>
                    <a:lnTo>
                      <a:pt x="3070" y="1220"/>
                    </a:lnTo>
                    <a:lnTo>
                      <a:pt x="3096" y="1188"/>
                    </a:lnTo>
                    <a:close/>
                  </a:path>
                </a:pathLst>
              </a:custGeom>
              <a:solidFill>
                <a:srgbClr val="F03D2C"/>
              </a:solidFill>
              <a:ln>
                <a:noFill/>
              </a:ln>
              <a:extLst>
                <a:ext uri="{91240B29-F687-4F45-9708-019B960494DF}">
                  <a14:hiddenLine xmlns:a14="http://schemas.microsoft.com/office/drawing/2010/main" w="9525">
                    <a:solidFill>
                      <a:srgbClr val="000000"/>
                    </a:solidFill>
                    <a:round/>
                  </a14:hiddenLine>
                </a:ext>
              </a:extLst>
            </p:spPr>
            <p:txBody>
              <a:bodyPr vert="horz" wrap="square" lIns="100780" tIns="50390" rIns="100780" bIns="50390" numCol="1" anchor="t" anchorCtr="0" compatLnSpc="1"/>
              <a:lstStyle/>
              <a:p>
                <a:pPr fontAlgn="auto"/>
                <a:endParaRPr lang="en-AU" sz="1985" strike="noStrike" noProof="1"/>
              </a:p>
            </p:txBody>
          </p:sp>
          <p:sp>
            <p:nvSpPr>
              <p:cNvPr id="53" name="Freeform 299"/>
              <p:cNvSpPr/>
              <p:nvPr/>
            </p:nvSpPr>
            <p:spPr bwMode="auto">
              <a:xfrm>
                <a:off x="4862247" y="-1025590"/>
                <a:ext cx="5778500" cy="5075693"/>
              </a:xfrm>
              <a:custGeom>
                <a:avLst/>
                <a:gdLst>
                  <a:gd name="T0" fmla="*/ 3484 w 3640"/>
                  <a:gd name="T1" fmla="*/ 8 h 2772"/>
                  <a:gd name="T2" fmla="*/ 3018 w 3640"/>
                  <a:gd name="T3" fmla="*/ 50 h 2772"/>
                  <a:gd name="T4" fmla="*/ 2708 w 3640"/>
                  <a:gd name="T5" fmla="*/ 90 h 2772"/>
                  <a:gd name="T6" fmla="*/ 2402 w 3640"/>
                  <a:gd name="T7" fmla="*/ 146 h 2772"/>
                  <a:gd name="T8" fmla="*/ 2098 w 3640"/>
                  <a:gd name="T9" fmla="*/ 220 h 2772"/>
                  <a:gd name="T10" fmla="*/ 1876 w 3640"/>
                  <a:gd name="T11" fmla="*/ 290 h 2772"/>
                  <a:gd name="T12" fmla="*/ 1730 w 3640"/>
                  <a:gd name="T13" fmla="*/ 346 h 2772"/>
                  <a:gd name="T14" fmla="*/ 1592 w 3640"/>
                  <a:gd name="T15" fmla="*/ 414 h 2772"/>
                  <a:gd name="T16" fmla="*/ 1524 w 3640"/>
                  <a:gd name="T17" fmla="*/ 454 h 2772"/>
                  <a:gd name="T18" fmla="*/ 1432 w 3640"/>
                  <a:gd name="T19" fmla="*/ 524 h 2772"/>
                  <a:gd name="T20" fmla="*/ 1348 w 3640"/>
                  <a:gd name="T21" fmla="*/ 604 h 2772"/>
                  <a:gd name="T22" fmla="*/ 1298 w 3640"/>
                  <a:gd name="T23" fmla="*/ 662 h 2772"/>
                  <a:gd name="T24" fmla="*/ 1162 w 3640"/>
                  <a:gd name="T25" fmla="*/ 850 h 2772"/>
                  <a:gd name="T26" fmla="*/ 1084 w 3640"/>
                  <a:gd name="T27" fmla="*/ 986 h 2772"/>
                  <a:gd name="T28" fmla="*/ 980 w 3640"/>
                  <a:gd name="T29" fmla="*/ 1194 h 2772"/>
                  <a:gd name="T30" fmla="*/ 850 w 3640"/>
                  <a:gd name="T31" fmla="*/ 1478 h 2772"/>
                  <a:gd name="T32" fmla="*/ 720 w 3640"/>
                  <a:gd name="T33" fmla="*/ 1762 h 2772"/>
                  <a:gd name="T34" fmla="*/ 578 w 3640"/>
                  <a:gd name="T35" fmla="*/ 2042 h 2772"/>
                  <a:gd name="T36" fmla="*/ 460 w 3640"/>
                  <a:gd name="T37" fmla="*/ 2244 h 2772"/>
                  <a:gd name="T38" fmla="*/ 372 w 3640"/>
                  <a:gd name="T39" fmla="*/ 2374 h 2772"/>
                  <a:gd name="T40" fmla="*/ 226 w 3640"/>
                  <a:gd name="T41" fmla="*/ 2556 h 2772"/>
                  <a:gd name="T42" fmla="*/ 60 w 3640"/>
                  <a:gd name="T43" fmla="*/ 2722 h 2772"/>
                  <a:gd name="T44" fmla="*/ 58 w 3640"/>
                  <a:gd name="T45" fmla="*/ 2720 h 2772"/>
                  <a:gd name="T46" fmla="*/ 220 w 3640"/>
                  <a:gd name="T47" fmla="*/ 2552 h 2772"/>
                  <a:gd name="T48" fmla="*/ 318 w 3640"/>
                  <a:gd name="T49" fmla="*/ 2430 h 2772"/>
                  <a:gd name="T50" fmla="*/ 408 w 3640"/>
                  <a:gd name="T51" fmla="*/ 2302 h 2772"/>
                  <a:gd name="T52" fmla="*/ 528 w 3640"/>
                  <a:gd name="T53" fmla="*/ 2102 h 2772"/>
                  <a:gd name="T54" fmla="*/ 636 w 3640"/>
                  <a:gd name="T55" fmla="*/ 1896 h 2772"/>
                  <a:gd name="T56" fmla="*/ 768 w 3640"/>
                  <a:gd name="T57" fmla="*/ 1612 h 2772"/>
                  <a:gd name="T58" fmla="*/ 894 w 3640"/>
                  <a:gd name="T59" fmla="*/ 1326 h 2772"/>
                  <a:gd name="T60" fmla="*/ 994 w 3640"/>
                  <a:gd name="T61" fmla="*/ 1114 h 2772"/>
                  <a:gd name="T62" fmla="*/ 1102 w 3640"/>
                  <a:gd name="T63" fmla="*/ 906 h 2772"/>
                  <a:gd name="T64" fmla="*/ 1186 w 3640"/>
                  <a:gd name="T65" fmla="*/ 772 h 2772"/>
                  <a:gd name="T66" fmla="*/ 1278 w 3640"/>
                  <a:gd name="T67" fmla="*/ 646 h 2772"/>
                  <a:gd name="T68" fmla="*/ 1358 w 3640"/>
                  <a:gd name="T69" fmla="*/ 558 h 2772"/>
                  <a:gd name="T70" fmla="*/ 1448 w 3640"/>
                  <a:gd name="T71" fmla="*/ 480 h 2772"/>
                  <a:gd name="T72" fmla="*/ 1512 w 3640"/>
                  <a:gd name="T73" fmla="*/ 434 h 2772"/>
                  <a:gd name="T74" fmla="*/ 1650 w 3640"/>
                  <a:gd name="T75" fmla="*/ 360 h 2772"/>
                  <a:gd name="T76" fmla="*/ 1794 w 3640"/>
                  <a:gd name="T77" fmla="*/ 296 h 2772"/>
                  <a:gd name="T78" fmla="*/ 1942 w 3640"/>
                  <a:gd name="T79" fmla="*/ 244 h 2772"/>
                  <a:gd name="T80" fmla="*/ 2092 w 3640"/>
                  <a:gd name="T81" fmla="*/ 200 h 2772"/>
                  <a:gd name="T82" fmla="*/ 2320 w 3640"/>
                  <a:gd name="T83" fmla="*/ 144 h 2772"/>
                  <a:gd name="T84" fmla="*/ 2552 w 3640"/>
                  <a:gd name="T85" fmla="*/ 100 h 2772"/>
                  <a:gd name="T86" fmla="*/ 3016 w 3640"/>
                  <a:gd name="T87" fmla="*/ 38 h 2772"/>
                  <a:gd name="T88" fmla="*/ 3328 w 3640"/>
                  <a:gd name="T89" fmla="*/ 12 h 2772"/>
                  <a:gd name="T90" fmla="*/ 3640 w 3640"/>
                  <a:gd name="T91" fmla="*/ 0 h 2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640" h="2772">
                    <a:moveTo>
                      <a:pt x="3640" y="0"/>
                    </a:moveTo>
                    <a:lnTo>
                      <a:pt x="3640" y="0"/>
                    </a:lnTo>
                    <a:lnTo>
                      <a:pt x="3484" y="8"/>
                    </a:lnTo>
                    <a:lnTo>
                      <a:pt x="3328" y="18"/>
                    </a:lnTo>
                    <a:lnTo>
                      <a:pt x="3172" y="32"/>
                    </a:lnTo>
                    <a:lnTo>
                      <a:pt x="3018" y="50"/>
                    </a:lnTo>
                    <a:lnTo>
                      <a:pt x="3018" y="50"/>
                    </a:lnTo>
                    <a:lnTo>
                      <a:pt x="2862" y="68"/>
                    </a:lnTo>
                    <a:lnTo>
                      <a:pt x="2708" y="90"/>
                    </a:lnTo>
                    <a:lnTo>
                      <a:pt x="2554" y="116"/>
                    </a:lnTo>
                    <a:lnTo>
                      <a:pt x="2402" y="146"/>
                    </a:lnTo>
                    <a:lnTo>
                      <a:pt x="2402" y="146"/>
                    </a:lnTo>
                    <a:lnTo>
                      <a:pt x="2248" y="180"/>
                    </a:lnTo>
                    <a:lnTo>
                      <a:pt x="2174" y="198"/>
                    </a:lnTo>
                    <a:lnTo>
                      <a:pt x="2098" y="220"/>
                    </a:lnTo>
                    <a:lnTo>
                      <a:pt x="2024" y="240"/>
                    </a:lnTo>
                    <a:lnTo>
                      <a:pt x="1950" y="264"/>
                    </a:lnTo>
                    <a:lnTo>
                      <a:pt x="1876" y="290"/>
                    </a:lnTo>
                    <a:lnTo>
                      <a:pt x="1802" y="318"/>
                    </a:lnTo>
                    <a:lnTo>
                      <a:pt x="1802" y="318"/>
                    </a:lnTo>
                    <a:lnTo>
                      <a:pt x="1730" y="346"/>
                    </a:lnTo>
                    <a:lnTo>
                      <a:pt x="1660" y="380"/>
                    </a:lnTo>
                    <a:lnTo>
                      <a:pt x="1660" y="380"/>
                    </a:lnTo>
                    <a:lnTo>
                      <a:pt x="1592" y="414"/>
                    </a:lnTo>
                    <a:lnTo>
                      <a:pt x="1558" y="434"/>
                    </a:lnTo>
                    <a:lnTo>
                      <a:pt x="1524" y="454"/>
                    </a:lnTo>
                    <a:lnTo>
                      <a:pt x="1524" y="454"/>
                    </a:lnTo>
                    <a:lnTo>
                      <a:pt x="1492" y="476"/>
                    </a:lnTo>
                    <a:lnTo>
                      <a:pt x="1462" y="498"/>
                    </a:lnTo>
                    <a:lnTo>
                      <a:pt x="1432" y="524"/>
                    </a:lnTo>
                    <a:lnTo>
                      <a:pt x="1404" y="548"/>
                    </a:lnTo>
                    <a:lnTo>
                      <a:pt x="1376" y="576"/>
                    </a:lnTo>
                    <a:lnTo>
                      <a:pt x="1348" y="604"/>
                    </a:lnTo>
                    <a:lnTo>
                      <a:pt x="1322" y="632"/>
                    </a:lnTo>
                    <a:lnTo>
                      <a:pt x="1298" y="662"/>
                    </a:lnTo>
                    <a:lnTo>
                      <a:pt x="1298" y="662"/>
                    </a:lnTo>
                    <a:lnTo>
                      <a:pt x="1250" y="722"/>
                    </a:lnTo>
                    <a:lnTo>
                      <a:pt x="1204" y="786"/>
                    </a:lnTo>
                    <a:lnTo>
                      <a:pt x="1162" y="850"/>
                    </a:lnTo>
                    <a:lnTo>
                      <a:pt x="1122" y="918"/>
                    </a:lnTo>
                    <a:lnTo>
                      <a:pt x="1122" y="918"/>
                    </a:lnTo>
                    <a:lnTo>
                      <a:pt x="1084" y="986"/>
                    </a:lnTo>
                    <a:lnTo>
                      <a:pt x="1048" y="1054"/>
                    </a:lnTo>
                    <a:lnTo>
                      <a:pt x="1014" y="1124"/>
                    </a:lnTo>
                    <a:lnTo>
                      <a:pt x="980" y="1194"/>
                    </a:lnTo>
                    <a:lnTo>
                      <a:pt x="980" y="1194"/>
                    </a:lnTo>
                    <a:lnTo>
                      <a:pt x="914" y="1336"/>
                    </a:lnTo>
                    <a:lnTo>
                      <a:pt x="850" y="1478"/>
                    </a:lnTo>
                    <a:lnTo>
                      <a:pt x="786" y="1620"/>
                    </a:lnTo>
                    <a:lnTo>
                      <a:pt x="720" y="1762"/>
                    </a:lnTo>
                    <a:lnTo>
                      <a:pt x="720" y="1762"/>
                    </a:lnTo>
                    <a:lnTo>
                      <a:pt x="652" y="1902"/>
                    </a:lnTo>
                    <a:lnTo>
                      <a:pt x="616" y="1972"/>
                    </a:lnTo>
                    <a:lnTo>
                      <a:pt x="578" y="2042"/>
                    </a:lnTo>
                    <a:lnTo>
                      <a:pt x="540" y="2110"/>
                    </a:lnTo>
                    <a:lnTo>
                      <a:pt x="500" y="2178"/>
                    </a:lnTo>
                    <a:lnTo>
                      <a:pt x="460" y="2244"/>
                    </a:lnTo>
                    <a:lnTo>
                      <a:pt x="416" y="2310"/>
                    </a:lnTo>
                    <a:lnTo>
                      <a:pt x="416" y="2310"/>
                    </a:lnTo>
                    <a:lnTo>
                      <a:pt x="372" y="2374"/>
                    </a:lnTo>
                    <a:lnTo>
                      <a:pt x="326" y="2436"/>
                    </a:lnTo>
                    <a:lnTo>
                      <a:pt x="276" y="2498"/>
                    </a:lnTo>
                    <a:lnTo>
                      <a:pt x="226" y="2556"/>
                    </a:lnTo>
                    <a:lnTo>
                      <a:pt x="172" y="2614"/>
                    </a:lnTo>
                    <a:lnTo>
                      <a:pt x="118" y="2670"/>
                    </a:lnTo>
                    <a:lnTo>
                      <a:pt x="60" y="2722"/>
                    </a:lnTo>
                    <a:lnTo>
                      <a:pt x="0" y="2772"/>
                    </a:lnTo>
                    <a:lnTo>
                      <a:pt x="0" y="2772"/>
                    </a:lnTo>
                    <a:lnTo>
                      <a:pt x="58" y="2720"/>
                    </a:lnTo>
                    <a:lnTo>
                      <a:pt x="114" y="2666"/>
                    </a:lnTo>
                    <a:lnTo>
                      <a:pt x="168" y="2610"/>
                    </a:lnTo>
                    <a:lnTo>
                      <a:pt x="220" y="2552"/>
                    </a:lnTo>
                    <a:lnTo>
                      <a:pt x="220" y="2552"/>
                    </a:lnTo>
                    <a:lnTo>
                      <a:pt x="270" y="2492"/>
                    </a:lnTo>
                    <a:lnTo>
                      <a:pt x="318" y="2430"/>
                    </a:lnTo>
                    <a:lnTo>
                      <a:pt x="364" y="2368"/>
                    </a:lnTo>
                    <a:lnTo>
                      <a:pt x="408" y="2302"/>
                    </a:lnTo>
                    <a:lnTo>
                      <a:pt x="408" y="2302"/>
                    </a:lnTo>
                    <a:lnTo>
                      <a:pt x="450" y="2236"/>
                    </a:lnTo>
                    <a:lnTo>
                      <a:pt x="490" y="2170"/>
                    </a:lnTo>
                    <a:lnTo>
                      <a:pt x="528" y="2102"/>
                    </a:lnTo>
                    <a:lnTo>
                      <a:pt x="566" y="2034"/>
                    </a:lnTo>
                    <a:lnTo>
                      <a:pt x="602" y="1964"/>
                    </a:lnTo>
                    <a:lnTo>
                      <a:pt x="636" y="1896"/>
                    </a:lnTo>
                    <a:lnTo>
                      <a:pt x="704" y="1754"/>
                    </a:lnTo>
                    <a:lnTo>
                      <a:pt x="704" y="1754"/>
                    </a:lnTo>
                    <a:lnTo>
                      <a:pt x="768" y="1612"/>
                    </a:lnTo>
                    <a:lnTo>
                      <a:pt x="832" y="1470"/>
                    </a:lnTo>
                    <a:lnTo>
                      <a:pt x="832" y="1470"/>
                    </a:lnTo>
                    <a:lnTo>
                      <a:pt x="894" y="1326"/>
                    </a:lnTo>
                    <a:lnTo>
                      <a:pt x="960" y="1184"/>
                    </a:lnTo>
                    <a:lnTo>
                      <a:pt x="960" y="1184"/>
                    </a:lnTo>
                    <a:lnTo>
                      <a:pt x="994" y="1114"/>
                    </a:lnTo>
                    <a:lnTo>
                      <a:pt x="1028" y="1044"/>
                    </a:lnTo>
                    <a:lnTo>
                      <a:pt x="1064" y="974"/>
                    </a:lnTo>
                    <a:lnTo>
                      <a:pt x="1102" y="906"/>
                    </a:lnTo>
                    <a:lnTo>
                      <a:pt x="1102" y="906"/>
                    </a:lnTo>
                    <a:lnTo>
                      <a:pt x="1142" y="838"/>
                    </a:lnTo>
                    <a:lnTo>
                      <a:pt x="1186" y="772"/>
                    </a:lnTo>
                    <a:lnTo>
                      <a:pt x="1230" y="708"/>
                    </a:lnTo>
                    <a:lnTo>
                      <a:pt x="1278" y="646"/>
                    </a:lnTo>
                    <a:lnTo>
                      <a:pt x="1278" y="646"/>
                    </a:lnTo>
                    <a:lnTo>
                      <a:pt x="1304" y="616"/>
                    </a:lnTo>
                    <a:lnTo>
                      <a:pt x="1332" y="586"/>
                    </a:lnTo>
                    <a:lnTo>
                      <a:pt x="1358" y="558"/>
                    </a:lnTo>
                    <a:lnTo>
                      <a:pt x="1388" y="532"/>
                    </a:lnTo>
                    <a:lnTo>
                      <a:pt x="1418" y="506"/>
                    </a:lnTo>
                    <a:lnTo>
                      <a:pt x="1448" y="480"/>
                    </a:lnTo>
                    <a:lnTo>
                      <a:pt x="1480" y="456"/>
                    </a:lnTo>
                    <a:lnTo>
                      <a:pt x="1512" y="434"/>
                    </a:lnTo>
                    <a:lnTo>
                      <a:pt x="1512" y="434"/>
                    </a:lnTo>
                    <a:lnTo>
                      <a:pt x="1546" y="414"/>
                    </a:lnTo>
                    <a:lnTo>
                      <a:pt x="1580" y="394"/>
                    </a:lnTo>
                    <a:lnTo>
                      <a:pt x="1650" y="360"/>
                    </a:lnTo>
                    <a:lnTo>
                      <a:pt x="1650" y="360"/>
                    </a:lnTo>
                    <a:lnTo>
                      <a:pt x="1722" y="326"/>
                    </a:lnTo>
                    <a:lnTo>
                      <a:pt x="1794" y="296"/>
                    </a:lnTo>
                    <a:lnTo>
                      <a:pt x="1794" y="296"/>
                    </a:lnTo>
                    <a:lnTo>
                      <a:pt x="1868" y="270"/>
                    </a:lnTo>
                    <a:lnTo>
                      <a:pt x="1942" y="244"/>
                    </a:lnTo>
                    <a:lnTo>
                      <a:pt x="2018" y="220"/>
                    </a:lnTo>
                    <a:lnTo>
                      <a:pt x="2092" y="200"/>
                    </a:lnTo>
                    <a:lnTo>
                      <a:pt x="2092" y="200"/>
                    </a:lnTo>
                    <a:lnTo>
                      <a:pt x="2168" y="180"/>
                    </a:lnTo>
                    <a:lnTo>
                      <a:pt x="2244" y="160"/>
                    </a:lnTo>
                    <a:lnTo>
                      <a:pt x="2320" y="144"/>
                    </a:lnTo>
                    <a:lnTo>
                      <a:pt x="2398" y="128"/>
                    </a:lnTo>
                    <a:lnTo>
                      <a:pt x="2398" y="128"/>
                    </a:lnTo>
                    <a:lnTo>
                      <a:pt x="2552" y="100"/>
                    </a:lnTo>
                    <a:lnTo>
                      <a:pt x="2706" y="76"/>
                    </a:lnTo>
                    <a:lnTo>
                      <a:pt x="2860" y="54"/>
                    </a:lnTo>
                    <a:lnTo>
                      <a:pt x="3016" y="38"/>
                    </a:lnTo>
                    <a:lnTo>
                      <a:pt x="3016" y="38"/>
                    </a:lnTo>
                    <a:lnTo>
                      <a:pt x="3172" y="24"/>
                    </a:lnTo>
                    <a:lnTo>
                      <a:pt x="3328" y="12"/>
                    </a:lnTo>
                    <a:lnTo>
                      <a:pt x="3328" y="12"/>
                    </a:lnTo>
                    <a:lnTo>
                      <a:pt x="3484" y="4"/>
                    </a:lnTo>
                    <a:lnTo>
                      <a:pt x="3640" y="0"/>
                    </a:lnTo>
                    <a:lnTo>
                      <a:pt x="3640" y="0"/>
                    </a:lnTo>
                    <a:close/>
                  </a:path>
                </a:pathLst>
              </a:custGeom>
              <a:solidFill>
                <a:srgbClr val="F0EEEF"/>
              </a:solidFill>
              <a:ln>
                <a:noFill/>
              </a:ln>
              <a:extLst>
                <a:ext uri="{91240B29-F687-4F45-9708-019B960494DF}">
                  <a14:hiddenLine xmlns:a14="http://schemas.microsoft.com/office/drawing/2010/main" w="9525">
                    <a:solidFill>
                      <a:srgbClr val="000000"/>
                    </a:solidFill>
                    <a:round/>
                  </a14:hiddenLine>
                </a:ext>
              </a:extLst>
            </p:spPr>
            <p:txBody>
              <a:bodyPr vert="horz" wrap="square" lIns="100780" tIns="50390" rIns="100780" bIns="50390" numCol="1" anchor="t" anchorCtr="0" compatLnSpc="1"/>
              <a:lstStyle/>
              <a:p>
                <a:pPr fontAlgn="auto"/>
                <a:endParaRPr lang="en-AU" sz="1985" strike="noStrike" noProof="1"/>
              </a:p>
            </p:txBody>
          </p:sp>
        </p:grpSp>
        <p:sp>
          <p:nvSpPr>
            <p:cNvPr id="5" name="Flowchart: Delay 4"/>
            <p:cNvSpPr/>
            <p:nvPr/>
          </p:nvSpPr>
          <p:spPr>
            <a:xfrm>
              <a:off x="8374" y="3355"/>
              <a:ext cx="6352" cy="1308"/>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lang="en-US" sz="1985" strike="noStrike" noProof="1"/>
                <a:t>Merencanakan Cerita Fantasi</a:t>
              </a:r>
              <a:endParaRPr lang="en-US" sz="1985" strike="noStrike" noProof="1"/>
            </a:p>
          </p:txBody>
        </p:sp>
        <p:sp>
          <p:nvSpPr>
            <p:cNvPr id="6" name="Flowchart: Delay 5"/>
            <p:cNvSpPr/>
            <p:nvPr/>
          </p:nvSpPr>
          <p:spPr>
            <a:xfrm>
              <a:off x="8466" y="7631"/>
              <a:ext cx="6352" cy="1374"/>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lang="en-US" sz="1985" strike="noStrike" noProof="1"/>
                <a:t>Menulis Cerita Fantasi</a:t>
              </a:r>
              <a:endParaRPr lang="en-US" sz="1985" strike="noStrike" noProof="1"/>
            </a:p>
          </p:txBody>
        </p:sp>
      </p:grpSp>
      <p:sp>
        <p:nvSpPr>
          <p:cNvPr id="10" name="Left Arrow 9">
            <a:hlinkClick r:id="rId1" action="ppaction://hlinksldjump"/>
          </p:cNvPr>
          <p:cNvSpPr/>
          <p:nvPr/>
        </p:nvSpPr>
        <p:spPr>
          <a:xfrm>
            <a:off x="469900" y="6326188"/>
            <a:ext cx="615950" cy="40005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1985" strike="noStrike" noProof="1"/>
          </a:p>
        </p:txBody>
      </p:sp>
      <p:sp>
        <p:nvSpPr>
          <p:cNvPr id="3" name="Chevron 2">
            <a:hlinkClick r:id="rId2" action="ppaction://hlinksldjump"/>
          </p:cNvPr>
          <p:cNvSpPr/>
          <p:nvPr/>
        </p:nvSpPr>
        <p:spPr>
          <a:xfrm>
            <a:off x="7135813" y="3676650"/>
            <a:ext cx="3262313" cy="1249363"/>
          </a:xfrm>
          <a:prstGeom prst="chevron">
            <a:avLst/>
          </a:prstGeom>
        </p:spPr>
        <p:style>
          <a:lnRef idx="1">
            <a:schemeClr val="accent2"/>
          </a:lnRef>
          <a:fillRef idx="3">
            <a:schemeClr val="accent2"/>
          </a:fillRef>
          <a:effectRef idx="2">
            <a:schemeClr val="accent2"/>
          </a:effectRef>
          <a:fontRef idx="minor">
            <a:schemeClr val="lt1"/>
          </a:fontRef>
        </p:style>
        <p:txBody>
          <a:bodyPr rtlCol="0" anchor="ctr"/>
          <a:lstStyle/>
          <a:p>
            <a:pPr algn="ctr" fontAlgn="auto"/>
            <a:r>
              <a:rPr lang="id-ID" altLang="en-US" sz="1985" strike="noStrike" noProof="1"/>
              <a:t>Berikut langkah-langkah penyusunan cerita fantasi.</a:t>
            </a:r>
            <a:endParaRPr lang="id-ID" altLang="en-US" sz="1985" strike="noStrike" noProof="1"/>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 name="Diagram 3"/>
          <p:cNvGraphicFramePr/>
          <p:nvPr/>
        </p:nvGraphicFramePr>
        <p:xfrm>
          <a:off x="584675" y="1538514"/>
          <a:ext cx="8325169" cy="4746171"/>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6146" name="TextBox 10"/>
          <p:cNvSpPr txBox="1"/>
          <p:nvPr/>
        </p:nvSpPr>
        <p:spPr>
          <a:xfrm>
            <a:off x="566738" y="473075"/>
            <a:ext cx="8331200" cy="658813"/>
          </a:xfrm>
          <a:prstGeom prst="rect">
            <a:avLst/>
          </a:prstGeom>
          <a:noFill/>
          <a:ln w="9525">
            <a:noFill/>
          </a:ln>
        </p:spPr>
        <p:txBody>
          <a:bodyPr wrap="square" lIns="104287" tIns="52144" rIns="104287" bIns="52144" anchor="t">
            <a:spAutoFit/>
          </a:bodyPr>
          <a:p>
            <a:pPr algn="ctr"/>
            <a:r>
              <a:rPr lang="id-ID" altLang="en-US" sz="3600" b="1" dirty="0">
                <a:solidFill>
                  <a:srgbClr val="843C0B"/>
                </a:solidFill>
                <a:latin typeface="Arial Rounded MT Bold"/>
                <a:ea typeface="Arial Unicode MS" pitchFamily="34" charset="-128"/>
              </a:rPr>
              <a:t>DAFTAR ISI</a:t>
            </a:r>
            <a:endParaRPr lang="id-ID" altLang="en-US" sz="3600" b="1" dirty="0">
              <a:solidFill>
                <a:srgbClr val="843C0B"/>
              </a:solidFill>
              <a:latin typeface="Arial Rounded MT Bold"/>
              <a:ea typeface="Arial Unicode MS" pitchFamily="34" charset="-128"/>
            </a:endParaRPr>
          </a:p>
        </p:txBody>
      </p:sp>
      <p:sp>
        <p:nvSpPr>
          <p:cNvPr id="6147" name="TextBox 11">
            <a:hlinkClick r:id="rId6" action="ppaction://hlinksldjump"/>
          </p:cNvPr>
          <p:cNvSpPr txBox="1"/>
          <p:nvPr/>
        </p:nvSpPr>
        <p:spPr>
          <a:xfrm>
            <a:off x="1611313" y="1712913"/>
            <a:ext cx="6240462" cy="474662"/>
          </a:xfrm>
          <a:prstGeom prst="rect">
            <a:avLst/>
          </a:prstGeom>
          <a:noFill/>
          <a:ln w="9525">
            <a:noFill/>
          </a:ln>
        </p:spPr>
        <p:txBody>
          <a:bodyPr wrap="square" lIns="104287" tIns="52144" rIns="104287" bIns="52144" anchor="t">
            <a:spAutoFit/>
          </a:bodyPr>
          <a:p>
            <a:r>
              <a:rPr lang="en-US" altLang="zh-CN" sz="2400" b="1" dirty="0" err="1">
                <a:latin typeface="Calibri" panose="020F0502020204030204" charset="0"/>
              </a:rPr>
              <a:t>Berkreasi</a:t>
            </a:r>
            <a:r>
              <a:rPr lang="en-US" altLang="zh-CN" sz="2400" b="1" dirty="0">
                <a:latin typeface="Calibri" panose="020F0502020204030204" charset="0"/>
              </a:rPr>
              <a:t> </a:t>
            </a:r>
            <a:r>
              <a:rPr lang="en-US" altLang="zh-CN" sz="2400" b="1" dirty="0" err="1">
                <a:latin typeface="Calibri" panose="020F0502020204030204" charset="0"/>
              </a:rPr>
              <a:t>dengan</a:t>
            </a:r>
            <a:r>
              <a:rPr lang="en-US" altLang="zh-CN" sz="2400" b="1" dirty="0">
                <a:latin typeface="Calibri" panose="020F0502020204030204" charset="0"/>
              </a:rPr>
              <a:t> </a:t>
            </a:r>
            <a:r>
              <a:rPr lang="en-US" altLang="zh-CN" sz="2400" b="1" dirty="0" err="1">
                <a:latin typeface="Calibri" panose="020F0502020204030204" charset="0"/>
              </a:rPr>
              <a:t>Teks</a:t>
            </a:r>
            <a:r>
              <a:rPr lang="en-US" altLang="zh-CN" sz="2400" b="1" dirty="0">
                <a:latin typeface="Calibri" panose="020F0502020204030204" charset="0"/>
              </a:rPr>
              <a:t> </a:t>
            </a:r>
            <a:r>
              <a:rPr lang="en-US" altLang="zh-CN" sz="2400" b="1" dirty="0" err="1">
                <a:latin typeface="Calibri" panose="020F0502020204030204" charset="0"/>
              </a:rPr>
              <a:t>Deskripsi</a:t>
            </a:r>
            <a:endParaRPr lang="id-ID" altLang="en-US" sz="2400" b="1" dirty="0">
              <a:latin typeface="Calibri" panose="020F0502020204030204" charset="0"/>
            </a:endParaRPr>
          </a:p>
        </p:txBody>
      </p:sp>
      <p:sp>
        <p:nvSpPr>
          <p:cNvPr id="6148" name="TextBox 12"/>
          <p:cNvSpPr txBox="1"/>
          <p:nvPr/>
        </p:nvSpPr>
        <p:spPr>
          <a:xfrm>
            <a:off x="668338" y="2003425"/>
            <a:ext cx="1001712" cy="458788"/>
          </a:xfrm>
          <a:prstGeom prst="rect">
            <a:avLst/>
          </a:prstGeom>
          <a:noFill/>
          <a:ln w="9525">
            <a:noFill/>
          </a:ln>
        </p:spPr>
        <p:txBody>
          <a:bodyPr wrap="square" lIns="104287" tIns="52144" rIns="104287" bIns="52144" anchor="t">
            <a:spAutoFit/>
          </a:bodyPr>
          <a:p>
            <a:r>
              <a:rPr lang="id-ID" altLang="en-US" sz="2300" b="1" dirty="0">
                <a:latin typeface="Calibri" panose="020F0502020204030204" charset="0"/>
              </a:rPr>
              <a:t>BAB I</a:t>
            </a:r>
            <a:endParaRPr lang="id-ID" altLang="en-US" sz="2300" b="1" dirty="0">
              <a:latin typeface="Calibri" panose="020F0502020204030204" charset="0"/>
            </a:endParaRPr>
          </a:p>
        </p:txBody>
      </p:sp>
      <p:sp>
        <p:nvSpPr>
          <p:cNvPr id="6149" name="TextBox 13"/>
          <p:cNvSpPr txBox="1"/>
          <p:nvPr/>
        </p:nvSpPr>
        <p:spPr>
          <a:xfrm>
            <a:off x="584200" y="3163888"/>
            <a:ext cx="1003300" cy="458787"/>
          </a:xfrm>
          <a:prstGeom prst="rect">
            <a:avLst/>
          </a:prstGeom>
          <a:noFill/>
          <a:ln w="9525">
            <a:noFill/>
          </a:ln>
        </p:spPr>
        <p:txBody>
          <a:bodyPr wrap="square" lIns="104287" tIns="52144" rIns="104287" bIns="52144" anchor="t">
            <a:spAutoFit/>
          </a:bodyPr>
          <a:p>
            <a:r>
              <a:rPr lang="id-ID" altLang="en-US" sz="2300" b="1" dirty="0">
                <a:latin typeface="Calibri" panose="020F0502020204030204" charset="0"/>
              </a:rPr>
              <a:t>BAB II</a:t>
            </a:r>
            <a:endParaRPr lang="id-ID" altLang="en-US" sz="2300" b="1" dirty="0">
              <a:latin typeface="Calibri" panose="020F0502020204030204" charset="0"/>
            </a:endParaRPr>
          </a:p>
        </p:txBody>
      </p:sp>
      <p:sp>
        <p:nvSpPr>
          <p:cNvPr id="6150" name="TextBox 14">
            <a:hlinkClick r:id="rId7" action="ppaction://hlinksldjump"/>
          </p:cNvPr>
          <p:cNvSpPr txBox="1"/>
          <p:nvPr/>
        </p:nvSpPr>
        <p:spPr>
          <a:xfrm>
            <a:off x="1698625" y="2816225"/>
            <a:ext cx="6796088" cy="474663"/>
          </a:xfrm>
          <a:prstGeom prst="rect">
            <a:avLst/>
          </a:prstGeom>
          <a:noFill/>
          <a:ln w="9525">
            <a:noFill/>
          </a:ln>
        </p:spPr>
        <p:txBody>
          <a:bodyPr wrap="square" lIns="104287" tIns="52144" rIns="104287" bIns="52144" anchor="t">
            <a:spAutoFit/>
          </a:bodyPr>
          <a:p>
            <a:r>
              <a:rPr lang="en-US" altLang="zh-CN" sz="2400" b="1" dirty="0" err="1">
                <a:latin typeface="Calibri" panose="020F0502020204030204" charset="0"/>
              </a:rPr>
              <a:t>Mencipta</a:t>
            </a:r>
            <a:r>
              <a:rPr lang="en-US" altLang="zh-CN" sz="2400" b="1" dirty="0">
                <a:latin typeface="Calibri" panose="020F0502020204030204" charset="0"/>
              </a:rPr>
              <a:t> </a:t>
            </a:r>
            <a:r>
              <a:rPr lang="en-US" altLang="zh-CN" sz="2400" b="1" dirty="0" err="1">
                <a:latin typeface="Calibri" panose="020F0502020204030204" charset="0"/>
              </a:rPr>
              <a:t>Cerita</a:t>
            </a:r>
            <a:r>
              <a:rPr lang="en-US" altLang="zh-CN" sz="2400" b="1" dirty="0">
                <a:latin typeface="Calibri" panose="020F0502020204030204" charset="0"/>
              </a:rPr>
              <a:t> </a:t>
            </a:r>
            <a:r>
              <a:rPr lang="en-US" altLang="zh-CN" sz="2400" b="1" dirty="0" err="1">
                <a:latin typeface="Calibri" panose="020F0502020204030204" charset="0"/>
              </a:rPr>
              <a:t>Fantasi</a:t>
            </a:r>
            <a:endParaRPr lang="id-ID" altLang="en-US" sz="2400" b="1" dirty="0">
              <a:latin typeface="Calibri" panose="020F0502020204030204" charset="0"/>
            </a:endParaRPr>
          </a:p>
        </p:txBody>
      </p:sp>
      <p:sp>
        <p:nvSpPr>
          <p:cNvPr id="6151" name="TextBox 15"/>
          <p:cNvSpPr txBox="1"/>
          <p:nvPr/>
        </p:nvSpPr>
        <p:spPr>
          <a:xfrm>
            <a:off x="501650" y="4252913"/>
            <a:ext cx="1252538" cy="458787"/>
          </a:xfrm>
          <a:prstGeom prst="rect">
            <a:avLst/>
          </a:prstGeom>
          <a:noFill/>
          <a:ln w="9525">
            <a:noFill/>
          </a:ln>
        </p:spPr>
        <p:txBody>
          <a:bodyPr wrap="square" lIns="104287" tIns="52144" rIns="104287" bIns="52144" anchor="t">
            <a:spAutoFit/>
          </a:bodyPr>
          <a:p>
            <a:r>
              <a:rPr lang="id-ID" altLang="en-US" sz="2300" b="1" dirty="0">
                <a:latin typeface="Calibri" panose="020F0502020204030204" charset="0"/>
              </a:rPr>
              <a:t>BAB III</a:t>
            </a:r>
            <a:endParaRPr lang="id-ID" altLang="en-US" sz="2300" b="1" dirty="0">
              <a:latin typeface="Calibri" panose="020F0502020204030204" charset="0"/>
            </a:endParaRPr>
          </a:p>
        </p:txBody>
      </p:sp>
      <p:sp>
        <p:nvSpPr>
          <p:cNvPr id="6152" name="TextBox 17"/>
          <p:cNvSpPr txBox="1"/>
          <p:nvPr/>
        </p:nvSpPr>
        <p:spPr>
          <a:xfrm>
            <a:off x="501650" y="5399088"/>
            <a:ext cx="1085850" cy="458787"/>
          </a:xfrm>
          <a:prstGeom prst="rect">
            <a:avLst/>
          </a:prstGeom>
          <a:noFill/>
          <a:ln w="9525">
            <a:noFill/>
          </a:ln>
        </p:spPr>
        <p:txBody>
          <a:bodyPr wrap="square" lIns="104287" tIns="52144" rIns="104287" bIns="52144" anchor="t">
            <a:spAutoFit/>
          </a:bodyPr>
          <a:p>
            <a:r>
              <a:rPr lang="id-ID" altLang="en-US" sz="2300" b="1" dirty="0">
                <a:latin typeface="Calibri" panose="020F0502020204030204" charset="0"/>
              </a:rPr>
              <a:t>BAB IV</a:t>
            </a:r>
            <a:endParaRPr lang="id-ID" altLang="en-US" sz="2300" b="1" dirty="0">
              <a:latin typeface="Calibri" panose="020F0502020204030204" charset="0"/>
            </a:endParaRPr>
          </a:p>
        </p:txBody>
      </p:sp>
      <p:sp>
        <p:nvSpPr>
          <p:cNvPr id="6153" name="TextBox 18">
            <a:hlinkClick r:id="rId8" action="ppaction://hlinksldjump"/>
          </p:cNvPr>
          <p:cNvSpPr txBox="1"/>
          <p:nvPr/>
        </p:nvSpPr>
        <p:spPr>
          <a:xfrm>
            <a:off x="1670050" y="4992688"/>
            <a:ext cx="7212013" cy="844550"/>
          </a:xfrm>
          <a:prstGeom prst="rect">
            <a:avLst/>
          </a:prstGeom>
          <a:noFill/>
          <a:ln w="9525">
            <a:noFill/>
          </a:ln>
        </p:spPr>
        <p:txBody>
          <a:bodyPr wrap="square" lIns="104287" tIns="52144" rIns="104287" bIns="52144" anchor="t">
            <a:spAutoFit/>
          </a:bodyPr>
          <a:p>
            <a:r>
              <a:rPr lang="id-ID" altLang="en-US" sz="2400" b="1" dirty="0">
                <a:latin typeface="Calibri" panose="020F0502020204030204" charset="0"/>
              </a:rPr>
              <a:t>Menyibak Ilmu Tanaman Obat dalam Teks Laporan </a:t>
            </a:r>
            <a:r>
              <a:rPr lang="en-US" altLang="zh-CN" sz="2400" b="1" dirty="0">
                <a:latin typeface="Calibri" panose="020F0502020204030204" charset="0"/>
              </a:rPr>
              <a:t>        </a:t>
            </a:r>
            <a:r>
              <a:rPr lang="id-ID" altLang="en-US" sz="2400" b="1" dirty="0">
                <a:latin typeface="Calibri" panose="020F0502020204030204" charset="0"/>
              </a:rPr>
              <a:t>Hasil Observasi </a:t>
            </a:r>
            <a:endParaRPr lang="id-ID" altLang="en-US" sz="2400" b="1" dirty="0">
              <a:latin typeface="Calibri" panose="020F0502020204030204" charset="0"/>
            </a:endParaRPr>
          </a:p>
        </p:txBody>
      </p:sp>
      <p:sp>
        <p:nvSpPr>
          <p:cNvPr id="20" name="Right Arrow 19">
            <a:hlinkClick r:id="rId9" action="ppaction://hlinksldjump"/>
          </p:cNvPr>
          <p:cNvSpPr/>
          <p:nvPr/>
        </p:nvSpPr>
        <p:spPr>
          <a:xfrm>
            <a:off x="266700" y="6654800"/>
            <a:ext cx="604838" cy="6175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id-ID" strike="noStrike" noProof="1"/>
          </a:p>
        </p:txBody>
      </p:sp>
      <p:sp>
        <p:nvSpPr>
          <p:cNvPr id="6155" name="TextBox 20">
            <a:hlinkClick r:id="rId9" action="ppaction://hlinksldjump"/>
          </p:cNvPr>
          <p:cNvSpPr txBox="1"/>
          <p:nvPr/>
        </p:nvSpPr>
        <p:spPr>
          <a:xfrm>
            <a:off x="1660525" y="1631950"/>
            <a:ext cx="4387850" cy="646113"/>
          </a:xfrm>
          <a:prstGeom prst="rect">
            <a:avLst/>
          </a:prstGeom>
          <a:noFill/>
          <a:ln w="9525">
            <a:noFill/>
          </a:ln>
        </p:spPr>
        <p:txBody>
          <a:bodyPr wrap="square" anchor="t">
            <a:spAutoFit/>
          </a:bodyPr>
          <a:p>
            <a:endParaRPr lang="id-ID" altLang="en-US" dirty="0">
              <a:latin typeface="Calibri" panose="020F0502020204030204" charset="0"/>
            </a:endParaRPr>
          </a:p>
          <a:p>
            <a:endParaRPr lang="id-ID" altLang="en-US" dirty="0">
              <a:latin typeface="Calibri" panose="020F0502020204030204" charset="0"/>
            </a:endParaRPr>
          </a:p>
        </p:txBody>
      </p:sp>
      <p:sp>
        <p:nvSpPr>
          <p:cNvPr id="6156" name="Text Box 1">
            <a:hlinkClick r:id="rId10" action="ppaction://hlinksldjump"/>
          </p:cNvPr>
          <p:cNvSpPr txBox="1"/>
          <p:nvPr/>
        </p:nvSpPr>
        <p:spPr>
          <a:xfrm>
            <a:off x="1754188" y="3792538"/>
            <a:ext cx="6854825" cy="460375"/>
          </a:xfrm>
          <a:prstGeom prst="rect">
            <a:avLst/>
          </a:prstGeom>
          <a:noFill/>
          <a:ln w="9525">
            <a:noFill/>
          </a:ln>
        </p:spPr>
        <p:txBody>
          <a:bodyPr wrap="square" anchor="t">
            <a:spAutoFit/>
          </a:bodyPr>
          <a:p>
            <a:r>
              <a:rPr lang="en-US" altLang="zh-CN" sz="2400" b="1">
                <a:latin typeface="Calibri" panose="020F0502020204030204" charset="0"/>
              </a:rPr>
              <a:t>Langkah Tepat dengan Teks Prosedur</a:t>
            </a:r>
            <a:endParaRPr lang="en-US" altLang="zh-CN" sz="2400" b="1">
              <a:latin typeface="Calibri" panose="020F050202020403020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ext Placeholder 4"/>
          <p:cNvSpPr>
            <a:spLocks noGrp="1"/>
          </p:cNvSpPr>
          <p:nvPr>
            <p:ph type="body" idx="1"/>
          </p:nvPr>
        </p:nvSpPr>
        <p:spPr>
          <a:xfrm>
            <a:off x="811213" y="1574800"/>
            <a:ext cx="4384675" cy="822325"/>
          </a:xfrm>
          <a:solidFill>
            <a:schemeClr val="accent4">
              <a:lumMod val="60000"/>
              <a:lumOff val="40000"/>
            </a:schemeClr>
          </a:solidFill>
          <a:effectLst>
            <a:outerShdw blurRad="57150" dist="19050" dir="5400000" algn="ctr" rotWithShape="0">
              <a:srgbClr val="000000">
                <a:alpha val="63000"/>
              </a:srgbClr>
            </a:outerShdw>
          </a:effectLst>
        </p:spPr>
        <p:style>
          <a:lnRef idx="0">
            <a:schemeClr val="accent6"/>
          </a:lnRef>
          <a:fillRef idx="3">
            <a:schemeClr val="accent6"/>
          </a:fillRef>
          <a:effectRef idx="3">
            <a:schemeClr val="accent6"/>
          </a:effectRef>
          <a:fontRef idx="minor">
            <a:schemeClr val="lt1"/>
          </a:fontRef>
        </p:style>
        <p:txBody>
          <a:bodyPr anchor="b">
            <a:normAutofit fontScale="25000" lnSpcReduction="20000"/>
          </a:bodyPr>
          <a:lstStyle/>
          <a:p>
            <a:pPr marL="0" marR="0" indent="0" algn="l" defTabSz="1007745" rtl="0" eaLnBrk="1" fontAlgn="auto" latinLnBrk="0" hangingPunct="1">
              <a:lnSpc>
                <a:spcPct val="90000"/>
              </a:lnSpc>
              <a:spcBef>
                <a:spcPct val="221000"/>
              </a:spcBef>
              <a:spcAft>
                <a:spcPct val="0"/>
              </a:spcAft>
              <a:buClrTx/>
              <a:buSzTx/>
              <a:buFont typeface="Arial" panose="020B0604020202020204" pitchFamily="34" charset="0"/>
              <a:buNone/>
            </a:pPr>
            <a:endParaRPr kumimoji="0" lang="id-ID" sz="2645" b="1" i="0" u="none" strike="noStrike" kern="1200" cap="none" spc="0" normalizeH="0" baseline="0" noProof="1" dirty="0" smtClean="0">
              <a:solidFill>
                <a:schemeClr val="lt1"/>
              </a:solidFill>
              <a:latin typeface="+mn-lt"/>
              <a:ea typeface="+mn-ea"/>
              <a:cs typeface="+mn-cs"/>
            </a:endParaRPr>
          </a:p>
          <a:p>
            <a:pPr marL="0" marR="0" indent="0" algn="ctr" defTabSz="1007745" rtl="0" eaLnBrk="1" fontAlgn="auto" latinLnBrk="0" hangingPunct="1">
              <a:lnSpc>
                <a:spcPct val="90000"/>
              </a:lnSpc>
              <a:spcBef>
                <a:spcPct val="221000"/>
              </a:spcBef>
              <a:spcAft>
                <a:spcPct val="0"/>
              </a:spcAft>
              <a:buClrTx/>
              <a:buSzTx/>
              <a:buFont typeface="Arial" panose="020B0604020202020204" pitchFamily="34" charset="0"/>
              <a:buNone/>
            </a:pPr>
            <a:endParaRPr kumimoji="0" lang="id-ID" sz="3415" b="1" i="0" u="none" strike="noStrike" kern="1200" cap="none" spc="0" normalizeH="0" baseline="0" noProof="1" dirty="0" smtClean="0">
              <a:solidFill>
                <a:schemeClr val="tx1"/>
              </a:solidFill>
              <a:latin typeface="Script MT Bold" pitchFamily="66" charset="0"/>
              <a:ea typeface="+mn-ea"/>
              <a:cs typeface="+mn-cs"/>
            </a:endParaRPr>
          </a:p>
          <a:p>
            <a:pPr marL="0" marR="0" indent="0" algn="ctr" defTabSz="1007745" rtl="0" eaLnBrk="1" fontAlgn="auto" latinLnBrk="0" hangingPunct="1">
              <a:lnSpc>
                <a:spcPct val="90000"/>
              </a:lnSpc>
              <a:spcBef>
                <a:spcPct val="221000"/>
              </a:spcBef>
              <a:spcAft>
                <a:spcPct val="0"/>
              </a:spcAft>
              <a:buClrTx/>
              <a:buSzTx/>
              <a:buFont typeface="Arial" panose="020B0604020202020204" pitchFamily="34" charset="0"/>
              <a:buNone/>
            </a:pPr>
            <a:r>
              <a:rPr kumimoji="0" lang="id-ID" sz="7825" b="1" i="0" u="none" strike="noStrike" kern="1200" cap="none" spc="0" normalizeH="0" baseline="0" noProof="1" dirty="0" smtClean="0">
                <a:solidFill>
                  <a:schemeClr val="tx1"/>
                </a:solidFill>
                <a:latin typeface="Script MT Bold" pitchFamily="66" charset="0"/>
                <a:ea typeface="+mn-ea"/>
                <a:cs typeface="+mn-cs"/>
              </a:rPr>
              <a:t>Merencanakan Cerita</a:t>
            </a:r>
            <a:endParaRPr kumimoji="0" lang="id-ID" sz="7825" b="1" i="0" u="none" strike="noStrike" kern="1200" cap="none" spc="0" normalizeH="0" baseline="0" noProof="1" dirty="0" smtClean="0">
              <a:solidFill>
                <a:schemeClr val="tx1"/>
              </a:solidFill>
              <a:latin typeface="Script MT Bold" pitchFamily="66" charset="0"/>
              <a:ea typeface="+mn-ea"/>
              <a:cs typeface="+mn-cs"/>
            </a:endParaRPr>
          </a:p>
          <a:p>
            <a:pPr marL="0" marR="0" indent="0" algn="l" defTabSz="1007745" rtl="0" eaLnBrk="1" fontAlgn="auto" latinLnBrk="0" hangingPunct="1">
              <a:lnSpc>
                <a:spcPct val="90000"/>
              </a:lnSpc>
              <a:spcBef>
                <a:spcPct val="221000"/>
              </a:spcBef>
              <a:spcAft>
                <a:spcPct val="0"/>
              </a:spcAft>
              <a:buClrTx/>
              <a:buSzTx/>
              <a:buFont typeface="Arial" panose="020B0604020202020204" pitchFamily="34" charset="0"/>
              <a:buNone/>
            </a:pPr>
            <a:endParaRPr kumimoji="0" lang="id-ID" sz="2645" b="1" i="0" u="none" strike="noStrike" kern="1200" cap="none" spc="0" normalizeH="0" baseline="0" noProof="1" dirty="0">
              <a:solidFill>
                <a:schemeClr val="lt1"/>
              </a:solidFill>
              <a:latin typeface="+mn-lt"/>
              <a:ea typeface="+mn-ea"/>
              <a:cs typeface="+mn-cs"/>
            </a:endParaRPr>
          </a:p>
        </p:txBody>
      </p:sp>
      <p:sp>
        <p:nvSpPr>
          <p:cNvPr id="6" name="Content Placeholder 5"/>
          <p:cNvSpPr>
            <a:spLocks noGrp="1"/>
          </p:cNvSpPr>
          <p:nvPr>
            <p:ph sz="half" idx="2"/>
          </p:nvPr>
        </p:nvSpPr>
        <p:spPr>
          <a:xfrm>
            <a:off x="811213" y="2397125"/>
            <a:ext cx="4398963" cy="3482975"/>
          </a:xfrm>
          <a:solidFill>
            <a:schemeClr val="accent6">
              <a:lumMod val="40000"/>
              <a:lumOff val="60000"/>
            </a:schemeClr>
          </a:solidFill>
        </p:spPr>
        <p:txBody>
          <a:bodyPr>
            <a:normAutofit fontScale="97500"/>
          </a:bodyPr>
          <a:lstStyle/>
          <a:p>
            <a:pPr marL="252095" marR="0" indent="-252095" algn="l" defTabSz="1007745" rtl="0" eaLnBrk="1" fontAlgn="auto" latinLnBrk="0" hangingPunct="1">
              <a:lnSpc>
                <a:spcPct val="90000"/>
              </a:lnSpc>
              <a:spcBef>
                <a:spcPct val="221000"/>
              </a:spcBef>
              <a:spcAft>
                <a:spcPct val="0"/>
              </a:spcAft>
              <a:buClrTx/>
              <a:buSzTx/>
              <a:buFont typeface="Arial" panose="020B0604020202020204" pitchFamily="34" charset="0"/>
              <a:buChar char="•"/>
            </a:pPr>
            <a:r>
              <a:rPr kumimoji="0" lang="id-ID" sz="2205" b="1" i="0" u="none" strike="noStrike" kern="1200" cap="none" spc="0" normalizeH="0" baseline="0" noProof="1" dirty="0" smtClean="0">
                <a:solidFill>
                  <a:schemeClr val="tx1"/>
                </a:solidFill>
                <a:latin typeface="+mn-lt"/>
                <a:ea typeface="+mn-ea"/>
                <a:cs typeface="+mn-cs"/>
              </a:rPr>
              <a:t>Menemukan ide penulisan</a:t>
            </a:r>
            <a:endParaRPr kumimoji="0" lang="id-ID" sz="2205" b="0" i="0" u="none" strike="noStrike" kern="1200" cap="none" spc="0" normalizeH="0" baseline="0" noProof="1" dirty="0" smtClean="0">
              <a:solidFill>
                <a:schemeClr val="tx1"/>
              </a:solidFill>
              <a:latin typeface="+mn-lt"/>
              <a:ea typeface="+mn-ea"/>
              <a:cs typeface="+mn-cs"/>
            </a:endParaRPr>
          </a:p>
          <a:p>
            <a:pPr marL="252095" marR="0" indent="-252095" algn="l" defTabSz="1007745" rtl="0" eaLnBrk="1" fontAlgn="auto" latinLnBrk="0" hangingPunct="1">
              <a:lnSpc>
                <a:spcPct val="90000"/>
              </a:lnSpc>
              <a:spcBef>
                <a:spcPct val="221000"/>
              </a:spcBef>
              <a:spcAft>
                <a:spcPct val="0"/>
              </a:spcAft>
              <a:buClrTx/>
              <a:buSzTx/>
              <a:buFont typeface="Arial" panose="020B0604020202020204" pitchFamily="34" charset="0"/>
              <a:buChar char="•"/>
            </a:pPr>
            <a:r>
              <a:rPr kumimoji="0" lang="id-ID" sz="2205" b="1" i="0" u="none" strike="noStrike" kern="1200" cap="none" spc="0" normalizeH="0" baseline="0" noProof="1" dirty="0" smtClean="0">
                <a:solidFill>
                  <a:schemeClr val="tx1"/>
                </a:solidFill>
                <a:latin typeface="+mn-lt"/>
                <a:ea typeface="+mn-ea"/>
                <a:cs typeface="+mn-cs"/>
              </a:rPr>
              <a:t>Penggalian ide cerita</a:t>
            </a:r>
            <a:endParaRPr kumimoji="0" lang="id-ID" sz="2205" b="0" i="0" u="none" strike="noStrike" kern="1200" cap="none" spc="0" normalizeH="0" baseline="0" noProof="1" dirty="0" smtClean="0">
              <a:solidFill>
                <a:schemeClr val="tx1"/>
              </a:solidFill>
              <a:latin typeface="+mn-lt"/>
              <a:ea typeface="+mn-ea"/>
              <a:cs typeface="+mn-cs"/>
            </a:endParaRPr>
          </a:p>
          <a:p>
            <a:pPr marL="252095" marR="0" indent="-252095" algn="l" defTabSz="1007745" rtl="0" eaLnBrk="1" fontAlgn="auto" latinLnBrk="0" hangingPunct="1">
              <a:lnSpc>
                <a:spcPct val="90000"/>
              </a:lnSpc>
              <a:spcBef>
                <a:spcPct val="221000"/>
              </a:spcBef>
              <a:spcAft>
                <a:spcPct val="0"/>
              </a:spcAft>
              <a:buClrTx/>
              <a:buSzTx/>
              <a:buFont typeface="Arial" panose="020B0604020202020204" pitchFamily="34" charset="0"/>
              <a:buChar char="•"/>
            </a:pPr>
            <a:r>
              <a:rPr kumimoji="0" lang="id-ID" sz="2205" b="1" i="0" u="none" strike="noStrike" kern="1200" cap="none" spc="0" normalizeH="0" baseline="0" noProof="1" dirty="0" smtClean="0">
                <a:solidFill>
                  <a:schemeClr val="tx1"/>
                </a:solidFill>
                <a:latin typeface="+mn-lt"/>
                <a:ea typeface="+mn-ea"/>
                <a:cs typeface="+mn-cs"/>
              </a:rPr>
              <a:t>Membuat rangkaian peristiwa</a:t>
            </a:r>
            <a:endParaRPr kumimoji="0" lang="id-ID" sz="2205" b="0" i="0" u="none" strike="noStrike" kern="1200" cap="none" spc="0" normalizeH="0" baseline="0" noProof="1" dirty="0" smtClean="0">
              <a:solidFill>
                <a:schemeClr val="tx1"/>
              </a:solidFill>
              <a:latin typeface="+mn-lt"/>
              <a:ea typeface="+mn-ea"/>
              <a:cs typeface="+mn-cs"/>
            </a:endParaRPr>
          </a:p>
          <a:p>
            <a:pPr marL="252095" marR="0" indent="-252095" algn="l" defTabSz="1007745" rtl="0" eaLnBrk="1" fontAlgn="auto" latinLnBrk="0" hangingPunct="1">
              <a:lnSpc>
                <a:spcPct val="90000"/>
              </a:lnSpc>
              <a:spcBef>
                <a:spcPct val="221000"/>
              </a:spcBef>
              <a:spcAft>
                <a:spcPct val="0"/>
              </a:spcAft>
              <a:buClrTx/>
              <a:buSzTx/>
              <a:buFont typeface="Arial" panose="020B0604020202020204" pitchFamily="34" charset="0"/>
              <a:buChar char="•"/>
            </a:pPr>
            <a:r>
              <a:rPr kumimoji="0" lang="id-ID" sz="2205" b="1" i="0" u="none" strike="noStrike" kern="1200" cap="none" spc="0" normalizeH="0" baseline="0" noProof="1" dirty="0" smtClean="0">
                <a:solidFill>
                  <a:schemeClr val="tx1"/>
                </a:solidFill>
                <a:latin typeface="+mn-lt"/>
                <a:ea typeface="+mn-ea"/>
                <a:cs typeface="+mn-cs"/>
              </a:rPr>
              <a:t>Mengembangkan cerita fantasi</a:t>
            </a:r>
            <a:endParaRPr kumimoji="0" lang="id-ID" sz="2205" b="0" i="0" u="none" strike="noStrike" kern="1200" cap="none" spc="0" normalizeH="0" baseline="0" noProof="1" dirty="0" smtClean="0">
              <a:solidFill>
                <a:schemeClr val="tx1"/>
              </a:solidFill>
              <a:latin typeface="+mn-lt"/>
              <a:ea typeface="+mn-ea"/>
              <a:cs typeface="+mn-cs"/>
            </a:endParaRPr>
          </a:p>
          <a:p>
            <a:pPr marL="252095" marR="0" indent="-252095" algn="l" defTabSz="1007745" rtl="0" eaLnBrk="1" fontAlgn="auto" latinLnBrk="0" hangingPunct="1">
              <a:lnSpc>
                <a:spcPct val="90000"/>
              </a:lnSpc>
              <a:spcBef>
                <a:spcPct val="221000"/>
              </a:spcBef>
              <a:spcAft>
                <a:spcPct val="0"/>
              </a:spcAft>
              <a:buClrTx/>
              <a:buSzTx/>
              <a:buFont typeface="Arial" panose="020B0604020202020204" pitchFamily="34" charset="0"/>
              <a:buChar char="•"/>
            </a:pPr>
            <a:endParaRPr kumimoji="0" lang="id-ID" sz="3085" b="0" i="0" u="none" strike="noStrike" kern="1200" cap="none" spc="0" normalizeH="0" baseline="0" noProof="1" dirty="0">
              <a:solidFill>
                <a:schemeClr val="tx1"/>
              </a:solidFill>
              <a:latin typeface="+mn-lt"/>
              <a:ea typeface="+mn-ea"/>
              <a:cs typeface="+mn-cs"/>
            </a:endParaRPr>
          </a:p>
        </p:txBody>
      </p:sp>
      <p:sp>
        <p:nvSpPr>
          <p:cNvPr id="7" name="Text Placeholder 6"/>
          <p:cNvSpPr>
            <a:spLocks noGrp="1"/>
          </p:cNvSpPr>
          <p:nvPr>
            <p:ph type="body" sz="quarter" idx="3"/>
          </p:nvPr>
        </p:nvSpPr>
        <p:spPr>
          <a:xfrm>
            <a:off x="5426075" y="1574800"/>
            <a:ext cx="4284663" cy="822325"/>
          </a:xfrm>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effectLst>
            <a:outerShdw blurRad="57150" dist="19050" dir="5400000" algn="ctr" rotWithShape="0">
              <a:srgbClr val="000000">
                <a:alpha val="63000"/>
              </a:srgbClr>
            </a:outerShdw>
          </a:effectLst>
        </p:spPr>
        <p:style>
          <a:lnRef idx="0">
            <a:schemeClr val="accent6"/>
          </a:lnRef>
          <a:fillRef idx="3">
            <a:schemeClr val="accent6"/>
          </a:fillRef>
          <a:effectRef idx="3">
            <a:schemeClr val="accent6"/>
          </a:effectRef>
          <a:fontRef idx="minor">
            <a:schemeClr val="lt1"/>
          </a:fontRef>
        </p:style>
        <p:txBody>
          <a:bodyPr anchor="b">
            <a:normAutofit fontScale="25000" lnSpcReduction="20000"/>
          </a:bodyPr>
          <a:lstStyle/>
          <a:p>
            <a:pPr marL="0" marR="0" indent="0" algn="l" defTabSz="1007745" rtl="0" eaLnBrk="1" fontAlgn="auto" latinLnBrk="0" hangingPunct="1">
              <a:lnSpc>
                <a:spcPct val="90000"/>
              </a:lnSpc>
              <a:spcBef>
                <a:spcPct val="221000"/>
              </a:spcBef>
              <a:spcAft>
                <a:spcPct val="0"/>
              </a:spcAft>
              <a:buClrTx/>
              <a:buSzTx/>
              <a:buFont typeface="Arial" panose="020B0604020202020204" pitchFamily="34" charset="0"/>
              <a:buNone/>
            </a:pPr>
            <a:endParaRPr kumimoji="0" lang="id-ID" sz="2645" b="1" i="0" u="none" strike="noStrike" kern="1200" cap="none" spc="0" normalizeH="0" baseline="0" noProof="1" dirty="0" smtClean="0">
              <a:solidFill>
                <a:schemeClr val="lt1"/>
              </a:solidFill>
              <a:latin typeface="+mn-lt"/>
              <a:ea typeface="+mn-ea"/>
              <a:cs typeface="+mn-cs"/>
            </a:endParaRPr>
          </a:p>
          <a:p>
            <a:pPr marL="0" marR="0" indent="0" algn="ctr" defTabSz="1007745" rtl="0" eaLnBrk="1" fontAlgn="auto" latinLnBrk="0" hangingPunct="1">
              <a:lnSpc>
                <a:spcPct val="90000"/>
              </a:lnSpc>
              <a:spcBef>
                <a:spcPct val="221000"/>
              </a:spcBef>
              <a:spcAft>
                <a:spcPct val="0"/>
              </a:spcAft>
              <a:buClrTx/>
              <a:buSzTx/>
              <a:buFont typeface="Arial" panose="020B0604020202020204" pitchFamily="34" charset="0"/>
              <a:buNone/>
            </a:pPr>
            <a:endParaRPr kumimoji="0" lang="id-ID" sz="3415" b="1" i="0" u="none" strike="noStrike" kern="1200" cap="none" spc="0" normalizeH="0" baseline="0" noProof="1" dirty="0" smtClean="0">
              <a:solidFill>
                <a:schemeClr val="tx1"/>
              </a:solidFill>
              <a:latin typeface="Script MT Bold" pitchFamily="66" charset="0"/>
              <a:ea typeface="+mn-ea"/>
              <a:cs typeface="+mn-cs"/>
            </a:endParaRPr>
          </a:p>
          <a:p>
            <a:pPr marL="0" marR="0" indent="0" algn="ctr" defTabSz="1007745" rtl="0" eaLnBrk="1" fontAlgn="auto" latinLnBrk="0" hangingPunct="1">
              <a:lnSpc>
                <a:spcPct val="90000"/>
              </a:lnSpc>
              <a:spcBef>
                <a:spcPct val="221000"/>
              </a:spcBef>
              <a:spcAft>
                <a:spcPct val="0"/>
              </a:spcAft>
              <a:buClrTx/>
              <a:buSzTx/>
              <a:buFont typeface="Arial" panose="020B0604020202020204" pitchFamily="34" charset="0"/>
              <a:buNone/>
            </a:pPr>
            <a:r>
              <a:rPr kumimoji="0" lang="id-ID" sz="7715" b="1" i="0" u="none" strike="noStrike" kern="1200" cap="none" spc="0" normalizeH="0" baseline="0" noProof="1" dirty="0" smtClean="0">
                <a:solidFill>
                  <a:schemeClr val="tx1"/>
                </a:solidFill>
                <a:latin typeface="Script MT Bold" pitchFamily="66" charset="0"/>
                <a:ea typeface="+mn-ea"/>
                <a:cs typeface="+mn-cs"/>
              </a:rPr>
              <a:t>Menulis Cerita Fantasi</a:t>
            </a:r>
            <a:endParaRPr kumimoji="0" lang="id-ID" sz="7715" b="1" i="0" u="none" strike="noStrike" kern="1200" cap="none" spc="0" normalizeH="0" baseline="0" noProof="1" dirty="0" smtClean="0">
              <a:solidFill>
                <a:schemeClr val="tx1"/>
              </a:solidFill>
              <a:latin typeface="Script MT Bold" pitchFamily="66" charset="0"/>
              <a:ea typeface="+mn-ea"/>
              <a:cs typeface="+mn-cs"/>
            </a:endParaRPr>
          </a:p>
          <a:p>
            <a:pPr marL="0" marR="0" indent="0" algn="l" defTabSz="1007745" rtl="0" eaLnBrk="1" fontAlgn="auto" latinLnBrk="0" hangingPunct="1">
              <a:lnSpc>
                <a:spcPct val="90000"/>
              </a:lnSpc>
              <a:spcBef>
                <a:spcPct val="221000"/>
              </a:spcBef>
              <a:spcAft>
                <a:spcPct val="0"/>
              </a:spcAft>
              <a:buClrTx/>
              <a:buSzTx/>
              <a:buFont typeface="Arial" panose="020B0604020202020204" pitchFamily="34" charset="0"/>
              <a:buNone/>
            </a:pPr>
            <a:endParaRPr kumimoji="0" lang="id-ID" sz="2645" b="1" i="0" u="none" strike="noStrike" kern="1200" cap="none" spc="0" normalizeH="0" baseline="0" noProof="1" dirty="0">
              <a:solidFill>
                <a:schemeClr val="lt1"/>
              </a:solidFill>
              <a:latin typeface="+mn-lt"/>
              <a:ea typeface="+mn-ea"/>
              <a:cs typeface="+mn-cs"/>
            </a:endParaRPr>
          </a:p>
        </p:txBody>
      </p:sp>
      <p:sp>
        <p:nvSpPr>
          <p:cNvPr id="8" name="Content Placeholder 7"/>
          <p:cNvSpPr>
            <a:spLocks noGrp="1"/>
          </p:cNvSpPr>
          <p:nvPr>
            <p:ph sz="quarter" idx="4"/>
          </p:nvPr>
        </p:nvSpPr>
        <p:spPr>
          <a:xfrm>
            <a:off x="5426075" y="2397125"/>
            <a:ext cx="4284663" cy="4275138"/>
          </a:xfrm>
          <a:solidFill>
            <a:schemeClr val="accent5">
              <a:lumMod val="40000"/>
              <a:lumOff val="60000"/>
            </a:schemeClr>
          </a:solidFill>
        </p:spPr>
        <p:txBody>
          <a:bodyPr>
            <a:normAutofit fontScale="97500" lnSpcReduction="10000"/>
          </a:bodyPr>
          <a:lstStyle/>
          <a:p>
            <a:pPr marL="252095" marR="0" indent="-252095" algn="l" defTabSz="1007745" rtl="0" eaLnBrk="1" fontAlgn="auto" latinLnBrk="0" hangingPunct="1">
              <a:lnSpc>
                <a:spcPct val="90000"/>
              </a:lnSpc>
              <a:spcBef>
                <a:spcPct val="221000"/>
              </a:spcBef>
              <a:spcAft>
                <a:spcPct val="0"/>
              </a:spcAft>
              <a:buClrTx/>
              <a:buSzTx/>
              <a:buFont typeface="Arial" panose="020B0604020202020204" pitchFamily="34" charset="0"/>
              <a:buChar char="•"/>
            </a:pPr>
            <a:r>
              <a:rPr kumimoji="0" lang="id-ID" sz="2205" b="1" i="0" u="none" strike="noStrike" kern="1200" cap="none" spc="0" normalizeH="0" baseline="0" noProof="1" dirty="0" smtClean="0">
                <a:solidFill>
                  <a:schemeClr val="tx1"/>
                </a:solidFill>
                <a:latin typeface="+mn-lt"/>
                <a:ea typeface="+mn-ea"/>
                <a:cs typeface="+mn-cs"/>
              </a:rPr>
              <a:t>Merencanakan kerangka karangan</a:t>
            </a:r>
            <a:endParaRPr kumimoji="0" lang="id-ID" sz="2205" b="1" i="0" u="none" strike="noStrike" kern="1200" cap="none" spc="0" normalizeH="0" baseline="0" noProof="1" dirty="0" smtClean="0">
              <a:solidFill>
                <a:schemeClr val="tx1"/>
              </a:solidFill>
              <a:latin typeface="+mn-lt"/>
              <a:ea typeface="+mn-ea"/>
              <a:cs typeface="+mn-cs"/>
            </a:endParaRPr>
          </a:p>
          <a:p>
            <a:pPr marL="252095" marR="0" indent="-252095" algn="l" defTabSz="1007745" rtl="0" eaLnBrk="1" fontAlgn="auto" latinLnBrk="0" hangingPunct="1">
              <a:lnSpc>
                <a:spcPct val="90000"/>
              </a:lnSpc>
              <a:spcBef>
                <a:spcPct val="221000"/>
              </a:spcBef>
              <a:spcAft>
                <a:spcPct val="0"/>
              </a:spcAft>
              <a:buClrTx/>
              <a:buSzTx/>
              <a:buFont typeface="Arial" panose="020B0604020202020204" pitchFamily="34" charset="0"/>
              <a:buChar char="•"/>
            </a:pPr>
            <a:r>
              <a:rPr kumimoji="0" lang="id-ID" sz="2205" b="1" i="0" u="none" strike="noStrike" kern="1200" cap="none" spc="0" normalizeH="0" baseline="0" noProof="1" dirty="0" smtClean="0">
                <a:solidFill>
                  <a:schemeClr val="tx1"/>
                </a:solidFill>
                <a:latin typeface="+mn-lt"/>
                <a:ea typeface="+mn-ea"/>
                <a:cs typeface="+mn-cs"/>
              </a:rPr>
              <a:t>Mengembangkan kerangka </a:t>
            </a:r>
            <a:endParaRPr kumimoji="0" lang="id-ID" sz="2205" b="1" i="0" u="none" strike="noStrike" kern="1200" cap="none" spc="0" normalizeH="0" baseline="0" noProof="1" dirty="0" smtClean="0">
              <a:solidFill>
                <a:schemeClr val="tx1"/>
              </a:solidFill>
              <a:latin typeface="+mn-lt"/>
              <a:ea typeface="+mn-ea"/>
              <a:cs typeface="+mn-cs"/>
            </a:endParaRPr>
          </a:p>
          <a:p>
            <a:pPr marL="252095" marR="0" indent="-252095" algn="l" defTabSz="1007745" rtl="0" eaLnBrk="1" fontAlgn="auto" latinLnBrk="0" hangingPunct="1">
              <a:lnSpc>
                <a:spcPct val="90000"/>
              </a:lnSpc>
              <a:spcBef>
                <a:spcPct val="221000"/>
              </a:spcBef>
              <a:spcAft>
                <a:spcPct val="0"/>
              </a:spcAft>
              <a:buClrTx/>
              <a:buSzTx/>
              <a:buFont typeface="Arial" panose="020B0604020202020204" pitchFamily="34" charset="0"/>
              <a:buChar char="•"/>
            </a:pPr>
            <a:r>
              <a:rPr kumimoji="0" lang="id-ID" sz="2205" b="1" i="0" u="none" strike="noStrike" kern="1200" cap="none" spc="0" normalizeH="0" baseline="0" noProof="1" dirty="0" smtClean="0">
                <a:solidFill>
                  <a:schemeClr val="tx1"/>
                </a:solidFill>
                <a:latin typeface="+mn-lt"/>
                <a:ea typeface="+mn-ea"/>
                <a:cs typeface="+mn-cs"/>
              </a:rPr>
              <a:t>Memberi judul yang menarik</a:t>
            </a:r>
            <a:endParaRPr kumimoji="0" lang="id-ID" sz="2205" b="1" i="0" u="none" strike="noStrike" kern="1200" cap="none" spc="0" normalizeH="0" baseline="0" noProof="1" dirty="0" smtClean="0">
              <a:solidFill>
                <a:schemeClr val="tx1"/>
              </a:solidFill>
              <a:latin typeface="+mn-lt"/>
              <a:ea typeface="+mn-ea"/>
              <a:cs typeface="+mn-cs"/>
            </a:endParaRPr>
          </a:p>
          <a:p>
            <a:pPr marL="252095" marR="0" indent="-252095" algn="l" defTabSz="1007745" rtl="0" eaLnBrk="1" fontAlgn="auto" latinLnBrk="0" hangingPunct="1">
              <a:lnSpc>
                <a:spcPct val="90000"/>
              </a:lnSpc>
              <a:spcBef>
                <a:spcPct val="221000"/>
              </a:spcBef>
              <a:spcAft>
                <a:spcPct val="0"/>
              </a:spcAft>
              <a:buClrTx/>
              <a:buSzTx/>
              <a:buFont typeface="Arial" panose="020B0604020202020204" pitchFamily="34" charset="0"/>
              <a:buChar char="•"/>
            </a:pPr>
            <a:r>
              <a:rPr kumimoji="0" lang="id-ID" sz="2205" b="1" i="0" u="none" strike="noStrike" kern="1200" cap="none" spc="0" normalizeH="0" baseline="0" noProof="1" dirty="0" smtClean="0">
                <a:solidFill>
                  <a:schemeClr val="tx1"/>
                </a:solidFill>
                <a:latin typeface="+mn-lt"/>
                <a:ea typeface="+mn-ea"/>
                <a:cs typeface="+mn-cs"/>
              </a:rPr>
              <a:t>Menelaah dan merevisi</a:t>
            </a:r>
            <a:endParaRPr kumimoji="0" lang="id-ID" sz="2205" b="1" i="0" u="none" strike="noStrike" kern="1200" cap="none" spc="0" normalizeH="0" baseline="0" noProof="1" dirty="0" smtClean="0">
              <a:solidFill>
                <a:schemeClr val="tx1"/>
              </a:solidFill>
              <a:latin typeface="+mn-lt"/>
              <a:ea typeface="+mn-ea"/>
              <a:cs typeface="+mn-cs"/>
            </a:endParaRPr>
          </a:p>
          <a:p>
            <a:pPr marL="252095" marR="0" indent="-252095" algn="l" defTabSz="1007745" rtl="0" eaLnBrk="1" fontAlgn="auto" latinLnBrk="0" hangingPunct="1">
              <a:lnSpc>
                <a:spcPct val="90000"/>
              </a:lnSpc>
              <a:spcBef>
                <a:spcPct val="221000"/>
              </a:spcBef>
              <a:spcAft>
                <a:spcPct val="0"/>
              </a:spcAft>
              <a:buClrTx/>
              <a:buSzTx/>
              <a:buFont typeface="Arial" panose="020B0604020202020204" pitchFamily="34" charset="0"/>
              <a:buChar char="•"/>
            </a:pPr>
            <a:r>
              <a:rPr kumimoji="0" lang="id-ID" sz="2205" b="1" i="0" u="none" strike="noStrike" kern="1200" cap="none" spc="0" normalizeH="0" baseline="0" noProof="1" dirty="0" smtClean="0">
                <a:solidFill>
                  <a:schemeClr val="tx1"/>
                </a:solidFill>
                <a:latin typeface="+mn-lt"/>
                <a:ea typeface="+mn-ea"/>
                <a:cs typeface="+mn-cs"/>
              </a:rPr>
              <a:t>Memublikasikan</a:t>
            </a:r>
            <a:endParaRPr kumimoji="0" lang="id-ID" sz="2205" b="1" i="0" u="none" strike="noStrike" kern="1200" cap="none" spc="0" normalizeH="0" baseline="0" noProof="1" dirty="0" smtClean="0">
              <a:solidFill>
                <a:schemeClr val="tx1"/>
              </a:solidFill>
              <a:latin typeface="+mn-lt"/>
              <a:ea typeface="+mn-ea"/>
              <a:cs typeface="+mn-cs"/>
            </a:endParaRPr>
          </a:p>
          <a:p>
            <a:pPr marL="252095" marR="0" indent="-252095" algn="l" defTabSz="1007745" rtl="0" eaLnBrk="1" fontAlgn="auto" latinLnBrk="0" hangingPunct="1">
              <a:lnSpc>
                <a:spcPct val="90000"/>
              </a:lnSpc>
              <a:spcBef>
                <a:spcPct val="221000"/>
              </a:spcBef>
              <a:spcAft>
                <a:spcPct val="0"/>
              </a:spcAft>
              <a:buClrTx/>
              <a:buSzTx/>
              <a:buFont typeface="Arial" panose="020B0604020202020204" pitchFamily="34" charset="0"/>
              <a:buChar char="•"/>
            </a:pPr>
            <a:endParaRPr kumimoji="0" lang="id-ID" sz="3085" b="0" i="0" u="none" strike="noStrike" kern="1200" cap="none" spc="0" normalizeH="0" baseline="0" noProof="1" dirty="0">
              <a:solidFill>
                <a:schemeClr val="tx1"/>
              </a:solidFill>
              <a:latin typeface="+mn-lt"/>
              <a:ea typeface="+mn-ea"/>
              <a:cs typeface="+mn-cs"/>
            </a:endParaRPr>
          </a:p>
        </p:txBody>
      </p:sp>
      <p:sp>
        <p:nvSpPr>
          <p:cNvPr id="9" name="TextBox 8"/>
          <p:cNvSpPr txBox="1"/>
          <p:nvPr/>
        </p:nvSpPr>
        <p:spPr>
          <a:xfrm>
            <a:off x="859155" y="552450"/>
            <a:ext cx="5774055" cy="6343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fontAlgn="auto"/>
            <a:r>
              <a:rPr lang="id-ID" sz="3530" strike="noStrike" noProof="1" dirty="0" smtClean="0">
                <a:latin typeface="Script MT Bold" pitchFamily="66" charset="0"/>
              </a:rPr>
              <a:t>Langkah menulis cerita</a:t>
            </a:r>
            <a:endParaRPr lang="id-ID" sz="3530" strike="noStrike" noProof="1" dirty="0">
              <a:latin typeface="Script MT Bold" pitchFamily="66" charset="0"/>
            </a:endParaRPr>
          </a:p>
        </p:txBody>
      </p:sp>
      <p:sp>
        <p:nvSpPr>
          <p:cNvPr id="2" name="Left Arrow 1"/>
          <p:cNvSpPr/>
          <p:nvPr/>
        </p:nvSpPr>
        <p:spPr>
          <a:xfrm>
            <a:off x="471488" y="6408738"/>
            <a:ext cx="633413" cy="41592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1985" strike="noStrike" noProof="1"/>
          </a:p>
        </p:txBody>
      </p:sp>
      <p:sp>
        <p:nvSpPr>
          <p:cNvPr id="3" name="Text Box 2">
            <a:hlinkClick r:id="rId1" action="ppaction://hlinksldjump"/>
          </p:cNvPr>
          <p:cNvSpPr txBox="1"/>
          <p:nvPr/>
        </p:nvSpPr>
        <p:spPr>
          <a:xfrm>
            <a:off x="455613" y="6275388"/>
            <a:ext cx="749300" cy="396875"/>
          </a:xfrm>
          <a:prstGeom prst="rect">
            <a:avLst/>
          </a:prstGeom>
          <a:noFill/>
        </p:spPr>
        <p:txBody>
          <a:bodyPr wrap="square" rtlCol="0">
            <a:spAutoFit/>
          </a:bodyPr>
          <a:lstStyle/>
          <a:p>
            <a:pPr fontAlgn="auto"/>
            <a:endParaRPr lang="en-US" sz="1985" noProof="1"/>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a:xfrm>
            <a:off x="1014720" y="314976"/>
            <a:ext cx="9072000" cy="1260009"/>
          </a:xfrm>
          <a:solidFill>
            <a:schemeClr val="accent6">
              <a:lumMod val="20000"/>
              <a:lumOff val="80000"/>
            </a:schemeClr>
          </a:solidFill>
          <a:ln w="6350">
            <a:solidFill>
              <a:schemeClr val="accent2"/>
            </a:solidFill>
            <a:miter lim="800000"/>
          </a:ln>
        </p:spPr>
        <p:style>
          <a:lnRef idx="1">
            <a:schemeClr val="accent2"/>
          </a:lnRef>
          <a:fillRef idx="2">
            <a:schemeClr val="accent2"/>
          </a:fillRef>
          <a:effectRef idx="1">
            <a:schemeClr val="accent2"/>
          </a:effectRef>
          <a:fontRef idx="minor">
            <a:schemeClr val="dk1"/>
          </a:fontRef>
        </p:style>
        <p:txBody>
          <a:bodyPr>
            <a:noAutofit/>
          </a:bodyPr>
          <a:lstStyle/>
          <a:p>
            <a:pPr algn="ctr" fontAlgn="auto"/>
            <a:r>
              <a:rPr lang="id-ID" sz="3970" b="1" strike="noStrike" spc="100" noProof="1" dirty="0" smtClean="0">
                <a:ln w="18000">
                  <a:solidFill>
                    <a:schemeClr val="accent1">
                      <a:lumMod val="50000"/>
                    </a:schemeClr>
                  </a:solidFill>
                  <a:prstDash val="solid"/>
                </a:ln>
                <a:solidFill>
                  <a:schemeClr val="tx2">
                    <a:lumMod val="50000"/>
                  </a:schemeClr>
                </a:solidFill>
              </a:rPr>
              <a:t>BAB III</a:t>
            </a:r>
            <a:br>
              <a:rPr lang="id-ID" sz="3970" b="1" spc="100" dirty="0" smtClean="0">
                <a:ln w="18000">
                  <a:solidFill>
                    <a:schemeClr val="accent1">
                      <a:lumMod val="50000"/>
                    </a:schemeClr>
                  </a:solidFill>
                  <a:prstDash val="solid"/>
                </a:ln>
                <a:solidFill>
                  <a:schemeClr val="tx2">
                    <a:lumMod val="50000"/>
                  </a:schemeClr>
                </a:solidFill>
              </a:rPr>
            </a:br>
            <a:r>
              <a:rPr lang="id-ID" sz="3970" b="1" strike="noStrike" spc="100" noProof="1" dirty="0" smtClean="0">
                <a:ln w="18000">
                  <a:solidFill>
                    <a:schemeClr val="accent1">
                      <a:lumMod val="50000"/>
                    </a:schemeClr>
                  </a:solidFill>
                  <a:prstDash val="solid"/>
                </a:ln>
                <a:solidFill>
                  <a:schemeClr val="tx2">
                    <a:lumMod val="50000"/>
                  </a:schemeClr>
                </a:solidFill>
              </a:rPr>
              <a:t>Langkah Tepat dengan Teks Prosedur</a:t>
            </a:r>
            <a:endParaRPr lang="id-ID" sz="4410" strike="noStrike" noProof="1" dirty="0">
              <a:ln>
                <a:solidFill>
                  <a:schemeClr val="accent1">
                    <a:lumMod val="50000"/>
                  </a:schemeClr>
                </a:solidFill>
              </a:ln>
              <a:solidFill>
                <a:schemeClr val="accent1">
                  <a:lumMod val="75000"/>
                </a:schemeClr>
              </a:solidFill>
            </a:endParaRPr>
          </a:p>
        </p:txBody>
      </p:sp>
      <p:sp>
        <p:nvSpPr>
          <p:cNvPr id="13" name="Freeform 12"/>
          <p:cNvSpPr/>
          <p:nvPr/>
        </p:nvSpPr>
        <p:spPr>
          <a:xfrm>
            <a:off x="4238171" y="4630353"/>
            <a:ext cx="2423886" cy="2220390"/>
          </a:xfrm>
          <a:custGeom>
            <a:avLst/>
            <a:gdLst>
              <a:gd name="connsiteX0" fmla="*/ 0 w 2160178"/>
              <a:gd name="connsiteY0" fmla="*/ 1080089 h 2160178"/>
              <a:gd name="connsiteX1" fmla="*/ 1080089 w 2160178"/>
              <a:gd name="connsiteY1" fmla="*/ 0 h 2160178"/>
              <a:gd name="connsiteX2" fmla="*/ 2160178 w 2160178"/>
              <a:gd name="connsiteY2" fmla="*/ 1080089 h 2160178"/>
              <a:gd name="connsiteX3" fmla="*/ 1080089 w 2160178"/>
              <a:gd name="connsiteY3" fmla="*/ 2160178 h 2160178"/>
              <a:gd name="connsiteX4" fmla="*/ 0 w 2160178"/>
              <a:gd name="connsiteY4" fmla="*/ 1080089 h 2160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0178" h="2160178">
                <a:moveTo>
                  <a:pt x="0" y="1080089"/>
                </a:moveTo>
                <a:cubicBezTo>
                  <a:pt x="0" y="483572"/>
                  <a:pt x="483572" y="0"/>
                  <a:pt x="1080089" y="0"/>
                </a:cubicBezTo>
                <a:cubicBezTo>
                  <a:pt x="1676606" y="0"/>
                  <a:pt x="2160178" y="483572"/>
                  <a:pt x="2160178" y="1080089"/>
                </a:cubicBezTo>
                <a:cubicBezTo>
                  <a:pt x="2160178" y="1676606"/>
                  <a:pt x="1676606" y="2160178"/>
                  <a:pt x="1080089" y="2160178"/>
                </a:cubicBezTo>
                <a:cubicBezTo>
                  <a:pt x="483572" y="2160178"/>
                  <a:pt x="0" y="1676606"/>
                  <a:pt x="0" y="1080089"/>
                </a:cubicBez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369033" tIns="369033" rIns="369033" bIns="369033" numCol="1" spcCol="1270" anchor="ctr" anchorCtr="0">
            <a:noAutofit/>
          </a:bodyPr>
          <a:lstStyle/>
          <a:p>
            <a:pPr lvl="0" algn="ctr" defTabSz="1289050" fontAlgn="auto">
              <a:lnSpc>
                <a:spcPct val="90000"/>
              </a:lnSpc>
              <a:spcBef>
                <a:spcPct val="0"/>
              </a:spcBef>
              <a:spcAft>
                <a:spcPct val="35000"/>
              </a:spcAft>
            </a:pPr>
            <a:r>
              <a:rPr lang="id-ID" sz="2645" b="1" strike="noStrike" noProof="1" dirty="0" smtClean="0">
                <a:solidFill>
                  <a:schemeClr val="tx1"/>
                </a:solidFill>
              </a:rPr>
              <a:t>Teks Prosedur</a:t>
            </a:r>
            <a:endParaRPr lang="en-US" sz="2645" b="1" strike="noStrike" kern="1200" noProof="1" dirty="0">
              <a:solidFill>
                <a:schemeClr val="tx1"/>
              </a:solidFill>
            </a:endParaRPr>
          </a:p>
        </p:txBody>
      </p:sp>
      <p:sp>
        <p:nvSpPr>
          <p:cNvPr id="14" name="Left Arrow 13"/>
          <p:cNvSpPr/>
          <p:nvPr/>
        </p:nvSpPr>
        <p:spPr>
          <a:xfrm rot="1066832">
            <a:off x="3315531" y="5305000"/>
            <a:ext cx="771281" cy="493776"/>
          </a:xfrm>
          <a:prstGeom prst="leftArrow">
            <a:avLst>
              <a:gd name="adj1" fmla="val 60000"/>
              <a:gd name="adj2" fmla="val 50000"/>
            </a:avLst>
          </a:prstGeom>
          <a:scene3d>
            <a:camera prst="orthographicFront"/>
            <a:lightRig rig="flat" dir="t"/>
          </a:scene3d>
          <a:sp3d z="-190500" prstMaterial="plastic">
            <a:bevelT w="50800" h="50800"/>
            <a:bevelB w="25400" h="2540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hueOff val="0"/>
              <a:satOff val="0"/>
              <a:lumOff val="0"/>
              <a:alphaOff val="0"/>
            </a:schemeClr>
          </a:fontRef>
        </p:style>
      </p:sp>
      <p:sp>
        <p:nvSpPr>
          <p:cNvPr id="15" name="Freeform 14">
            <a:hlinkClick r:id="rId1" action="ppaction://hlinksldjump"/>
          </p:cNvPr>
          <p:cNvSpPr/>
          <p:nvPr/>
        </p:nvSpPr>
        <p:spPr>
          <a:xfrm>
            <a:off x="857219" y="4488755"/>
            <a:ext cx="2215287" cy="1575011"/>
          </a:xfrm>
          <a:custGeom>
            <a:avLst/>
            <a:gdLst>
              <a:gd name="connsiteX0" fmla="*/ 0 w 2052169"/>
              <a:gd name="connsiteY0" fmla="*/ 164174 h 1641735"/>
              <a:gd name="connsiteX1" fmla="*/ 164174 w 2052169"/>
              <a:gd name="connsiteY1" fmla="*/ 0 h 1641735"/>
              <a:gd name="connsiteX2" fmla="*/ 1887996 w 2052169"/>
              <a:gd name="connsiteY2" fmla="*/ 0 h 1641735"/>
              <a:gd name="connsiteX3" fmla="*/ 2052170 w 2052169"/>
              <a:gd name="connsiteY3" fmla="*/ 164174 h 1641735"/>
              <a:gd name="connsiteX4" fmla="*/ 2052169 w 2052169"/>
              <a:gd name="connsiteY4" fmla="*/ 1477562 h 1641735"/>
              <a:gd name="connsiteX5" fmla="*/ 1887995 w 2052169"/>
              <a:gd name="connsiteY5" fmla="*/ 1641736 h 1641735"/>
              <a:gd name="connsiteX6" fmla="*/ 164174 w 2052169"/>
              <a:gd name="connsiteY6" fmla="*/ 1641735 h 1641735"/>
              <a:gd name="connsiteX7" fmla="*/ 0 w 2052169"/>
              <a:gd name="connsiteY7" fmla="*/ 1477561 h 1641735"/>
              <a:gd name="connsiteX8" fmla="*/ 0 w 2052169"/>
              <a:gd name="connsiteY8" fmla="*/ 164174 h 1641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2169" h="1641735">
                <a:moveTo>
                  <a:pt x="0" y="164174"/>
                </a:moveTo>
                <a:cubicBezTo>
                  <a:pt x="0" y="73503"/>
                  <a:pt x="73503" y="0"/>
                  <a:pt x="164174" y="0"/>
                </a:cubicBezTo>
                <a:lnTo>
                  <a:pt x="1887996" y="0"/>
                </a:lnTo>
                <a:cubicBezTo>
                  <a:pt x="1978667" y="0"/>
                  <a:pt x="2052170" y="73503"/>
                  <a:pt x="2052170" y="164174"/>
                </a:cubicBezTo>
                <a:cubicBezTo>
                  <a:pt x="2052170" y="601970"/>
                  <a:pt x="2052169" y="1039766"/>
                  <a:pt x="2052169" y="1477562"/>
                </a:cubicBezTo>
                <a:cubicBezTo>
                  <a:pt x="2052169" y="1568233"/>
                  <a:pt x="1978666" y="1641736"/>
                  <a:pt x="1887995" y="1641736"/>
                </a:cubicBezTo>
                <a:lnTo>
                  <a:pt x="164174" y="1641735"/>
                </a:lnTo>
                <a:cubicBezTo>
                  <a:pt x="73503" y="1641735"/>
                  <a:pt x="0" y="1568232"/>
                  <a:pt x="0" y="1477561"/>
                </a:cubicBezTo>
                <a:lnTo>
                  <a:pt x="0" y="164174"/>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txBody>
          <a:bodyPr spcFirstLastPara="0" vert="horz" wrap="square" lIns="97107" tIns="97107" rIns="97107" bIns="97107" numCol="1" spcCol="1270" anchor="ctr" anchorCtr="0">
            <a:noAutofit/>
          </a:bodyPr>
          <a:lstStyle/>
          <a:p>
            <a:pPr defTabSz="933450" fontAlgn="auto">
              <a:lnSpc>
                <a:spcPct val="90000"/>
              </a:lnSpc>
              <a:spcBef>
                <a:spcPct val="0"/>
              </a:spcBef>
              <a:spcAft>
                <a:spcPct val="35000"/>
              </a:spcAft>
            </a:pPr>
            <a:endParaRPr lang="id-ID" sz="1545" b="1" strike="noStrike" baseline="30000" noProof="1" dirty="0" smtClean="0"/>
          </a:p>
          <a:p>
            <a:pPr algn="ctr" defTabSz="933450" fontAlgn="auto">
              <a:lnSpc>
                <a:spcPct val="90000"/>
              </a:lnSpc>
              <a:spcBef>
                <a:spcPct val="0"/>
              </a:spcBef>
              <a:spcAft>
                <a:spcPct val="35000"/>
              </a:spcAft>
            </a:pPr>
            <a:r>
              <a:rPr lang="id-ID" sz="1545" b="1" strike="noStrike" noProof="1" dirty="0" smtClean="0">
                <a:solidFill>
                  <a:schemeClr val="tx1"/>
                </a:solidFill>
              </a:rPr>
              <a:t>A.</a:t>
            </a:r>
            <a:r>
              <a:rPr lang="id-ID" sz="1545" strike="noStrike" noProof="1" dirty="0" smtClean="0">
                <a:solidFill>
                  <a:schemeClr val="tx1"/>
                </a:solidFill>
              </a:rPr>
              <a:t> </a:t>
            </a:r>
            <a:r>
              <a:rPr lang="id-ID" sz="1545" b="1" strike="noStrike" noProof="1" dirty="0" smtClean="0">
                <a:solidFill>
                  <a:schemeClr val="tx1"/>
                </a:solidFill>
              </a:rPr>
              <a:t>Tujuan, Fungsi, dan Jenis Teks Prosedur</a:t>
            </a:r>
            <a:endParaRPr lang="nn-NO" sz="1545" b="1" strike="noStrike" baseline="30000" noProof="1" dirty="0" smtClean="0">
              <a:solidFill>
                <a:schemeClr val="tx1"/>
              </a:solidFill>
            </a:endParaRPr>
          </a:p>
          <a:p>
            <a:pPr lvl="0" defTabSz="933450" fontAlgn="auto">
              <a:lnSpc>
                <a:spcPct val="90000"/>
              </a:lnSpc>
              <a:spcBef>
                <a:spcPct val="0"/>
              </a:spcBef>
              <a:spcAft>
                <a:spcPct val="35000"/>
              </a:spcAft>
            </a:pPr>
            <a:r>
              <a:rPr lang="id-ID" sz="1545" strike="noStrike" kern="1200" noProof="1" dirty="0" smtClean="0">
                <a:solidFill>
                  <a:schemeClr val="bg1"/>
                </a:solidFill>
              </a:rPr>
              <a:t> </a:t>
            </a:r>
            <a:endParaRPr lang="en-US" sz="1545" strike="noStrike" kern="1200" noProof="1" dirty="0">
              <a:solidFill>
                <a:schemeClr val="bg1"/>
              </a:solidFill>
            </a:endParaRPr>
          </a:p>
        </p:txBody>
      </p:sp>
      <p:sp>
        <p:nvSpPr>
          <p:cNvPr id="16" name="Left Arrow 15"/>
          <p:cNvSpPr/>
          <p:nvPr/>
        </p:nvSpPr>
        <p:spPr>
          <a:xfrm rot="1629311">
            <a:off x="3667225" y="3994730"/>
            <a:ext cx="987561" cy="505515"/>
          </a:xfrm>
          <a:prstGeom prst="leftArrow">
            <a:avLst>
              <a:gd name="adj1" fmla="val 60000"/>
              <a:gd name="adj2" fmla="val 50000"/>
            </a:avLst>
          </a:prstGeom>
          <a:scene3d>
            <a:camera prst="orthographicFront"/>
            <a:lightRig rig="flat" dir="t"/>
          </a:scene3d>
          <a:sp3d z="-190500" prstMaterial="plastic">
            <a:bevelT w="50800" h="50800"/>
            <a:bevelB w="25400" h="25400" prst="angle"/>
          </a:sp3d>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hueOff val="0"/>
              <a:satOff val="0"/>
              <a:lumOff val="0"/>
              <a:alphaOff val="0"/>
            </a:schemeClr>
          </a:fontRef>
        </p:style>
      </p:sp>
      <p:sp>
        <p:nvSpPr>
          <p:cNvPr id="17" name="Freeform 16">
            <a:hlinkClick r:id="rId2" action="ppaction://hlinksldjump"/>
          </p:cNvPr>
          <p:cNvSpPr/>
          <p:nvPr/>
        </p:nvSpPr>
        <p:spPr>
          <a:xfrm>
            <a:off x="1408472" y="2441241"/>
            <a:ext cx="2215291" cy="1496260"/>
          </a:xfrm>
          <a:custGeom>
            <a:avLst/>
            <a:gdLst>
              <a:gd name="connsiteX0" fmla="*/ 0 w 2052169"/>
              <a:gd name="connsiteY0" fmla="*/ 164174 h 1641735"/>
              <a:gd name="connsiteX1" fmla="*/ 164174 w 2052169"/>
              <a:gd name="connsiteY1" fmla="*/ 0 h 1641735"/>
              <a:gd name="connsiteX2" fmla="*/ 1887996 w 2052169"/>
              <a:gd name="connsiteY2" fmla="*/ 0 h 1641735"/>
              <a:gd name="connsiteX3" fmla="*/ 2052170 w 2052169"/>
              <a:gd name="connsiteY3" fmla="*/ 164174 h 1641735"/>
              <a:gd name="connsiteX4" fmla="*/ 2052169 w 2052169"/>
              <a:gd name="connsiteY4" fmla="*/ 1477562 h 1641735"/>
              <a:gd name="connsiteX5" fmla="*/ 1887995 w 2052169"/>
              <a:gd name="connsiteY5" fmla="*/ 1641736 h 1641735"/>
              <a:gd name="connsiteX6" fmla="*/ 164174 w 2052169"/>
              <a:gd name="connsiteY6" fmla="*/ 1641735 h 1641735"/>
              <a:gd name="connsiteX7" fmla="*/ 0 w 2052169"/>
              <a:gd name="connsiteY7" fmla="*/ 1477561 h 1641735"/>
              <a:gd name="connsiteX8" fmla="*/ 0 w 2052169"/>
              <a:gd name="connsiteY8" fmla="*/ 164174 h 1641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2169" h="1641735">
                <a:moveTo>
                  <a:pt x="0" y="164174"/>
                </a:moveTo>
                <a:cubicBezTo>
                  <a:pt x="0" y="73503"/>
                  <a:pt x="73503" y="0"/>
                  <a:pt x="164174" y="0"/>
                </a:cubicBezTo>
                <a:lnTo>
                  <a:pt x="1887996" y="0"/>
                </a:lnTo>
                <a:cubicBezTo>
                  <a:pt x="1978667" y="0"/>
                  <a:pt x="2052170" y="73503"/>
                  <a:pt x="2052170" y="164174"/>
                </a:cubicBezTo>
                <a:cubicBezTo>
                  <a:pt x="2052170" y="601970"/>
                  <a:pt x="2052169" y="1039766"/>
                  <a:pt x="2052169" y="1477562"/>
                </a:cubicBezTo>
                <a:cubicBezTo>
                  <a:pt x="2052169" y="1568233"/>
                  <a:pt x="1978666" y="1641736"/>
                  <a:pt x="1887995" y="1641736"/>
                </a:cubicBezTo>
                <a:lnTo>
                  <a:pt x="164174" y="1641735"/>
                </a:lnTo>
                <a:cubicBezTo>
                  <a:pt x="73503" y="1641735"/>
                  <a:pt x="0" y="1568232"/>
                  <a:pt x="0" y="1477561"/>
                </a:cubicBezTo>
                <a:lnTo>
                  <a:pt x="0" y="164174"/>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97107" tIns="97107" rIns="97107" bIns="97107" numCol="1" spcCol="1270" anchor="ctr" anchorCtr="0">
            <a:noAutofit/>
          </a:bodyPr>
          <a:lstStyle/>
          <a:p>
            <a:pPr algn="ctr" defTabSz="933450" fontAlgn="auto">
              <a:lnSpc>
                <a:spcPct val="90000"/>
              </a:lnSpc>
              <a:spcBef>
                <a:spcPct val="0"/>
              </a:spcBef>
              <a:spcAft>
                <a:spcPct val="35000"/>
              </a:spcAft>
            </a:pPr>
            <a:endParaRPr lang="id-ID" sz="1765" b="1" strike="noStrike" kern="1200" noProof="1" dirty="0" smtClean="0">
              <a:solidFill>
                <a:schemeClr val="bg1"/>
              </a:solidFill>
            </a:endParaRPr>
          </a:p>
          <a:p>
            <a:pPr algn="ctr" defTabSz="933450" fontAlgn="auto">
              <a:lnSpc>
                <a:spcPct val="90000"/>
              </a:lnSpc>
              <a:spcBef>
                <a:spcPct val="0"/>
              </a:spcBef>
              <a:spcAft>
                <a:spcPct val="35000"/>
              </a:spcAft>
            </a:pPr>
            <a:r>
              <a:rPr lang="id-ID" sz="1765" b="1" strike="noStrike" kern="1200" noProof="1" dirty="0" smtClean="0">
                <a:solidFill>
                  <a:schemeClr val="tx1"/>
                </a:solidFill>
              </a:rPr>
              <a:t>B. </a:t>
            </a:r>
            <a:r>
              <a:rPr lang="id-ID" sz="1765" b="1" strike="noStrike" noProof="1" dirty="0" smtClean="0">
                <a:solidFill>
                  <a:schemeClr val="tx1"/>
                </a:solidFill>
              </a:rPr>
              <a:t>Informasi Penting dalam Teks Prosedur</a:t>
            </a:r>
            <a:endParaRPr lang="id-ID" sz="1765" b="1" strike="noStrike" noProof="1" dirty="0" smtClean="0">
              <a:solidFill>
                <a:schemeClr val="tx1"/>
              </a:solidFill>
            </a:endParaRPr>
          </a:p>
          <a:p>
            <a:pPr lvl="0" algn="ctr" defTabSz="933450" fontAlgn="auto">
              <a:lnSpc>
                <a:spcPct val="90000"/>
              </a:lnSpc>
              <a:spcBef>
                <a:spcPct val="0"/>
              </a:spcBef>
              <a:spcAft>
                <a:spcPct val="35000"/>
              </a:spcAft>
            </a:pPr>
            <a:endParaRPr lang="en-US" sz="1765" b="1" strike="noStrike" kern="1200" noProof="1" dirty="0">
              <a:solidFill>
                <a:schemeClr val="bg1"/>
              </a:solidFill>
            </a:endParaRPr>
          </a:p>
        </p:txBody>
      </p:sp>
      <p:sp>
        <p:nvSpPr>
          <p:cNvPr id="18" name="Left Arrow 17"/>
          <p:cNvSpPr/>
          <p:nvPr/>
        </p:nvSpPr>
        <p:spPr>
          <a:xfrm rot="5400000">
            <a:off x="4960891" y="3692606"/>
            <a:ext cx="945006" cy="489793"/>
          </a:xfrm>
          <a:prstGeom prst="leftArrow">
            <a:avLst>
              <a:gd name="adj1" fmla="val 60000"/>
              <a:gd name="adj2" fmla="val 50000"/>
            </a:avLst>
          </a:prstGeom>
          <a:scene3d>
            <a:camera prst="orthographicFront"/>
            <a:lightRig rig="flat" dir="t"/>
          </a:scene3d>
          <a:sp3d z="-190500" prstMaterial="plastic">
            <a:bevelT w="50800" h="50800"/>
            <a:bevelB w="25400" h="25400" prst="angle"/>
          </a:sp3d>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hueOff val="0"/>
              <a:satOff val="0"/>
              <a:lumOff val="0"/>
              <a:alphaOff val="0"/>
            </a:schemeClr>
          </a:fontRef>
        </p:style>
      </p:sp>
      <p:sp>
        <p:nvSpPr>
          <p:cNvPr id="19" name="Freeform 18">
            <a:hlinkClick r:id="rId3" action="ppaction://hlinksldjump"/>
          </p:cNvPr>
          <p:cNvSpPr/>
          <p:nvPr/>
        </p:nvSpPr>
        <p:spPr>
          <a:xfrm>
            <a:off x="4164742" y="1889987"/>
            <a:ext cx="2362517" cy="1487415"/>
          </a:xfrm>
          <a:custGeom>
            <a:avLst/>
            <a:gdLst>
              <a:gd name="connsiteX0" fmla="*/ 0 w 2052169"/>
              <a:gd name="connsiteY0" fmla="*/ 164174 h 1641735"/>
              <a:gd name="connsiteX1" fmla="*/ 164174 w 2052169"/>
              <a:gd name="connsiteY1" fmla="*/ 0 h 1641735"/>
              <a:gd name="connsiteX2" fmla="*/ 1887996 w 2052169"/>
              <a:gd name="connsiteY2" fmla="*/ 0 h 1641735"/>
              <a:gd name="connsiteX3" fmla="*/ 2052170 w 2052169"/>
              <a:gd name="connsiteY3" fmla="*/ 164174 h 1641735"/>
              <a:gd name="connsiteX4" fmla="*/ 2052169 w 2052169"/>
              <a:gd name="connsiteY4" fmla="*/ 1477562 h 1641735"/>
              <a:gd name="connsiteX5" fmla="*/ 1887995 w 2052169"/>
              <a:gd name="connsiteY5" fmla="*/ 1641736 h 1641735"/>
              <a:gd name="connsiteX6" fmla="*/ 164174 w 2052169"/>
              <a:gd name="connsiteY6" fmla="*/ 1641735 h 1641735"/>
              <a:gd name="connsiteX7" fmla="*/ 0 w 2052169"/>
              <a:gd name="connsiteY7" fmla="*/ 1477561 h 1641735"/>
              <a:gd name="connsiteX8" fmla="*/ 0 w 2052169"/>
              <a:gd name="connsiteY8" fmla="*/ 164174 h 1641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2169" h="1641735">
                <a:moveTo>
                  <a:pt x="0" y="164174"/>
                </a:moveTo>
                <a:cubicBezTo>
                  <a:pt x="0" y="73503"/>
                  <a:pt x="73503" y="0"/>
                  <a:pt x="164174" y="0"/>
                </a:cubicBezTo>
                <a:lnTo>
                  <a:pt x="1887996" y="0"/>
                </a:lnTo>
                <a:cubicBezTo>
                  <a:pt x="1978667" y="0"/>
                  <a:pt x="2052170" y="73503"/>
                  <a:pt x="2052170" y="164174"/>
                </a:cubicBezTo>
                <a:cubicBezTo>
                  <a:pt x="2052170" y="601970"/>
                  <a:pt x="2052169" y="1039766"/>
                  <a:pt x="2052169" y="1477562"/>
                </a:cubicBezTo>
                <a:cubicBezTo>
                  <a:pt x="2052169" y="1568233"/>
                  <a:pt x="1978666" y="1641736"/>
                  <a:pt x="1887995" y="1641736"/>
                </a:cubicBezTo>
                <a:lnTo>
                  <a:pt x="164174" y="1641735"/>
                </a:lnTo>
                <a:cubicBezTo>
                  <a:pt x="73503" y="1641735"/>
                  <a:pt x="0" y="1568232"/>
                  <a:pt x="0" y="1477561"/>
                </a:cubicBezTo>
                <a:lnTo>
                  <a:pt x="0" y="164174"/>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txBody>
          <a:bodyPr spcFirstLastPara="0" vert="horz" wrap="square" lIns="97107" tIns="97107" rIns="97107" bIns="97107" numCol="1" spcCol="1270" anchor="ctr" anchorCtr="0">
            <a:noAutofit/>
          </a:bodyPr>
          <a:lstStyle/>
          <a:p>
            <a:pPr algn="ctr" defTabSz="933450" fontAlgn="auto">
              <a:lnSpc>
                <a:spcPct val="90000"/>
              </a:lnSpc>
              <a:spcBef>
                <a:spcPct val="0"/>
              </a:spcBef>
              <a:spcAft>
                <a:spcPct val="35000"/>
              </a:spcAft>
            </a:pPr>
            <a:r>
              <a:rPr lang="id-ID" sz="1765" b="1" strike="noStrike" kern="1200" noProof="1" dirty="0" smtClean="0">
                <a:solidFill>
                  <a:schemeClr val="tx1"/>
                </a:solidFill>
              </a:rPr>
              <a:t>C. </a:t>
            </a:r>
            <a:r>
              <a:rPr lang="id-ID" sz="1765" b="1" strike="noStrike" noProof="1" dirty="0" smtClean="0">
                <a:solidFill>
                  <a:schemeClr val="tx1"/>
                </a:solidFill>
              </a:rPr>
              <a:t>Simpulan Isi Teks Prosedur</a:t>
            </a:r>
            <a:endParaRPr lang="id-ID" sz="1765" b="1" strike="noStrike" noProof="1" dirty="0" smtClean="0">
              <a:solidFill>
                <a:schemeClr val="tx1"/>
              </a:solidFill>
            </a:endParaRPr>
          </a:p>
          <a:p>
            <a:pPr lvl="0" algn="ctr" defTabSz="933450" fontAlgn="auto">
              <a:lnSpc>
                <a:spcPct val="90000"/>
              </a:lnSpc>
              <a:spcBef>
                <a:spcPct val="0"/>
              </a:spcBef>
              <a:spcAft>
                <a:spcPct val="35000"/>
              </a:spcAft>
            </a:pPr>
            <a:endParaRPr lang="en-US" sz="1765" b="1" strike="noStrike" kern="1200" noProof="1" dirty="0">
              <a:solidFill>
                <a:schemeClr val="bg1"/>
              </a:solidFill>
            </a:endParaRPr>
          </a:p>
        </p:txBody>
      </p:sp>
      <p:sp>
        <p:nvSpPr>
          <p:cNvPr id="20" name="Left Arrow 19"/>
          <p:cNvSpPr/>
          <p:nvPr/>
        </p:nvSpPr>
        <p:spPr>
          <a:xfrm rot="9868030">
            <a:off x="6829180" y="5235439"/>
            <a:ext cx="797897" cy="522847"/>
          </a:xfrm>
          <a:prstGeom prst="leftArrow">
            <a:avLst>
              <a:gd name="adj1" fmla="val 60000"/>
              <a:gd name="adj2" fmla="val 50000"/>
            </a:avLst>
          </a:prstGeom>
          <a:scene3d>
            <a:camera prst="orthographicFront"/>
            <a:lightRig rig="flat" dir="t"/>
          </a:scene3d>
          <a:sp3d z="-190500" prstMaterial="plastic">
            <a:bevelT w="50800" h="50800"/>
            <a:bevelB w="25400" h="25400" prst="angle"/>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hueOff val="0"/>
              <a:satOff val="0"/>
              <a:lumOff val="0"/>
              <a:alphaOff val="0"/>
            </a:schemeClr>
          </a:fontRef>
        </p:style>
      </p:sp>
      <p:sp>
        <p:nvSpPr>
          <p:cNvPr id="21" name="Freeform 20">
            <a:hlinkClick r:id="rId4" action="ppaction://hlinksldjump"/>
          </p:cNvPr>
          <p:cNvSpPr/>
          <p:nvPr/>
        </p:nvSpPr>
        <p:spPr>
          <a:xfrm>
            <a:off x="7944768" y="4410004"/>
            <a:ext cx="2215289" cy="1417510"/>
          </a:xfrm>
          <a:custGeom>
            <a:avLst/>
            <a:gdLst>
              <a:gd name="connsiteX0" fmla="*/ 0 w 2052169"/>
              <a:gd name="connsiteY0" fmla="*/ 164174 h 1641735"/>
              <a:gd name="connsiteX1" fmla="*/ 164174 w 2052169"/>
              <a:gd name="connsiteY1" fmla="*/ 0 h 1641735"/>
              <a:gd name="connsiteX2" fmla="*/ 1887996 w 2052169"/>
              <a:gd name="connsiteY2" fmla="*/ 0 h 1641735"/>
              <a:gd name="connsiteX3" fmla="*/ 2052170 w 2052169"/>
              <a:gd name="connsiteY3" fmla="*/ 164174 h 1641735"/>
              <a:gd name="connsiteX4" fmla="*/ 2052169 w 2052169"/>
              <a:gd name="connsiteY4" fmla="*/ 1477562 h 1641735"/>
              <a:gd name="connsiteX5" fmla="*/ 1887995 w 2052169"/>
              <a:gd name="connsiteY5" fmla="*/ 1641736 h 1641735"/>
              <a:gd name="connsiteX6" fmla="*/ 164174 w 2052169"/>
              <a:gd name="connsiteY6" fmla="*/ 1641735 h 1641735"/>
              <a:gd name="connsiteX7" fmla="*/ 0 w 2052169"/>
              <a:gd name="connsiteY7" fmla="*/ 1477561 h 1641735"/>
              <a:gd name="connsiteX8" fmla="*/ 0 w 2052169"/>
              <a:gd name="connsiteY8" fmla="*/ 164174 h 1641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2169" h="1641735">
                <a:moveTo>
                  <a:pt x="0" y="164174"/>
                </a:moveTo>
                <a:cubicBezTo>
                  <a:pt x="0" y="73503"/>
                  <a:pt x="73503" y="0"/>
                  <a:pt x="164174" y="0"/>
                </a:cubicBezTo>
                <a:lnTo>
                  <a:pt x="1887996" y="0"/>
                </a:lnTo>
                <a:cubicBezTo>
                  <a:pt x="1978667" y="0"/>
                  <a:pt x="2052170" y="73503"/>
                  <a:pt x="2052170" y="164174"/>
                </a:cubicBezTo>
                <a:cubicBezTo>
                  <a:pt x="2052170" y="601970"/>
                  <a:pt x="2052169" y="1039766"/>
                  <a:pt x="2052169" y="1477562"/>
                </a:cubicBezTo>
                <a:cubicBezTo>
                  <a:pt x="2052169" y="1568233"/>
                  <a:pt x="1978666" y="1641736"/>
                  <a:pt x="1887995" y="1641736"/>
                </a:cubicBezTo>
                <a:lnTo>
                  <a:pt x="164174" y="1641735"/>
                </a:lnTo>
                <a:cubicBezTo>
                  <a:pt x="73503" y="1641735"/>
                  <a:pt x="0" y="1568232"/>
                  <a:pt x="0" y="1477561"/>
                </a:cubicBezTo>
                <a:lnTo>
                  <a:pt x="0" y="164174"/>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txBody>
          <a:bodyPr spcFirstLastPara="0" vert="horz" wrap="square" lIns="97107" tIns="97107" rIns="97107" bIns="97107" numCol="1" spcCol="1270" anchor="ctr" anchorCtr="0">
            <a:noAutofit/>
          </a:bodyPr>
          <a:lstStyle/>
          <a:p>
            <a:pPr algn="ctr" defTabSz="933450" fontAlgn="auto">
              <a:lnSpc>
                <a:spcPct val="90000"/>
              </a:lnSpc>
              <a:spcBef>
                <a:spcPct val="0"/>
              </a:spcBef>
              <a:spcAft>
                <a:spcPct val="35000"/>
              </a:spcAft>
            </a:pPr>
            <a:endParaRPr lang="id-ID" sz="1765" b="1" strike="noStrike" kern="1200" noProof="1" dirty="0" smtClean="0">
              <a:solidFill>
                <a:schemeClr val="bg1"/>
              </a:solidFill>
            </a:endParaRPr>
          </a:p>
          <a:p>
            <a:pPr algn="ctr" defTabSz="933450" fontAlgn="auto">
              <a:lnSpc>
                <a:spcPct val="90000"/>
              </a:lnSpc>
              <a:spcBef>
                <a:spcPct val="0"/>
              </a:spcBef>
              <a:spcAft>
                <a:spcPct val="35000"/>
              </a:spcAft>
            </a:pPr>
            <a:r>
              <a:rPr lang="id-ID" sz="1765" b="1" strike="noStrike" kern="1200" noProof="1" dirty="0" smtClean="0">
                <a:solidFill>
                  <a:schemeClr val="tx1"/>
                </a:solidFill>
              </a:rPr>
              <a:t>E.</a:t>
            </a:r>
            <a:r>
              <a:rPr lang="id-ID" sz="1765" strike="noStrike" kern="1200" noProof="1" dirty="0" smtClean="0">
                <a:solidFill>
                  <a:schemeClr val="tx1"/>
                </a:solidFill>
              </a:rPr>
              <a:t> </a:t>
            </a:r>
            <a:r>
              <a:rPr lang="id-ID" sz="1765" b="1" strike="noStrike" noProof="1" dirty="0" smtClean="0">
                <a:solidFill>
                  <a:schemeClr val="tx1"/>
                </a:solidFill>
              </a:rPr>
              <a:t>Penyusunan Teks Prosedur</a:t>
            </a:r>
            <a:endParaRPr lang="id-ID" sz="1765" b="1" strike="noStrike" noProof="1" dirty="0" smtClean="0">
              <a:solidFill>
                <a:schemeClr val="tx1"/>
              </a:solidFill>
            </a:endParaRPr>
          </a:p>
          <a:p>
            <a:pPr lvl="0" algn="ctr" defTabSz="933450" fontAlgn="auto">
              <a:lnSpc>
                <a:spcPct val="90000"/>
              </a:lnSpc>
              <a:spcBef>
                <a:spcPct val="0"/>
              </a:spcBef>
              <a:spcAft>
                <a:spcPct val="35000"/>
              </a:spcAft>
            </a:pPr>
            <a:endParaRPr lang="en-US" sz="1765" b="1" strike="noStrike" kern="1200" noProof="1" dirty="0">
              <a:solidFill>
                <a:schemeClr val="bg1"/>
              </a:solidFill>
            </a:endParaRPr>
          </a:p>
        </p:txBody>
      </p:sp>
      <p:sp>
        <p:nvSpPr>
          <p:cNvPr id="22" name="Freeform 21">
            <a:hlinkClick r:id="rId5" action="ppaction://hlinksldjump"/>
          </p:cNvPr>
          <p:cNvSpPr/>
          <p:nvPr/>
        </p:nvSpPr>
        <p:spPr>
          <a:xfrm>
            <a:off x="7315200" y="2519363"/>
            <a:ext cx="2214563" cy="1417638"/>
          </a:xfrm>
          <a:custGeom>
            <a:avLst/>
            <a:gdLst>
              <a:gd name="connsiteX0" fmla="*/ 0 w 2052169"/>
              <a:gd name="connsiteY0" fmla="*/ 164174 h 1641735"/>
              <a:gd name="connsiteX1" fmla="*/ 164174 w 2052169"/>
              <a:gd name="connsiteY1" fmla="*/ 0 h 1641735"/>
              <a:gd name="connsiteX2" fmla="*/ 1887996 w 2052169"/>
              <a:gd name="connsiteY2" fmla="*/ 0 h 1641735"/>
              <a:gd name="connsiteX3" fmla="*/ 2052170 w 2052169"/>
              <a:gd name="connsiteY3" fmla="*/ 164174 h 1641735"/>
              <a:gd name="connsiteX4" fmla="*/ 2052169 w 2052169"/>
              <a:gd name="connsiteY4" fmla="*/ 1477562 h 1641735"/>
              <a:gd name="connsiteX5" fmla="*/ 1887995 w 2052169"/>
              <a:gd name="connsiteY5" fmla="*/ 1641736 h 1641735"/>
              <a:gd name="connsiteX6" fmla="*/ 164174 w 2052169"/>
              <a:gd name="connsiteY6" fmla="*/ 1641735 h 1641735"/>
              <a:gd name="connsiteX7" fmla="*/ 0 w 2052169"/>
              <a:gd name="connsiteY7" fmla="*/ 1477561 h 1641735"/>
              <a:gd name="connsiteX8" fmla="*/ 0 w 2052169"/>
              <a:gd name="connsiteY8" fmla="*/ 164174 h 1641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2169" h="1641735">
                <a:moveTo>
                  <a:pt x="0" y="164174"/>
                </a:moveTo>
                <a:cubicBezTo>
                  <a:pt x="0" y="73503"/>
                  <a:pt x="73503" y="0"/>
                  <a:pt x="164174" y="0"/>
                </a:cubicBezTo>
                <a:lnTo>
                  <a:pt x="1887996" y="0"/>
                </a:lnTo>
                <a:cubicBezTo>
                  <a:pt x="1978667" y="0"/>
                  <a:pt x="2052170" y="73503"/>
                  <a:pt x="2052170" y="164174"/>
                </a:cubicBezTo>
                <a:cubicBezTo>
                  <a:pt x="2052170" y="601970"/>
                  <a:pt x="2052169" y="1039766"/>
                  <a:pt x="2052169" y="1477562"/>
                </a:cubicBezTo>
                <a:cubicBezTo>
                  <a:pt x="2052169" y="1568233"/>
                  <a:pt x="1978666" y="1641736"/>
                  <a:pt x="1887995" y="1641736"/>
                </a:cubicBezTo>
                <a:lnTo>
                  <a:pt x="164174" y="1641735"/>
                </a:lnTo>
                <a:cubicBezTo>
                  <a:pt x="73503" y="1641735"/>
                  <a:pt x="0" y="1568232"/>
                  <a:pt x="0" y="1477561"/>
                </a:cubicBezTo>
                <a:lnTo>
                  <a:pt x="0" y="164174"/>
                </a:lnTo>
                <a:close/>
              </a:path>
            </a:pathLst>
          </a:custGeom>
        </p:spPr>
        <p:style>
          <a:lnRef idx="3">
            <a:schemeClr val="lt1"/>
          </a:lnRef>
          <a:fillRef idx="1">
            <a:schemeClr val="accent6"/>
          </a:fillRef>
          <a:effectRef idx="1">
            <a:schemeClr val="accent6"/>
          </a:effectRef>
          <a:fontRef idx="minor">
            <a:schemeClr val="lt1"/>
          </a:fontRef>
        </p:style>
        <p:txBody>
          <a:bodyPr spcFirstLastPara="0" vert="horz" wrap="square" lIns="97107" tIns="97107" rIns="97107" bIns="97107" numCol="1" spcCol="1270" anchor="ctr" anchorCtr="0">
            <a:noAutofit/>
          </a:bodyPr>
          <a:lstStyle/>
          <a:p>
            <a:pPr algn="ctr" defTabSz="933450" fontAlgn="auto">
              <a:lnSpc>
                <a:spcPct val="90000"/>
              </a:lnSpc>
              <a:spcBef>
                <a:spcPct val="0"/>
              </a:spcBef>
              <a:spcAft>
                <a:spcPct val="35000"/>
              </a:spcAft>
            </a:pPr>
            <a:endParaRPr lang="id-ID" sz="1765" strike="noStrike" kern="1200" noProof="1" dirty="0" smtClean="0">
              <a:solidFill>
                <a:schemeClr val="bg1"/>
              </a:solidFill>
            </a:endParaRPr>
          </a:p>
          <a:p>
            <a:pPr algn="ctr" defTabSz="933450" fontAlgn="auto">
              <a:lnSpc>
                <a:spcPct val="90000"/>
              </a:lnSpc>
              <a:spcBef>
                <a:spcPct val="0"/>
              </a:spcBef>
              <a:spcAft>
                <a:spcPct val="35000"/>
              </a:spcAft>
            </a:pPr>
            <a:endParaRPr lang="id-ID" sz="1765" strike="noStrike" noProof="1" dirty="0" smtClean="0">
              <a:solidFill>
                <a:schemeClr val="bg1"/>
              </a:solidFill>
            </a:endParaRPr>
          </a:p>
          <a:p>
            <a:pPr algn="ctr" defTabSz="933450" fontAlgn="auto">
              <a:lnSpc>
                <a:spcPct val="90000"/>
              </a:lnSpc>
              <a:spcBef>
                <a:spcPct val="0"/>
              </a:spcBef>
              <a:spcAft>
                <a:spcPct val="35000"/>
              </a:spcAft>
            </a:pPr>
            <a:r>
              <a:rPr lang="id-ID" sz="1765" b="1" strike="noStrike" kern="1200" noProof="1" dirty="0" smtClean="0">
                <a:solidFill>
                  <a:schemeClr val="tx1"/>
                </a:solidFill>
              </a:rPr>
              <a:t>D. </a:t>
            </a:r>
            <a:r>
              <a:rPr lang="id-ID" sz="1765" b="1" strike="noStrike" noProof="1" dirty="0" smtClean="0">
                <a:solidFill>
                  <a:schemeClr val="tx1"/>
                </a:solidFill>
              </a:rPr>
              <a:t>Struktur dan Kebahasaan Teks Prosedur</a:t>
            </a:r>
            <a:endParaRPr lang="id-ID" sz="1765" strike="noStrike" noProof="1" dirty="0" smtClean="0">
              <a:solidFill>
                <a:schemeClr val="tx1"/>
              </a:solidFill>
            </a:endParaRPr>
          </a:p>
          <a:p>
            <a:pPr algn="ctr" defTabSz="933450" fontAlgn="auto">
              <a:lnSpc>
                <a:spcPct val="90000"/>
              </a:lnSpc>
              <a:spcBef>
                <a:spcPct val="0"/>
              </a:spcBef>
              <a:spcAft>
                <a:spcPct val="35000"/>
              </a:spcAft>
            </a:pPr>
            <a:endParaRPr lang="id-ID" sz="1765" b="1" strike="noStrike" noProof="1" dirty="0" smtClean="0"/>
          </a:p>
          <a:p>
            <a:pPr lvl="0" algn="ctr" defTabSz="933450" fontAlgn="auto">
              <a:lnSpc>
                <a:spcPct val="90000"/>
              </a:lnSpc>
              <a:spcBef>
                <a:spcPct val="0"/>
              </a:spcBef>
              <a:spcAft>
                <a:spcPct val="35000"/>
              </a:spcAft>
            </a:pPr>
            <a:endParaRPr lang="en-US" sz="1765" b="1" strike="noStrike" kern="1200" noProof="1" dirty="0">
              <a:solidFill>
                <a:schemeClr val="bg1"/>
              </a:solidFill>
            </a:endParaRPr>
          </a:p>
        </p:txBody>
      </p:sp>
      <p:sp>
        <p:nvSpPr>
          <p:cNvPr id="23" name="Left Arrow 22"/>
          <p:cNvSpPr/>
          <p:nvPr/>
        </p:nvSpPr>
        <p:spPr>
          <a:xfrm rot="8316959">
            <a:off x="6329363" y="4070350"/>
            <a:ext cx="1074738" cy="522288"/>
          </a:xfrm>
          <a:prstGeom prst="leftArrow">
            <a:avLst>
              <a:gd name="adj1" fmla="val 60000"/>
              <a:gd name="adj2" fmla="val 50000"/>
            </a:avLst>
          </a:prstGeom>
        </p:spPr>
        <p:style>
          <a:lnRef idx="1">
            <a:schemeClr val="accent6"/>
          </a:lnRef>
          <a:fillRef idx="3">
            <a:schemeClr val="accent6"/>
          </a:fillRef>
          <a:effectRef idx="2">
            <a:schemeClr val="accent6"/>
          </a:effectRef>
          <a:fontRef idx="minor">
            <a:schemeClr val="lt1"/>
          </a:fontRef>
        </p:style>
      </p:sp>
      <p:sp>
        <p:nvSpPr>
          <p:cNvPr id="3" name="Action Button: Back or Previous 2">
            <a:hlinkClick r:id="rId6" action="ppaction://hlinksldjump"/>
          </p:cNvPr>
          <p:cNvSpPr/>
          <p:nvPr/>
        </p:nvSpPr>
        <p:spPr>
          <a:xfrm>
            <a:off x="914400" y="6616700"/>
            <a:ext cx="919163" cy="77787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en-US" strike="noStrike" noProof="1"/>
          </a:p>
        </p:txBody>
      </p:sp>
    </p:spTree>
  </p:cSld>
  <p:clrMapOvr>
    <a:masterClrMapping/>
  </p:clrMapOvr>
  <p:transition spd="slow">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a:xfrm>
            <a:off x="207963" y="244475"/>
            <a:ext cx="10171113" cy="1196975"/>
          </a:xfrm>
          <a:solidFill>
            <a:schemeClr val="accent6">
              <a:lumMod val="40000"/>
              <a:lumOff val="60000"/>
            </a:schemeClr>
          </a:solidFill>
          <a:ln w="12700">
            <a:solidFill>
              <a:schemeClr val="accent3"/>
            </a:solidFill>
            <a:miter lim="800000"/>
          </a:ln>
        </p:spPr>
        <p:style>
          <a:lnRef idx="2">
            <a:schemeClr val="accent3"/>
          </a:lnRef>
          <a:fillRef idx="1">
            <a:schemeClr val="lt1"/>
          </a:fillRef>
          <a:effectRef idx="0">
            <a:schemeClr val="accent3"/>
          </a:effectRef>
          <a:fontRef idx="minor">
            <a:schemeClr val="dk1"/>
          </a:fontRef>
        </p:style>
        <p:txBody>
          <a:bodyPr>
            <a:normAutofit/>
          </a:bodyPr>
          <a:lstStyle/>
          <a:p>
            <a:pPr marL="0" marR="0" indent="0" algn="ctr" defTabSz="1007745" rtl="0" eaLnBrk="1" fontAlgn="auto" latinLnBrk="0" hangingPunct="1">
              <a:lnSpc>
                <a:spcPct val="90000"/>
              </a:lnSpc>
              <a:spcBef>
                <a:spcPct val="0"/>
              </a:spcBef>
              <a:spcAft>
                <a:spcPct val="0"/>
              </a:spcAft>
              <a:buClrTx/>
              <a:buSzTx/>
              <a:buFontTx/>
              <a:buNone/>
            </a:pPr>
            <a:r>
              <a:rPr kumimoji="0" lang="id-ID" sz="3200" b="1" i="0" u="none" strike="noStrike" kern="1200" cap="none" spc="0" normalizeH="0" baseline="0" noProof="1" dirty="0" smtClean="0">
                <a:solidFill>
                  <a:schemeClr val="dk1"/>
                </a:solidFill>
                <a:latin typeface="Arial Black" panose="020B0A04020102020204" pitchFamily="34" charset="0"/>
                <a:ea typeface="+mn-ea"/>
                <a:cs typeface="+mn-cs"/>
              </a:rPr>
              <a:t>A. Pengertian, Tujuan, Fungsi Sosial, dan Jenis Teks Prosedur</a:t>
            </a:r>
            <a:endParaRPr kumimoji="0" lang="id-ID" sz="3200" b="1" i="0" u="none" strike="noStrike" kern="1200" cap="none" spc="0" normalizeH="0" baseline="0" noProof="1" dirty="0" smtClean="0">
              <a:solidFill>
                <a:schemeClr val="dk1"/>
              </a:solidFill>
              <a:latin typeface="Arial Black" panose="020B0A04020102020204" pitchFamily="34" charset="0"/>
              <a:ea typeface="+mn-ea"/>
              <a:cs typeface="+mn-cs"/>
            </a:endParaRPr>
          </a:p>
        </p:txBody>
      </p:sp>
      <p:graphicFrame>
        <p:nvGraphicFramePr>
          <p:cNvPr id="12" name="Content Placeholder 11"/>
          <p:cNvGraphicFramePr>
            <a:graphicFrameLocks noGrp="1"/>
          </p:cNvGraphicFramePr>
          <p:nvPr>
            <p:ph idx="1"/>
          </p:nvPr>
        </p:nvGraphicFramePr>
        <p:xfrm>
          <a:off x="935969" y="1968737"/>
          <a:ext cx="7953806" cy="385877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7891" name="Text Box 2">
            <a:hlinkClick r:id="rId6" action="ppaction://hlinksldjump"/>
          </p:cNvPr>
          <p:cNvSpPr txBox="1"/>
          <p:nvPr/>
        </p:nvSpPr>
        <p:spPr>
          <a:xfrm>
            <a:off x="2801938" y="2308225"/>
            <a:ext cx="5892800" cy="584200"/>
          </a:xfrm>
          <a:prstGeom prst="rect">
            <a:avLst/>
          </a:prstGeom>
          <a:noFill/>
          <a:ln w="9525">
            <a:noFill/>
          </a:ln>
        </p:spPr>
        <p:txBody>
          <a:bodyPr wrap="square" anchor="t">
            <a:spAutoFit/>
          </a:bodyPr>
          <a:p>
            <a:pPr algn="ctr">
              <a:spcAft>
                <a:spcPct val="35000"/>
              </a:spcAft>
            </a:pPr>
            <a:r>
              <a:rPr lang="id-ID" altLang="en-US" sz="3200" b="1" dirty="0">
                <a:latin typeface="Adobe Caslon Pro Bold" panose="0205070206050A020403" pitchFamily="18" charset="0"/>
              </a:rPr>
              <a:t>Definisi dan tujuan teks prosedur </a:t>
            </a:r>
            <a:endParaRPr lang="en-US" altLang="zh-CN" sz="3200" dirty="0">
              <a:latin typeface="Calibri" panose="020F0502020204030204" charset="0"/>
            </a:endParaRPr>
          </a:p>
        </p:txBody>
      </p:sp>
      <p:sp>
        <p:nvSpPr>
          <p:cNvPr id="4" name="Text Box 3">
            <a:hlinkClick r:id="rId7" action="ppaction://hlinksldjump"/>
          </p:cNvPr>
          <p:cNvSpPr txBox="1"/>
          <p:nvPr/>
        </p:nvSpPr>
        <p:spPr>
          <a:xfrm>
            <a:off x="2771775" y="3614738"/>
            <a:ext cx="6062663" cy="635000"/>
          </a:xfrm>
          <a:prstGeom prst="rect">
            <a:avLst/>
          </a:prstGeom>
          <a:noFill/>
        </p:spPr>
        <p:txBody>
          <a:bodyPr wrap="square" rtlCol="0">
            <a:spAutoFit/>
          </a:bodyPr>
          <a:lstStyle/>
          <a:p>
            <a:pPr algn="ctr" fontAlgn="auto"/>
            <a:r>
              <a:rPr lang="id-ID" sz="3530" b="1" noProof="1" dirty="0" smtClean="0">
                <a:latin typeface="Adobe Caslon Pro Bold" panose="0205070206050A020403" pitchFamily="18" charset="0"/>
                <a:ea typeface="+mn-ea"/>
                <a:cs typeface="+mn-cs"/>
                <a:sym typeface="+mn-ea"/>
              </a:rPr>
              <a:t>Fungsi sosial teks prosedur</a:t>
            </a:r>
            <a:endParaRPr lang="en-US" sz="1985" noProof="1" dirty="0"/>
          </a:p>
        </p:txBody>
      </p:sp>
      <p:sp>
        <p:nvSpPr>
          <p:cNvPr id="5" name="Text Box 4">
            <a:hlinkClick r:id="rId8" action="ppaction://hlinksldjump"/>
          </p:cNvPr>
          <p:cNvSpPr txBox="1"/>
          <p:nvPr/>
        </p:nvSpPr>
        <p:spPr>
          <a:xfrm>
            <a:off x="2789238" y="4905375"/>
            <a:ext cx="5945188" cy="636588"/>
          </a:xfrm>
          <a:prstGeom prst="rect">
            <a:avLst/>
          </a:prstGeom>
          <a:noFill/>
        </p:spPr>
        <p:txBody>
          <a:bodyPr wrap="square" rtlCol="0">
            <a:spAutoFit/>
          </a:bodyPr>
          <a:lstStyle/>
          <a:p>
            <a:pPr algn="ctr" fontAlgn="auto"/>
            <a:r>
              <a:rPr lang="id-ID" sz="3530" b="1" noProof="1" dirty="0" smtClean="0">
                <a:latin typeface="Adobe Caslon Pro Bold" panose="0205070206050A020403" pitchFamily="18" charset="0"/>
                <a:ea typeface="+mn-ea"/>
                <a:cs typeface="+mn-cs"/>
                <a:sym typeface="+mn-ea"/>
              </a:rPr>
              <a:t>Jenis teks prosedur</a:t>
            </a:r>
            <a:endParaRPr lang="en-US" sz="1985" noProof="1" dirty="0"/>
          </a:p>
        </p:txBody>
      </p:sp>
      <p:sp>
        <p:nvSpPr>
          <p:cNvPr id="6" name="Left Arrow 5"/>
          <p:cNvSpPr/>
          <p:nvPr/>
        </p:nvSpPr>
        <p:spPr>
          <a:xfrm>
            <a:off x="571500" y="6343650"/>
            <a:ext cx="600075" cy="40005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1985" strike="noStrike" noProof="1"/>
          </a:p>
        </p:txBody>
      </p:sp>
      <p:sp>
        <p:nvSpPr>
          <p:cNvPr id="37895" name="Text Box 2">
            <a:hlinkClick r:id="rId9" action="ppaction://hlinksldjump"/>
          </p:cNvPr>
          <p:cNvSpPr txBox="1"/>
          <p:nvPr/>
        </p:nvSpPr>
        <p:spPr>
          <a:xfrm>
            <a:off x="444500" y="6367463"/>
            <a:ext cx="784225" cy="368300"/>
          </a:xfrm>
          <a:prstGeom prst="rect">
            <a:avLst/>
          </a:prstGeom>
          <a:noFill/>
          <a:ln w="9525">
            <a:noFill/>
          </a:ln>
        </p:spPr>
        <p:txBody>
          <a:bodyPr wrap="square" anchor="t">
            <a:spAutoFit/>
          </a:bodyPr>
          <a:p>
            <a:endParaRPr lang="en-US" altLang="zh-CN">
              <a:latin typeface="Calibri" panose="020F050202020403020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Horizontal Scroll 3"/>
          <p:cNvSpPr/>
          <p:nvPr/>
        </p:nvSpPr>
        <p:spPr>
          <a:xfrm>
            <a:off x="1069975" y="387350"/>
            <a:ext cx="8551863" cy="3549650"/>
          </a:xfrm>
          <a:prstGeom prst="horizontalScroll">
            <a:avLst/>
          </a:prstGeom>
        </p:spPr>
        <p:style>
          <a:lnRef idx="1">
            <a:schemeClr val="accent2"/>
          </a:lnRef>
          <a:fillRef idx="2">
            <a:schemeClr val="accent2"/>
          </a:fillRef>
          <a:effectRef idx="1">
            <a:schemeClr val="accent2"/>
          </a:effectRef>
          <a:fontRef idx="minor">
            <a:schemeClr val="dk1"/>
          </a:fontRef>
        </p:style>
        <p:txBody>
          <a:bodyPr rtlCol="0" anchor="ctr"/>
          <a:lstStyle/>
          <a:p>
            <a:pPr algn="l" fontAlgn="auto"/>
            <a:r>
              <a:rPr lang="en-US" sz="2400" strike="noStrike" noProof="1"/>
              <a:t>Teks prosedur adalah teks tulis atau lisan yang berisi instruksi kepada pembaca atau pendengar untuk membuat atau melakukan sesuatu. Teks ini dibuat untuk menggambarkan cara melakukan atau membuat melalui serangkaian tindakan atau langkah-langkah. </a:t>
            </a:r>
            <a:endParaRPr lang="en-US" sz="2400" strike="noStrike" noProof="1"/>
          </a:p>
        </p:txBody>
      </p:sp>
      <p:sp>
        <p:nvSpPr>
          <p:cNvPr id="6" name="Double Wave 5"/>
          <p:cNvSpPr/>
          <p:nvPr/>
        </p:nvSpPr>
        <p:spPr>
          <a:xfrm>
            <a:off x="1701800" y="4425950"/>
            <a:ext cx="7286625" cy="1839913"/>
          </a:xfrm>
          <a:prstGeom prst="doubleWave">
            <a:avLst/>
          </a:prstGeom>
        </p:spPr>
        <p:style>
          <a:lnRef idx="1">
            <a:schemeClr val="accent4"/>
          </a:lnRef>
          <a:fillRef idx="3">
            <a:schemeClr val="accent4"/>
          </a:fillRef>
          <a:effectRef idx="2">
            <a:schemeClr val="accent4"/>
          </a:effectRef>
          <a:fontRef idx="minor">
            <a:schemeClr val="lt1"/>
          </a:fontRef>
        </p:style>
        <p:txBody>
          <a:bodyPr rtlCol="0" anchor="ctr"/>
          <a:lstStyle/>
          <a:p>
            <a:pPr algn="ctr" fontAlgn="auto"/>
            <a:r>
              <a:rPr lang="id-ID" altLang="en-US" sz="2400" strike="noStrike" noProof="1">
                <a:solidFill>
                  <a:schemeClr val="tx1"/>
                </a:solidFill>
              </a:rPr>
              <a:t>T</a:t>
            </a:r>
            <a:r>
              <a:rPr lang="en-US" sz="2400" strike="noStrike" noProof="1">
                <a:solidFill>
                  <a:schemeClr val="tx1"/>
                </a:solidFill>
              </a:rPr>
              <a:t>ujuan teks prosedur adalah memberikan petunjuk atau cara melakukan sesuatu melalui serangkaian tindakan atau langkah-langkah.</a:t>
            </a:r>
            <a:endParaRPr lang="en-US" sz="2400" strike="noStrike" noProof="1">
              <a:solidFill>
                <a:schemeClr val="tx1"/>
              </a:solidFill>
            </a:endParaRPr>
          </a:p>
        </p:txBody>
      </p:sp>
      <p:sp>
        <p:nvSpPr>
          <p:cNvPr id="7" name="Left Arrow 6"/>
          <p:cNvSpPr/>
          <p:nvPr/>
        </p:nvSpPr>
        <p:spPr>
          <a:xfrm>
            <a:off x="571500" y="6343650"/>
            <a:ext cx="600075" cy="40005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1985" strike="noStrike" noProof="1"/>
          </a:p>
        </p:txBody>
      </p:sp>
      <p:sp>
        <p:nvSpPr>
          <p:cNvPr id="8" name="Text Box 7">
            <a:hlinkClick r:id="rId1" action="ppaction://hlinksldjump"/>
          </p:cNvPr>
          <p:cNvSpPr txBox="1"/>
          <p:nvPr/>
        </p:nvSpPr>
        <p:spPr>
          <a:xfrm>
            <a:off x="463550" y="6346825"/>
            <a:ext cx="817563" cy="396875"/>
          </a:xfrm>
          <a:prstGeom prst="rect">
            <a:avLst/>
          </a:prstGeom>
          <a:noFill/>
        </p:spPr>
        <p:txBody>
          <a:bodyPr wrap="square" rtlCol="0">
            <a:spAutoFit/>
          </a:bodyPr>
          <a:lstStyle/>
          <a:p>
            <a:pPr fontAlgn="auto"/>
            <a:endParaRPr lang="en-US" sz="1985" noProof="1"/>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Left Arrow 5"/>
          <p:cNvSpPr/>
          <p:nvPr/>
        </p:nvSpPr>
        <p:spPr>
          <a:xfrm>
            <a:off x="571500" y="6343650"/>
            <a:ext cx="600075" cy="40005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1985" strike="noStrike" noProof="1"/>
          </a:p>
        </p:txBody>
      </p:sp>
      <p:sp>
        <p:nvSpPr>
          <p:cNvPr id="7" name="Text Box 6">
            <a:hlinkClick r:id="rId1" action="ppaction://hlinksldjump"/>
          </p:cNvPr>
          <p:cNvSpPr txBox="1"/>
          <p:nvPr/>
        </p:nvSpPr>
        <p:spPr>
          <a:xfrm>
            <a:off x="463550" y="6346825"/>
            <a:ext cx="817563" cy="396875"/>
          </a:xfrm>
          <a:prstGeom prst="rect">
            <a:avLst/>
          </a:prstGeom>
          <a:noFill/>
        </p:spPr>
        <p:txBody>
          <a:bodyPr wrap="square" rtlCol="0">
            <a:spAutoFit/>
          </a:bodyPr>
          <a:lstStyle/>
          <a:p>
            <a:pPr fontAlgn="auto"/>
            <a:endParaRPr lang="en-US" sz="1985" noProof="1"/>
          </a:p>
        </p:txBody>
      </p:sp>
      <p:sp>
        <p:nvSpPr>
          <p:cNvPr id="4" name="Pentagon 3"/>
          <p:cNvSpPr/>
          <p:nvPr/>
        </p:nvSpPr>
        <p:spPr>
          <a:xfrm>
            <a:off x="1600200" y="588963"/>
            <a:ext cx="6223000" cy="2327275"/>
          </a:xfrm>
          <a:prstGeom prst="homePlate">
            <a:avLst/>
          </a:prstGeom>
        </p:spPr>
        <p:style>
          <a:lnRef idx="1">
            <a:schemeClr val="accent2"/>
          </a:lnRef>
          <a:fillRef idx="2">
            <a:schemeClr val="accent2"/>
          </a:fillRef>
          <a:effectRef idx="1">
            <a:schemeClr val="accent2"/>
          </a:effectRef>
          <a:fontRef idx="minor">
            <a:schemeClr val="dk1"/>
          </a:fontRef>
        </p:style>
        <p:txBody>
          <a:bodyPr rtlCol="0" anchor="ctr"/>
          <a:lstStyle/>
          <a:p>
            <a:pPr algn="ctr" fontAlgn="auto"/>
            <a:r>
              <a:rPr lang="en-US" sz="2400" strike="noStrike" noProof="1" dirty="0" err="1"/>
              <a:t>Fungsi</a:t>
            </a:r>
            <a:r>
              <a:rPr lang="en-US" sz="2400" strike="noStrike" noProof="1" dirty="0"/>
              <a:t> </a:t>
            </a:r>
            <a:r>
              <a:rPr lang="en-US" sz="2400" strike="noStrike" noProof="1" dirty="0" err="1"/>
              <a:t>sosial</a:t>
            </a:r>
            <a:r>
              <a:rPr lang="en-US" sz="2400" strike="noStrike" noProof="1" dirty="0"/>
              <a:t> </a:t>
            </a:r>
            <a:r>
              <a:rPr lang="en-US" sz="2400" strike="noStrike" noProof="1" dirty="0" err="1"/>
              <a:t>teks</a:t>
            </a:r>
            <a:r>
              <a:rPr lang="en-US" sz="2400" strike="noStrike" noProof="1" dirty="0"/>
              <a:t> </a:t>
            </a:r>
            <a:r>
              <a:rPr lang="en-US" sz="2400" strike="noStrike" noProof="1" dirty="0" err="1"/>
              <a:t>prosedur</a:t>
            </a:r>
            <a:r>
              <a:rPr lang="en-US" sz="2400" strike="noStrike" noProof="1" dirty="0"/>
              <a:t> </a:t>
            </a:r>
            <a:r>
              <a:rPr lang="en-US" sz="2400" strike="noStrike" noProof="1" dirty="0" err="1"/>
              <a:t>adalah</a:t>
            </a:r>
            <a:r>
              <a:rPr lang="en-US" sz="2400" strike="noStrike" noProof="1" dirty="0"/>
              <a:t> </a:t>
            </a:r>
            <a:r>
              <a:rPr lang="en-US" sz="2400" strike="noStrike" noProof="1" dirty="0" err="1"/>
              <a:t>menginformasikan</a:t>
            </a:r>
            <a:r>
              <a:rPr lang="en-US" sz="2400" strike="noStrike" noProof="1" dirty="0"/>
              <a:t> </a:t>
            </a:r>
            <a:r>
              <a:rPr lang="en-US" sz="2400" strike="noStrike" noProof="1" dirty="0" err="1" smtClean="0"/>
              <a:t>cara</a:t>
            </a:r>
            <a:r>
              <a:rPr lang="en-US" sz="2400" strike="noStrike" noProof="1" dirty="0" smtClean="0"/>
              <a:t> </a:t>
            </a:r>
            <a:r>
              <a:rPr lang="en-US" sz="2400" strike="noStrike" noProof="1" dirty="0" err="1"/>
              <a:t>membuat</a:t>
            </a:r>
            <a:r>
              <a:rPr lang="en-US" sz="2400" strike="noStrike" noProof="1" dirty="0"/>
              <a:t> </a:t>
            </a:r>
            <a:r>
              <a:rPr lang="en-US" sz="2400" strike="noStrike" noProof="1" dirty="0" err="1"/>
              <a:t>atau</a:t>
            </a:r>
            <a:r>
              <a:rPr lang="en-US" sz="2400" strike="noStrike" noProof="1" dirty="0"/>
              <a:t> </a:t>
            </a:r>
            <a:r>
              <a:rPr lang="en-US" sz="2400" strike="noStrike" noProof="1" dirty="0" err="1"/>
              <a:t>melakukan</a:t>
            </a:r>
            <a:r>
              <a:rPr lang="en-US" sz="2400" strike="noStrike" noProof="1" dirty="0"/>
              <a:t> </a:t>
            </a:r>
            <a:r>
              <a:rPr lang="en-US" sz="2400" strike="noStrike" noProof="1" dirty="0" err="1" smtClean="0"/>
              <a:t>sesuatu</a:t>
            </a:r>
            <a:r>
              <a:rPr lang="en-US" sz="2400" strike="noStrike" noProof="1" dirty="0" smtClean="0"/>
              <a:t> </a:t>
            </a:r>
            <a:r>
              <a:rPr lang="en-US" sz="2400" strike="noStrike" noProof="1" dirty="0" err="1" smtClean="0"/>
              <a:t>kepada</a:t>
            </a:r>
            <a:r>
              <a:rPr lang="en-US" sz="2400" strike="noStrike" noProof="1" dirty="0" smtClean="0"/>
              <a:t> </a:t>
            </a:r>
            <a:r>
              <a:rPr lang="en-US" sz="2400" strike="noStrike" noProof="1" dirty="0" err="1" smtClean="0"/>
              <a:t>pembaca</a:t>
            </a:r>
            <a:r>
              <a:rPr lang="en-US" sz="2400" strike="noStrike" noProof="1" dirty="0" smtClean="0"/>
              <a:t> </a:t>
            </a:r>
            <a:r>
              <a:rPr lang="en-US" sz="2400" strike="noStrike" noProof="1" dirty="0" err="1" smtClean="0"/>
              <a:t>atau</a:t>
            </a:r>
            <a:r>
              <a:rPr lang="en-US" sz="2400" strike="noStrike" noProof="1" dirty="0" smtClean="0"/>
              <a:t> </a:t>
            </a:r>
            <a:r>
              <a:rPr lang="en-US" sz="2400" strike="noStrike" noProof="1" dirty="0" err="1" smtClean="0"/>
              <a:t>pendengar</a:t>
            </a:r>
            <a:r>
              <a:rPr lang="en-US" sz="2400" strike="noStrike" noProof="1" dirty="0" smtClean="0"/>
              <a:t>.</a:t>
            </a:r>
            <a:endParaRPr lang="en-US" sz="2400" strike="noStrike" noProof="1" dirty="0"/>
          </a:p>
        </p:txBody>
      </p:sp>
      <p:sp>
        <p:nvSpPr>
          <p:cNvPr id="5" name="Left Arrow 4"/>
          <p:cNvSpPr/>
          <p:nvPr/>
        </p:nvSpPr>
        <p:spPr>
          <a:xfrm>
            <a:off x="4029075" y="3046413"/>
            <a:ext cx="5505450" cy="3865563"/>
          </a:xfrm>
          <a:prstGeom prst="lef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fontAlgn="auto"/>
            <a:r>
              <a:rPr lang="id-ID" altLang="en-US" sz="2000" b="1" strike="noStrike" noProof="1" dirty="0">
                <a:solidFill>
                  <a:srgbClr val="002060"/>
                </a:solidFill>
              </a:rPr>
              <a:t>Contoh:</a:t>
            </a:r>
            <a:endParaRPr lang="id-ID" altLang="en-US" sz="2000" b="1" strike="noStrike" noProof="1" dirty="0">
              <a:solidFill>
                <a:srgbClr val="002060"/>
              </a:solidFill>
            </a:endParaRPr>
          </a:p>
          <a:p>
            <a:pPr algn="ctr" fontAlgn="auto"/>
            <a:r>
              <a:rPr lang="id-ID" altLang="en-US" sz="2000" strike="noStrike" noProof="1" dirty="0"/>
              <a:t>G</a:t>
            </a:r>
            <a:r>
              <a:rPr lang="en-US" sz="2000" strike="noStrike" noProof="1" dirty="0" err="1"/>
              <a:t>uru</a:t>
            </a:r>
            <a:r>
              <a:rPr lang="en-US" sz="2000" strike="noStrike" noProof="1" dirty="0"/>
              <a:t> </a:t>
            </a:r>
            <a:r>
              <a:rPr lang="en-US" sz="2000" strike="noStrike" noProof="1" dirty="0" err="1"/>
              <a:t>atau</a:t>
            </a:r>
            <a:r>
              <a:rPr lang="en-US" sz="2000" strike="noStrike" noProof="1" dirty="0"/>
              <a:t> </a:t>
            </a:r>
            <a:r>
              <a:rPr lang="en-US" sz="2000" strike="noStrike" noProof="1" dirty="0" err="1"/>
              <a:t>orang</a:t>
            </a:r>
            <a:r>
              <a:rPr lang="en-US" sz="2000" strike="noStrike" noProof="1" dirty="0"/>
              <a:t> </a:t>
            </a:r>
            <a:r>
              <a:rPr lang="en-US" sz="2000" strike="noStrike" noProof="1" dirty="0" err="1"/>
              <a:t>tua</a:t>
            </a:r>
            <a:r>
              <a:rPr lang="en-US" sz="2000" strike="noStrike" noProof="1" dirty="0"/>
              <a:t> </a:t>
            </a:r>
            <a:r>
              <a:rPr lang="en-US" sz="2000" strike="noStrike" noProof="1" dirty="0" err="1"/>
              <a:t>memiliki</a:t>
            </a:r>
            <a:r>
              <a:rPr lang="en-US" sz="2000" strike="noStrike" noProof="1" dirty="0"/>
              <a:t> </a:t>
            </a:r>
            <a:r>
              <a:rPr lang="en-US" sz="2000" strike="noStrike" noProof="1" dirty="0" err="1"/>
              <a:t>tanggung</a:t>
            </a:r>
            <a:r>
              <a:rPr lang="en-US" sz="2000" strike="noStrike" noProof="1" dirty="0"/>
              <a:t> </a:t>
            </a:r>
            <a:r>
              <a:rPr lang="en-US" sz="2000" strike="noStrike" noProof="1" dirty="0" err="1"/>
              <a:t>jawab</a:t>
            </a:r>
            <a:r>
              <a:rPr lang="en-US" sz="2000" strike="noStrike" noProof="1" dirty="0"/>
              <a:t> </a:t>
            </a:r>
            <a:r>
              <a:rPr lang="en-US" sz="2000" strike="noStrike" noProof="1" dirty="0" err="1"/>
              <a:t>untuk</a:t>
            </a:r>
            <a:r>
              <a:rPr lang="en-US" sz="2000" strike="noStrike" noProof="1" dirty="0"/>
              <a:t> </a:t>
            </a:r>
            <a:r>
              <a:rPr lang="en-US" sz="2000" strike="noStrike" noProof="1" dirty="0" err="1"/>
              <a:t>membuatmu</a:t>
            </a:r>
            <a:r>
              <a:rPr lang="en-US" sz="2000" strike="noStrike" noProof="1" dirty="0"/>
              <a:t> </a:t>
            </a:r>
            <a:r>
              <a:rPr lang="en-US" sz="2000" strike="noStrike" noProof="1" dirty="0" err="1"/>
              <a:t>paham</a:t>
            </a:r>
            <a:r>
              <a:rPr lang="en-US" sz="2000" strike="noStrike" noProof="1" dirty="0"/>
              <a:t> </a:t>
            </a:r>
            <a:r>
              <a:rPr lang="en-US" sz="2000" strike="noStrike" noProof="1" dirty="0" err="1"/>
              <a:t>cara</a:t>
            </a:r>
            <a:r>
              <a:rPr lang="en-US" sz="2000" strike="noStrike" noProof="1" dirty="0"/>
              <a:t> </a:t>
            </a:r>
            <a:r>
              <a:rPr lang="en-US" sz="2000" strike="noStrike" noProof="1" dirty="0" err="1"/>
              <a:t>memainkan</a:t>
            </a:r>
            <a:r>
              <a:rPr lang="en-US" sz="2000" strike="noStrike" noProof="1" dirty="0"/>
              <a:t> </a:t>
            </a:r>
            <a:r>
              <a:rPr lang="en-US" sz="2000" strike="noStrike" noProof="1" dirty="0" err="1"/>
              <a:t>angklung</a:t>
            </a:r>
            <a:r>
              <a:rPr lang="en-US" sz="2000" strike="noStrike" noProof="1" dirty="0"/>
              <a:t>, </a:t>
            </a:r>
            <a:r>
              <a:rPr lang="en-US" sz="2000" strike="noStrike" noProof="1" dirty="0" err="1"/>
              <a:t>melakukan</a:t>
            </a:r>
            <a:r>
              <a:rPr lang="en-US" sz="2000" strike="noStrike" noProof="1" dirty="0"/>
              <a:t> </a:t>
            </a:r>
            <a:r>
              <a:rPr lang="en-US" sz="2000" strike="noStrike" noProof="1" dirty="0" err="1"/>
              <a:t>gerakan</a:t>
            </a:r>
            <a:r>
              <a:rPr lang="en-US" sz="2000" strike="noStrike" noProof="1" dirty="0"/>
              <a:t> </a:t>
            </a:r>
            <a:r>
              <a:rPr lang="en-US" sz="2000" strike="noStrike" noProof="1" dirty="0" err="1"/>
              <a:t>tari</a:t>
            </a:r>
            <a:r>
              <a:rPr lang="en-US" sz="2000" strike="noStrike" noProof="1" dirty="0"/>
              <a:t> </a:t>
            </a:r>
            <a:r>
              <a:rPr lang="en-US" sz="2000" strike="noStrike" noProof="1" dirty="0" err="1"/>
              <a:t>Saman</a:t>
            </a:r>
            <a:r>
              <a:rPr lang="en-US" sz="2000" strike="noStrike" noProof="1" dirty="0"/>
              <a:t>, </a:t>
            </a:r>
            <a:r>
              <a:rPr lang="en-US" sz="2000" strike="noStrike" noProof="1" dirty="0" err="1"/>
              <a:t>atau</a:t>
            </a:r>
            <a:r>
              <a:rPr lang="en-US" sz="2000" strike="noStrike" noProof="1" dirty="0"/>
              <a:t> </a:t>
            </a:r>
            <a:r>
              <a:rPr lang="en-US" sz="2000" strike="noStrike" noProof="1" dirty="0" err="1"/>
              <a:t>membuat</a:t>
            </a:r>
            <a:r>
              <a:rPr lang="en-US" sz="2000" strike="noStrike" noProof="1" dirty="0"/>
              <a:t> </a:t>
            </a:r>
            <a:r>
              <a:rPr lang="en-US" sz="2000" strike="noStrike" noProof="1" dirty="0" err="1"/>
              <a:t>minuman</a:t>
            </a:r>
            <a:r>
              <a:rPr lang="en-US" sz="2000" strike="noStrike" noProof="1" dirty="0"/>
              <a:t> </a:t>
            </a:r>
            <a:r>
              <a:rPr lang="en-US" sz="2000" strike="noStrike" noProof="1" dirty="0" err="1"/>
              <a:t>rempah-rempah</a:t>
            </a:r>
            <a:r>
              <a:rPr lang="en-US" sz="2000" strike="noStrike" noProof="1" dirty="0"/>
              <a:t>.</a:t>
            </a:r>
            <a:endParaRPr lang="en-US" sz="2000" strike="noStrike" noProof="1"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a:xfrm>
            <a:off x="809625" y="303213"/>
            <a:ext cx="9072563" cy="957263"/>
          </a:xfrm>
          <a:gradFill rotWithShape="1">
            <a:gsLst>
              <a:gs pos="0">
                <a:schemeClr val="accent3">
                  <a:lumMod val="110000"/>
                  <a:satMod val="105000"/>
                  <a:tint val="67000"/>
                </a:schemeClr>
              </a:gs>
              <a:gs pos="50000">
                <a:schemeClr val="accent3">
                  <a:lumMod val="105000"/>
                  <a:satMod val="103000"/>
                  <a:tint val="73000"/>
                </a:schemeClr>
              </a:gs>
              <a:gs pos="100000">
                <a:schemeClr val="accent3">
                  <a:lumMod val="105000"/>
                  <a:satMod val="109000"/>
                  <a:tint val="81000"/>
                </a:schemeClr>
              </a:gs>
            </a:gsLst>
            <a:lin ang="5400000" scaled="0"/>
          </a:gradFill>
          <a:ln w="6350">
            <a:solidFill>
              <a:schemeClr val="accent3"/>
            </a:solidFill>
            <a:miter lim="800000"/>
          </a:ln>
        </p:spPr>
        <p:style>
          <a:lnRef idx="1">
            <a:schemeClr val="accent3"/>
          </a:lnRef>
          <a:fillRef idx="2">
            <a:schemeClr val="accent3"/>
          </a:fillRef>
          <a:effectRef idx="1">
            <a:schemeClr val="accent3"/>
          </a:effectRef>
          <a:fontRef idx="minor">
            <a:schemeClr val="dk1"/>
          </a:fontRef>
        </p:style>
        <p:txBody>
          <a:bodyPr>
            <a:normAutofit/>
          </a:bodyPr>
          <a:lstStyle/>
          <a:p>
            <a:pPr marL="0" marR="0" indent="0" algn="ctr" defTabSz="1007745" rtl="0" eaLnBrk="1" fontAlgn="auto" latinLnBrk="0" hangingPunct="1">
              <a:lnSpc>
                <a:spcPct val="90000"/>
              </a:lnSpc>
              <a:spcBef>
                <a:spcPct val="0"/>
              </a:spcBef>
              <a:spcAft>
                <a:spcPct val="0"/>
              </a:spcAft>
              <a:buClrTx/>
              <a:buSzTx/>
              <a:buFontTx/>
              <a:buNone/>
            </a:pPr>
            <a:r>
              <a:rPr kumimoji="0" lang="id-ID" sz="3530" b="1" i="0" u="none" strike="noStrike" kern="1200" cap="none" spc="0" normalizeH="0" baseline="0" noProof="1" dirty="0" smtClean="0">
                <a:solidFill>
                  <a:schemeClr val="dk1"/>
                </a:solidFill>
                <a:latin typeface="Script MT Bold" pitchFamily="66" charset="0"/>
                <a:ea typeface="+mn-ea"/>
                <a:cs typeface="+mn-cs"/>
              </a:rPr>
              <a:t>Jenis Teks Prosedur</a:t>
            </a:r>
            <a:endParaRPr kumimoji="0" lang="id-ID" sz="3530" b="1" i="0" u="none" strike="noStrike" kern="1200" cap="none" spc="0" normalizeH="0" baseline="0" noProof="1" dirty="0">
              <a:solidFill>
                <a:schemeClr val="dk1"/>
              </a:solidFill>
              <a:latin typeface="Script MT Bold" pitchFamily="66" charset="0"/>
              <a:ea typeface="+mn-ea"/>
              <a:cs typeface="+mn-cs"/>
            </a:endParaRPr>
          </a:p>
        </p:txBody>
      </p:sp>
      <p:graphicFrame>
        <p:nvGraphicFramePr>
          <p:cNvPr id="6" name="Content Placeholder 5"/>
          <p:cNvGraphicFramePr>
            <a:graphicFrameLocks noGrp="1"/>
          </p:cNvGraphicFramePr>
          <p:nvPr>
            <p:ph idx="1"/>
          </p:nvPr>
        </p:nvGraphicFramePr>
        <p:xfrm>
          <a:off x="1408472" y="1653735"/>
          <a:ext cx="7796305" cy="346502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Left Arrow 2"/>
          <p:cNvSpPr/>
          <p:nvPr/>
        </p:nvSpPr>
        <p:spPr>
          <a:xfrm>
            <a:off x="157163" y="6161088"/>
            <a:ext cx="633413" cy="46672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1985" strike="noStrike" noProof="1"/>
          </a:p>
        </p:txBody>
      </p:sp>
      <p:sp>
        <p:nvSpPr>
          <p:cNvPr id="4" name="Text Box 3">
            <a:hlinkClick r:id="rId6" action="ppaction://hlinksldjump"/>
          </p:cNvPr>
          <p:cNvSpPr txBox="1"/>
          <p:nvPr/>
        </p:nvSpPr>
        <p:spPr>
          <a:xfrm>
            <a:off x="74613" y="6094413"/>
            <a:ext cx="798513" cy="396875"/>
          </a:xfrm>
          <a:prstGeom prst="rect">
            <a:avLst/>
          </a:prstGeom>
          <a:noFill/>
        </p:spPr>
        <p:txBody>
          <a:bodyPr wrap="square" rtlCol="0">
            <a:spAutoFit/>
          </a:bodyPr>
          <a:lstStyle/>
          <a:p>
            <a:pPr fontAlgn="auto"/>
            <a:endParaRPr lang="en-US" sz="1985" noProof="1"/>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Title 6"/>
          <p:cNvSpPr>
            <a:spLocks noGrp="1"/>
          </p:cNvSpPr>
          <p:nvPr>
            <p:ph type="title"/>
          </p:nvPr>
        </p:nvSpPr>
        <p:spPr>
          <a:gradFill rotWithShape="1">
            <a:gsLst>
              <a:gs pos="0">
                <a:schemeClr val="accent3">
                  <a:lumMod val="110000"/>
                  <a:satMod val="105000"/>
                  <a:tint val="67000"/>
                </a:schemeClr>
              </a:gs>
              <a:gs pos="50000">
                <a:schemeClr val="accent3">
                  <a:lumMod val="105000"/>
                  <a:satMod val="103000"/>
                  <a:tint val="73000"/>
                </a:schemeClr>
              </a:gs>
              <a:gs pos="100000">
                <a:schemeClr val="accent3">
                  <a:lumMod val="105000"/>
                  <a:satMod val="109000"/>
                  <a:tint val="81000"/>
                </a:schemeClr>
              </a:gs>
            </a:gsLst>
            <a:lin ang="5400000" scaled="0"/>
          </a:gradFill>
          <a:ln w="6350">
            <a:solidFill>
              <a:schemeClr val="accent3"/>
            </a:solidFill>
            <a:miter lim="800000"/>
          </a:ln>
        </p:spPr>
        <p:style>
          <a:lnRef idx="1">
            <a:schemeClr val="accent3"/>
          </a:lnRef>
          <a:fillRef idx="2">
            <a:schemeClr val="accent3"/>
          </a:fillRef>
          <a:effectRef idx="1">
            <a:schemeClr val="accent3"/>
          </a:effectRef>
          <a:fontRef idx="minor">
            <a:schemeClr val="dk1"/>
          </a:fontRef>
        </p:style>
        <p:txBody>
          <a:bodyPr>
            <a:normAutofit/>
          </a:bodyPr>
          <a:lstStyle/>
          <a:p>
            <a:pPr marL="0" marR="0" indent="0" algn="l" defTabSz="1007745" rtl="0" eaLnBrk="1" fontAlgn="auto" latinLnBrk="0" hangingPunct="1">
              <a:lnSpc>
                <a:spcPct val="90000"/>
              </a:lnSpc>
              <a:spcBef>
                <a:spcPct val="0"/>
              </a:spcBef>
              <a:spcAft>
                <a:spcPct val="0"/>
              </a:spcAft>
              <a:buClrTx/>
              <a:buSzTx/>
              <a:buFontTx/>
              <a:buNone/>
            </a:pPr>
            <a:r>
              <a:rPr kumimoji="0" lang="en-US" sz="2865" b="1" i="0" u="none" strike="noStrike" kern="1200" cap="none" spc="0" normalizeH="0" baseline="0" noProof="1" dirty="0" smtClean="0">
                <a:solidFill>
                  <a:schemeClr val="dk1"/>
                </a:solidFill>
                <a:latin typeface="Arial Black" panose="020B0A04020102020204" pitchFamily="34" charset="0"/>
                <a:ea typeface="+mn-ea"/>
                <a:cs typeface="+mn-cs"/>
              </a:rPr>
              <a:t> </a:t>
            </a:r>
            <a:r>
              <a:rPr kumimoji="0" lang="id-ID" sz="2865" b="1" i="0" u="none" strike="noStrike" kern="1200" cap="none" spc="0" normalizeH="0" baseline="0" noProof="1" dirty="0" smtClean="0">
                <a:solidFill>
                  <a:schemeClr val="dk1"/>
                </a:solidFill>
                <a:latin typeface="Arial Black" panose="020B0A04020102020204" pitchFamily="34" charset="0"/>
                <a:ea typeface="+mn-ea"/>
                <a:cs typeface="+mn-cs"/>
              </a:rPr>
              <a:t>B. Informasi Penting dalam Teks Prosedur</a:t>
            </a:r>
            <a:endParaRPr kumimoji="0" lang="id-ID" sz="2865" b="1" i="0" u="none" strike="noStrike" kern="1200" cap="none" spc="0" normalizeH="0" baseline="0" noProof="1" dirty="0">
              <a:solidFill>
                <a:schemeClr val="dk1"/>
              </a:solidFill>
              <a:latin typeface="Arial Black" panose="020B0A04020102020204" pitchFamily="34" charset="0"/>
              <a:ea typeface="+mn-ea"/>
              <a:cs typeface="+mn-cs"/>
            </a:endParaRPr>
          </a:p>
        </p:txBody>
      </p:sp>
      <p:graphicFrame>
        <p:nvGraphicFramePr>
          <p:cNvPr id="8" name="Diagram 7"/>
          <p:cNvGraphicFramePr/>
          <p:nvPr/>
        </p:nvGraphicFramePr>
        <p:xfrm>
          <a:off x="1723475" y="2047488"/>
          <a:ext cx="6720000" cy="448000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5" name="TextBox 4"/>
          <p:cNvSpPr txBox="1"/>
          <p:nvPr/>
        </p:nvSpPr>
        <p:spPr>
          <a:xfrm>
            <a:off x="2274888" y="2519363"/>
            <a:ext cx="550863" cy="396875"/>
          </a:xfrm>
          <a:prstGeom prst="rect">
            <a:avLst/>
          </a:prstGeom>
          <a:noFill/>
        </p:spPr>
        <p:txBody>
          <a:bodyPr wrap="square" rtlCol="0">
            <a:spAutoFit/>
          </a:bodyPr>
          <a:lstStyle/>
          <a:p>
            <a:pPr fontAlgn="auto"/>
            <a:r>
              <a:rPr lang="id-ID" sz="1985" b="1" noProof="1" dirty="0" smtClean="0">
                <a:latin typeface="+mn-lt"/>
                <a:ea typeface="+mn-ea"/>
                <a:cs typeface="+mn-cs"/>
              </a:rPr>
              <a:t> 1</a:t>
            </a:r>
            <a:endParaRPr lang="id-ID" sz="1985" b="1" noProof="1" dirty="0"/>
          </a:p>
        </p:txBody>
      </p:sp>
      <p:sp>
        <p:nvSpPr>
          <p:cNvPr id="9" name="TextBox 8"/>
          <p:cNvSpPr txBox="1"/>
          <p:nvPr/>
        </p:nvSpPr>
        <p:spPr>
          <a:xfrm>
            <a:off x="2354263" y="4016375"/>
            <a:ext cx="471488" cy="396875"/>
          </a:xfrm>
          <a:prstGeom prst="rect">
            <a:avLst/>
          </a:prstGeom>
          <a:noFill/>
        </p:spPr>
        <p:txBody>
          <a:bodyPr wrap="square" rtlCol="0">
            <a:spAutoFit/>
          </a:bodyPr>
          <a:lstStyle/>
          <a:p>
            <a:pPr fontAlgn="auto"/>
            <a:r>
              <a:rPr lang="id-ID" sz="1985" b="1" noProof="1" dirty="0" smtClean="0">
                <a:latin typeface="+mn-lt"/>
                <a:ea typeface="+mn-ea"/>
                <a:cs typeface="+mn-cs"/>
              </a:rPr>
              <a:t>2</a:t>
            </a:r>
            <a:endParaRPr lang="id-ID" sz="1985" b="1" noProof="1" dirty="0"/>
          </a:p>
        </p:txBody>
      </p:sp>
      <p:sp>
        <p:nvSpPr>
          <p:cNvPr id="10" name="TextBox 9"/>
          <p:cNvSpPr txBox="1"/>
          <p:nvPr/>
        </p:nvSpPr>
        <p:spPr>
          <a:xfrm>
            <a:off x="2432050" y="5591175"/>
            <a:ext cx="315913" cy="396875"/>
          </a:xfrm>
          <a:prstGeom prst="rect">
            <a:avLst/>
          </a:prstGeom>
          <a:noFill/>
        </p:spPr>
        <p:txBody>
          <a:bodyPr wrap="square" rtlCol="0">
            <a:spAutoFit/>
          </a:bodyPr>
          <a:lstStyle/>
          <a:p>
            <a:pPr fontAlgn="auto"/>
            <a:r>
              <a:rPr lang="id-ID" sz="1985" b="1" noProof="1" dirty="0" smtClean="0">
                <a:latin typeface="+mn-lt"/>
                <a:ea typeface="+mn-ea"/>
                <a:cs typeface="+mn-cs"/>
              </a:rPr>
              <a:t>3</a:t>
            </a:r>
            <a:endParaRPr lang="id-ID" sz="1985" b="1" noProof="1" dirty="0"/>
          </a:p>
        </p:txBody>
      </p:sp>
      <p:sp>
        <p:nvSpPr>
          <p:cNvPr id="2" name="Left Arrow 1"/>
          <p:cNvSpPr/>
          <p:nvPr/>
        </p:nvSpPr>
        <p:spPr>
          <a:xfrm>
            <a:off x="663575" y="6759575"/>
            <a:ext cx="423863" cy="34448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en-US" strike="noStrike" noProof="1"/>
          </a:p>
        </p:txBody>
      </p:sp>
      <p:sp>
        <p:nvSpPr>
          <p:cNvPr id="41991" name="Text Box 2">
            <a:hlinkClick r:id="rId6" action="ppaction://hlinksldjump"/>
          </p:cNvPr>
          <p:cNvSpPr txBox="1"/>
          <p:nvPr/>
        </p:nvSpPr>
        <p:spPr>
          <a:xfrm>
            <a:off x="569913" y="6711950"/>
            <a:ext cx="579437" cy="368300"/>
          </a:xfrm>
          <a:prstGeom prst="rect">
            <a:avLst/>
          </a:prstGeom>
          <a:noFill/>
          <a:ln w="9525">
            <a:noFill/>
          </a:ln>
        </p:spPr>
        <p:txBody>
          <a:bodyPr wrap="square" anchor="t">
            <a:spAutoFit/>
          </a:bodyPr>
          <a:p>
            <a:endParaRPr lang="en-US" altLang="zh-CN">
              <a:latin typeface="Calibri" panose="020F0502020204030204" charset="0"/>
            </a:endParaRPr>
          </a:p>
        </p:txBody>
      </p:sp>
    </p:spTree>
  </p:cSld>
  <p:clrMapOvr>
    <a:masterClrMapping/>
  </p:clrMapOvr>
  <p:transition spd="slow">
    <p:cover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a:gradFill rotWithShape="1">
            <a:gsLst>
              <a:gs pos="0">
                <a:schemeClr val="accent5">
                  <a:lumMod val="110000"/>
                  <a:satMod val="105000"/>
                  <a:tint val="67000"/>
                </a:schemeClr>
              </a:gs>
              <a:gs pos="50000">
                <a:schemeClr val="accent5">
                  <a:lumMod val="105000"/>
                  <a:satMod val="103000"/>
                  <a:tint val="73000"/>
                </a:schemeClr>
              </a:gs>
              <a:gs pos="100000">
                <a:schemeClr val="accent5">
                  <a:lumMod val="105000"/>
                  <a:satMod val="109000"/>
                  <a:tint val="81000"/>
                </a:schemeClr>
              </a:gs>
            </a:gsLst>
            <a:lin ang="5400000" scaled="0"/>
          </a:gradFill>
          <a:ln w="6350">
            <a:solidFill>
              <a:schemeClr val="accent5"/>
            </a:solidFill>
            <a:miter lim="800000"/>
          </a:ln>
        </p:spPr>
        <p:style>
          <a:lnRef idx="1">
            <a:schemeClr val="accent5"/>
          </a:lnRef>
          <a:fillRef idx="2">
            <a:schemeClr val="accent5"/>
          </a:fillRef>
          <a:effectRef idx="1">
            <a:schemeClr val="accent5"/>
          </a:effectRef>
          <a:fontRef idx="minor">
            <a:schemeClr val="dk1"/>
          </a:fontRef>
        </p:style>
        <p:txBody>
          <a:bodyPr>
            <a:normAutofit/>
          </a:bodyPr>
          <a:lstStyle/>
          <a:p>
            <a:pPr marL="0" marR="0" indent="0" algn="ctr" defTabSz="1007745" rtl="0" eaLnBrk="1" fontAlgn="auto" latinLnBrk="0" hangingPunct="1">
              <a:lnSpc>
                <a:spcPct val="90000"/>
              </a:lnSpc>
              <a:spcBef>
                <a:spcPct val="0"/>
              </a:spcBef>
              <a:spcAft>
                <a:spcPct val="0"/>
              </a:spcAft>
              <a:buClrTx/>
              <a:buSzTx/>
              <a:buFontTx/>
              <a:buNone/>
            </a:pPr>
            <a:r>
              <a:rPr kumimoji="0" lang="id-ID" sz="4850" b="1" i="0" u="none" strike="noStrike" kern="1200" cap="none" spc="0" normalizeH="0" baseline="0" noProof="1" dirty="0" smtClean="0">
                <a:solidFill>
                  <a:schemeClr val="dk1"/>
                </a:solidFill>
                <a:latin typeface="+mn-lt"/>
                <a:ea typeface="+mn-ea"/>
                <a:cs typeface="+mn-cs"/>
              </a:rPr>
              <a:t>C.</a:t>
            </a:r>
            <a:r>
              <a:rPr kumimoji="0" lang="id-ID" sz="4850" b="0" i="0" u="none" strike="noStrike" kern="1200" cap="none" spc="0" normalizeH="0" baseline="0" noProof="1" dirty="0" smtClean="0">
                <a:solidFill>
                  <a:schemeClr val="dk1"/>
                </a:solidFill>
                <a:latin typeface="+mn-lt"/>
                <a:ea typeface="+mn-ea"/>
                <a:cs typeface="+mn-cs"/>
              </a:rPr>
              <a:t> </a:t>
            </a:r>
            <a:r>
              <a:rPr kumimoji="0" lang="id-ID" sz="4850" b="1" i="0" u="none" strike="noStrike" kern="1200" cap="none" spc="0" normalizeH="0" baseline="0" noProof="1" dirty="0" smtClean="0">
                <a:solidFill>
                  <a:schemeClr val="dk1"/>
                </a:solidFill>
                <a:latin typeface="+mn-lt"/>
                <a:ea typeface="+mn-ea"/>
                <a:cs typeface="+mn-cs"/>
              </a:rPr>
              <a:t>Simpulan Isi Teks Prosedur</a:t>
            </a:r>
            <a:endParaRPr kumimoji="0" lang="id-ID" sz="4850" b="0" i="0" u="none" strike="noStrike" kern="1200" cap="none" spc="0" normalizeH="0" baseline="0" noProof="1" dirty="0">
              <a:solidFill>
                <a:schemeClr val="dk1"/>
              </a:solidFill>
              <a:latin typeface="+mn-lt"/>
              <a:ea typeface="+mn-ea"/>
              <a:cs typeface="+mn-cs"/>
            </a:endParaRPr>
          </a:p>
        </p:txBody>
      </p:sp>
      <p:graphicFrame>
        <p:nvGraphicFramePr>
          <p:cNvPr id="4" name="Content Placeholder 3"/>
          <p:cNvGraphicFramePr>
            <a:graphicFrameLocks noGrp="1"/>
          </p:cNvGraphicFramePr>
          <p:nvPr>
            <p:ph idx="1"/>
          </p:nvPr>
        </p:nvGraphicFramePr>
        <p:xfrm>
          <a:off x="1172221" y="2047488"/>
          <a:ext cx="7717554" cy="4536018"/>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7" name="Left Arrow 6"/>
          <p:cNvSpPr/>
          <p:nvPr/>
        </p:nvSpPr>
        <p:spPr>
          <a:xfrm>
            <a:off x="661988" y="6443663"/>
            <a:ext cx="366713" cy="33337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1985" strike="noStrike" noProof="1"/>
          </a:p>
        </p:txBody>
      </p:sp>
      <p:sp>
        <p:nvSpPr>
          <p:cNvPr id="43012" name="Text Box 2">
            <a:hlinkClick r:id="rId6" action="ppaction://hlinksldjump"/>
          </p:cNvPr>
          <p:cNvSpPr txBox="1"/>
          <p:nvPr/>
        </p:nvSpPr>
        <p:spPr>
          <a:xfrm>
            <a:off x="569913" y="6429375"/>
            <a:ext cx="309562" cy="368300"/>
          </a:xfrm>
          <a:prstGeom prst="rect">
            <a:avLst/>
          </a:prstGeom>
          <a:noFill/>
          <a:ln w="9525">
            <a:noFill/>
          </a:ln>
        </p:spPr>
        <p:txBody>
          <a:bodyPr wrap="square" anchor="t">
            <a:spAutoFit/>
          </a:bodyPr>
          <a:p>
            <a:endParaRPr lang="en-US" altLang="zh-CN">
              <a:latin typeface="Calibri" panose="020F0502020204030204"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a:xfrm>
            <a:off x="720725" y="417513"/>
            <a:ext cx="9221788" cy="1460500"/>
          </a:xfrm>
          <a:gradFill rotWithShape="1">
            <a:gsLst>
              <a:gs pos="0">
                <a:schemeClr val="accent3">
                  <a:lumMod val="110000"/>
                  <a:satMod val="105000"/>
                  <a:tint val="67000"/>
                </a:schemeClr>
              </a:gs>
              <a:gs pos="50000">
                <a:schemeClr val="accent3">
                  <a:lumMod val="105000"/>
                  <a:satMod val="103000"/>
                  <a:tint val="73000"/>
                </a:schemeClr>
              </a:gs>
              <a:gs pos="100000">
                <a:schemeClr val="accent3">
                  <a:lumMod val="105000"/>
                  <a:satMod val="109000"/>
                  <a:tint val="81000"/>
                </a:schemeClr>
              </a:gs>
            </a:gsLst>
            <a:lin ang="5400000" scaled="0"/>
          </a:gradFill>
          <a:ln w="6350">
            <a:solidFill>
              <a:schemeClr val="accent3"/>
            </a:solidFill>
            <a:miter lim="800000"/>
          </a:ln>
        </p:spPr>
        <p:style>
          <a:lnRef idx="1">
            <a:schemeClr val="accent3"/>
          </a:lnRef>
          <a:fillRef idx="2">
            <a:schemeClr val="accent3"/>
          </a:fillRef>
          <a:effectRef idx="1">
            <a:schemeClr val="accent3"/>
          </a:effectRef>
          <a:fontRef idx="minor">
            <a:schemeClr val="dk1"/>
          </a:fontRef>
        </p:style>
        <p:txBody>
          <a:bodyPr>
            <a:normAutofit/>
          </a:bodyPr>
          <a:lstStyle/>
          <a:p>
            <a:pPr marL="0" marR="0" indent="0" algn="ctr" defTabSz="1007745" rtl="0" eaLnBrk="1" fontAlgn="auto" latinLnBrk="0" hangingPunct="1">
              <a:lnSpc>
                <a:spcPct val="90000"/>
              </a:lnSpc>
              <a:spcBef>
                <a:spcPct val="0"/>
              </a:spcBef>
              <a:spcAft>
                <a:spcPct val="0"/>
              </a:spcAft>
              <a:buClrTx/>
              <a:buSzTx/>
              <a:buFontTx/>
              <a:buNone/>
            </a:pPr>
            <a:r>
              <a:rPr kumimoji="0" lang="id-ID" sz="2800" b="1" i="0" u="none" strike="noStrike" kern="1200" cap="none" spc="0" normalizeH="0" baseline="0" noProof="1" dirty="0" smtClean="0">
                <a:solidFill>
                  <a:schemeClr val="dk1"/>
                </a:solidFill>
                <a:latin typeface="Arial Black" panose="020B0A04020102020204" pitchFamily="34" charset="0"/>
                <a:ea typeface="+mn-ea"/>
                <a:cs typeface="+mn-cs"/>
              </a:rPr>
              <a:t>D. Struktur dan Kebahasaan Teks Prosedur</a:t>
            </a:r>
            <a:endParaRPr kumimoji="0" lang="id-ID" sz="2800" b="1" i="0" u="none" strike="noStrike" kern="1200" cap="none" spc="0" normalizeH="0" baseline="0" noProof="1" dirty="0">
              <a:solidFill>
                <a:schemeClr val="dk1"/>
              </a:solidFill>
              <a:latin typeface="Arial Black" panose="020B0A04020102020204" pitchFamily="34" charset="0"/>
              <a:ea typeface="+mn-ea"/>
              <a:cs typeface="+mn-cs"/>
            </a:endParaRPr>
          </a:p>
        </p:txBody>
      </p:sp>
      <p:graphicFrame>
        <p:nvGraphicFramePr>
          <p:cNvPr id="7" name="Diagram 6"/>
          <p:cNvGraphicFramePr/>
          <p:nvPr/>
        </p:nvGraphicFramePr>
        <p:xfrm>
          <a:off x="1742113" y="1922185"/>
          <a:ext cx="6748745" cy="4478236"/>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8" name="Text Box 7">
            <a:hlinkClick r:id="rId6" action="ppaction://hlinksldjump"/>
          </p:cNvPr>
          <p:cNvSpPr txBox="1"/>
          <p:nvPr/>
        </p:nvSpPr>
        <p:spPr>
          <a:xfrm>
            <a:off x="2771775" y="3817938"/>
            <a:ext cx="1974850" cy="566738"/>
          </a:xfrm>
          <a:prstGeom prst="rect">
            <a:avLst/>
          </a:prstGeom>
          <a:noFill/>
        </p:spPr>
        <p:txBody>
          <a:bodyPr wrap="square" rtlCol="0">
            <a:spAutoFit/>
          </a:bodyPr>
          <a:lstStyle/>
          <a:p>
            <a:pPr algn="ctr" fontAlgn="auto"/>
            <a:r>
              <a:rPr lang="en-US" sz="3085" b="1" noProof="1" dirty="0" err="1">
                <a:solidFill>
                  <a:schemeClr val="bg1"/>
                </a:solidFill>
                <a:latin typeface="+mn-lt"/>
                <a:ea typeface="+mn-ea"/>
                <a:cs typeface="+mn-cs"/>
              </a:rPr>
              <a:t>Struktur</a:t>
            </a:r>
            <a:endParaRPr lang="en-US" sz="3085" b="1" noProof="1" dirty="0">
              <a:solidFill>
                <a:schemeClr val="bg1"/>
              </a:solidFill>
            </a:endParaRPr>
          </a:p>
        </p:txBody>
      </p:sp>
      <p:sp>
        <p:nvSpPr>
          <p:cNvPr id="9" name="Text Box 8">
            <a:hlinkClick r:id="rId7" action="ppaction://hlinksldjump"/>
          </p:cNvPr>
          <p:cNvSpPr txBox="1"/>
          <p:nvPr/>
        </p:nvSpPr>
        <p:spPr>
          <a:xfrm>
            <a:off x="5457825" y="3671888"/>
            <a:ext cx="2190750" cy="566738"/>
          </a:xfrm>
          <a:prstGeom prst="rect">
            <a:avLst/>
          </a:prstGeom>
          <a:noFill/>
        </p:spPr>
        <p:txBody>
          <a:bodyPr wrap="square" rtlCol="0">
            <a:spAutoFit/>
          </a:bodyPr>
          <a:lstStyle/>
          <a:p>
            <a:pPr algn="ctr" fontAlgn="auto"/>
            <a:r>
              <a:rPr lang="en-US" sz="3085" b="1" noProof="1" dirty="0" err="1">
                <a:solidFill>
                  <a:schemeClr val="bg1"/>
                </a:solidFill>
                <a:latin typeface="+mn-lt"/>
                <a:ea typeface="+mn-ea"/>
                <a:cs typeface="+mn-cs"/>
              </a:rPr>
              <a:t>Kebahasaan</a:t>
            </a:r>
            <a:endParaRPr lang="en-US" sz="3085" b="1" noProof="1" dirty="0">
              <a:solidFill>
                <a:schemeClr val="bg1"/>
              </a:solidFill>
            </a:endParaRPr>
          </a:p>
        </p:txBody>
      </p:sp>
      <p:sp>
        <p:nvSpPr>
          <p:cNvPr id="3" name="Left Arrow 2"/>
          <p:cNvSpPr/>
          <p:nvPr/>
        </p:nvSpPr>
        <p:spPr>
          <a:xfrm>
            <a:off x="742950" y="6335713"/>
            <a:ext cx="438150" cy="392113"/>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en-US" strike="noStrike" noProof="1"/>
          </a:p>
        </p:txBody>
      </p:sp>
      <p:sp>
        <p:nvSpPr>
          <p:cNvPr id="44038" name="Text Box 3">
            <a:hlinkClick r:id="rId8" action="ppaction://hlinksldjump"/>
          </p:cNvPr>
          <p:cNvSpPr txBox="1"/>
          <p:nvPr/>
        </p:nvSpPr>
        <p:spPr>
          <a:xfrm>
            <a:off x="663575" y="6242050"/>
            <a:ext cx="658813" cy="368300"/>
          </a:xfrm>
          <a:prstGeom prst="rect">
            <a:avLst/>
          </a:prstGeom>
          <a:noFill/>
          <a:ln w="9525">
            <a:noFill/>
          </a:ln>
        </p:spPr>
        <p:txBody>
          <a:bodyPr wrap="square" anchor="t">
            <a:spAutoFit/>
          </a:bodyPr>
          <a:p>
            <a:endParaRPr lang="en-US" altLang="zh-CN">
              <a:latin typeface="Calibri" panose="020F0502020204030204"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a:xfrm>
            <a:off x="1487488" y="314325"/>
            <a:ext cx="7932738" cy="709613"/>
          </a:xfrm>
          <a:gradFill rotWithShape="1">
            <a:gsLst>
              <a:gs pos="0">
                <a:schemeClr val="accent3">
                  <a:lumMod val="110000"/>
                  <a:satMod val="105000"/>
                  <a:tint val="67000"/>
                </a:schemeClr>
              </a:gs>
              <a:gs pos="50000">
                <a:schemeClr val="accent3">
                  <a:lumMod val="105000"/>
                  <a:satMod val="103000"/>
                  <a:tint val="73000"/>
                </a:schemeClr>
              </a:gs>
              <a:gs pos="100000">
                <a:schemeClr val="accent3">
                  <a:lumMod val="105000"/>
                  <a:satMod val="109000"/>
                  <a:tint val="81000"/>
                </a:schemeClr>
              </a:gs>
            </a:gsLst>
            <a:lin ang="5400000" scaled="0"/>
          </a:gradFill>
          <a:ln w="6350">
            <a:solidFill>
              <a:schemeClr val="accent3"/>
            </a:solidFill>
            <a:miter lim="800000"/>
          </a:ln>
        </p:spPr>
        <p:style>
          <a:lnRef idx="1">
            <a:schemeClr val="accent3"/>
          </a:lnRef>
          <a:fillRef idx="2">
            <a:schemeClr val="accent3"/>
          </a:fillRef>
          <a:effectRef idx="1">
            <a:schemeClr val="accent3"/>
          </a:effectRef>
          <a:fontRef idx="minor">
            <a:schemeClr val="dk1"/>
          </a:fontRef>
        </p:style>
        <p:txBody>
          <a:bodyPr>
            <a:normAutofit/>
          </a:bodyPr>
          <a:lstStyle/>
          <a:p>
            <a:pPr marL="0" marR="0" indent="0" algn="l" defTabSz="1007745" rtl="0" eaLnBrk="1" fontAlgn="auto" latinLnBrk="0" hangingPunct="1">
              <a:lnSpc>
                <a:spcPct val="90000"/>
              </a:lnSpc>
              <a:spcBef>
                <a:spcPct val="0"/>
              </a:spcBef>
              <a:spcAft>
                <a:spcPct val="0"/>
              </a:spcAft>
              <a:buClrTx/>
              <a:buSzTx/>
              <a:buFontTx/>
              <a:buNone/>
            </a:pPr>
            <a:r>
              <a:rPr kumimoji="0" lang="en-US" sz="3530" b="0" i="0" u="none" strike="noStrike" kern="1200" cap="none" spc="0" normalizeH="0" baseline="0" noProof="1" dirty="0" smtClean="0">
                <a:solidFill>
                  <a:schemeClr val="dk1"/>
                </a:solidFill>
                <a:latin typeface="Script MT Bold" pitchFamily="66" charset="0"/>
                <a:ea typeface="+mn-ea"/>
                <a:cs typeface="+mn-cs"/>
              </a:rPr>
              <a:t>             </a:t>
            </a:r>
            <a:r>
              <a:rPr kumimoji="0" lang="id-ID" sz="3530" b="0" i="0" u="none" strike="noStrike" kern="1200" cap="none" spc="0" normalizeH="0" baseline="0" noProof="1" dirty="0" smtClean="0">
                <a:solidFill>
                  <a:schemeClr val="dk1"/>
                </a:solidFill>
                <a:latin typeface="Script MT Bold" pitchFamily="66" charset="0"/>
                <a:ea typeface="+mn-ea"/>
                <a:cs typeface="+mn-cs"/>
              </a:rPr>
              <a:t>Struktur Teks Prosedur</a:t>
            </a:r>
            <a:endParaRPr kumimoji="0" lang="id-ID" sz="3530" b="0" i="0" u="none" strike="noStrike" kern="1200" cap="none" spc="0" normalizeH="0" baseline="0" noProof="1" dirty="0">
              <a:solidFill>
                <a:schemeClr val="dk1"/>
              </a:solidFill>
              <a:latin typeface="Script MT Bold" pitchFamily="66" charset="0"/>
              <a:ea typeface="+mn-ea"/>
              <a:cs typeface="+mn-cs"/>
            </a:endParaRPr>
          </a:p>
        </p:txBody>
      </p:sp>
      <p:graphicFrame>
        <p:nvGraphicFramePr>
          <p:cNvPr id="3" name="Diagram 2"/>
          <p:cNvGraphicFramePr/>
          <p:nvPr/>
        </p:nvGraphicFramePr>
        <p:xfrm>
          <a:off x="3770989" y="1574985"/>
          <a:ext cx="5512539" cy="3500009"/>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5" name="TextBox 4"/>
          <p:cNvSpPr txBox="1"/>
          <p:nvPr/>
        </p:nvSpPr>
        <p:spPr>
          <a:xfrm>
            <a:off x="542925" y="5616575"/>
            <a:ext cx="3386138" cy="330200"/>
          </a:xfrm>
          <a:prstGeom prst="rect">
            <a:avLst/>
          </a:prstGeom>
          <a:noFill/>
        </p:spPr>
        <p:txBody>
          <a:bodyPr wrap="square" rtlCol="0">
            <a:spAutoFit/>
          </a:bodyPr>
          <a:lstStyle/>
          <a:p>
            <a:pPr fontAlgn="auto"/>
            <a:r>
              <a:rPr lang="id-ID" sz="1545" noProof="1" dirty="0" smtClean="0">
                <a:latin typeface="Script MT Bold" pitchFamily="66" charset="0"/>
                <a:ea typeface="+mn-ea"/>
                <a:cs typeface="+mn-cs"/>
              </a:rPr>
              <a:t>Teks prosedur cara membuat apem </a:t>
            </a:r>
            <a:endParaRPr lang="id-ID" sz="1545" noProof="1" dirty="0">
              <a:latin typeface="Script MT Bold" pitchFamily="66" charset="0"/>
            </a:endParaRPr>
          </a:p>
        </p:txBody>
      </p:sp>
      <p:pic>
        <p:nvPicPr>
          <p:cNvPr id="6" name="Picture 5" descr="teks prosedur Apem.jpg"/>
          <p:cNvPicPr>
            <a:picLocks noChangeAspect="1"/>
          </p:cNvPicPr>
          <p:nvPr/>
        </p:nvPicPr>
        <p:blipFill>
          <a:blip r:embed="rId6"/>
          <a:stretch>
            <a:fillRect/>
          </a:stretch>
        </p:blipFill>
        <p:spPr>
          <a:xfrm>
            <a:off x="700088" y="1497013"/>
            <a:ext cx="2898775" cy="3975100"/>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p:spPr>
      </p:pic>
      <p:sp>
        <p:nvSpPr>
          <p:cNvPr id="4" name="Left Arrow 3"/>
          <p:cNvSpPr/>
          <p:nvPr/>
        </p:nvSpPr>
        <p:spPr>
          <a:xfrm>
            <a:off x="628650" y="6427788"/>
            <a:ext cx="649288" cy="46513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1985" strike="noStrike" noProof="1"/>
          </a:p>
        </p:txBody>
      </p:sp>
      <p:sp>
        <p:nvSpPr>
          <p:cNvPr id="7" name="Text Box 6">
            <a:hlinkClick r:id="rId7" action="ppaction://hlinksldjump"/>
          </p:cNvPr>
          <p:cNvSpPr txBox="1"/>
          <p:nvPr/>
        </p:nvSpPr>
        <p:spPr>
          <a:xfrm>
            <a:off x="644525" y="6327775"/>
            <a:ext cx="700088" cy="396875"/>
          </a:xfrm>
          <a:prstGeom prst="rect">
            <a:avLst/>
          </a:prstGeom>
          <a:noFill/>
        </p:spPr>
        <p:txBody>
          <a:bodyPr wrap="square" rtlCol="0">
            <a:spAutoFit/>
          </a:bodyPr>
          <a:lstStyle/>
          <a:p>
            <a:pPr fontAlgn="auto"/>
            <a:endParaRPr lang="en-US" sz="1985" noProof="1"/>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a:xfrm>
            <a:off x="340395" y="118750"/>
            <a:ext cx="10013745" cy="1336732"/>
          </a:xfrm>
          <a:solidFill>
            <a:schemeClr val="accent6">
              <a:lumMod val="20000"/>
              <a:lumOff val="80000"/>
            </a:schemeClr>
          </a:solidFill>
          <a:ln w="6350">
            <a:solidFill>
              <a:schemeClr val="accent2"/>
            </a:solidFill>
            <a:miter lim="800000"/>
          </a:ln>
        </p:spPr>
        <p:style>
          <a:lnRef idx="1">
            <a:schemeClr val="accent2"/>
          </a:lnRef>
          <a:fillRef idx="2">
            <a:schemeClr val="accent2"/>
          </a:fillRef>
          <a:effectRef idx="1">
            <a:schemeClr val="accent2"/>
          </a:effectRef>
          <a:fontRef idx="minor">
            <a:schemeClr val="dk1"/>
          </a:fontRef>
        </p:style>
        <p:txBody>
          <a:bodyPr>
            <a:noAutofit/>
          </a:bodyPr>
          <a:lstStyle/>
          <a:p>
            <a:pPr algn="ctr" fontAlgn="auto"/>
            <a:br>
              <a:rPr lang="id-ID" sz="3740" b="1" spc="100" dirty="0" smtClean="0">
                <a:ln w="18000">
                  <a:solidFill>
                    <a:schemeClr val="accent1">
                      <a:lumMod val="50000"/>
                    </a:schemeClr>
                  </a:solidFill>
                  <a:prstDash val="solid"/>
                </a:ln>
                <a:solidFill>
                  <a:schemeClr val="accent1">
                    <a:lumMod val="75000"/>
                  </a:schemeClr>
                </a:solidFill>
              </a:rPr>
            </a:br>
            <a:r>
              <a:rPr lang="id-ID" sz="4210" b="1" strike="noStrike" spc="100" noProof="1" dirty="0" smtClean="0">
                <a:ln w="18000">
                  <a:solidFill>
                    <a:schemeClr val="accent1">
                      <a:lumMod val="50000"/>
                    </a:schemeClr>
                  </a:solidFill>
                  <a:prstDash val="solid"/>
                </a:ln>
                <a:solidFill>
                  <a:schemeClr val="tx2">
                    <a:lumMod val="50000"/>
                  </a:schemeClr>
                </a:solidFill>
              </a:rPr>
              <a:t>BAB I </a:t>
            </a:r>
            <a:br>
              <a:rPr lang="id-ID" sz="4210" b="1" spc="100" dirty="0" smtClean="0">
                <a:ln w="18000">
                  <a:solidFill>
                    <a:schemeClr val="accent1">
                      <a:lumMod val="50000"/>
                    </a:schemeClr>
                  </a:solidFill>
                  <a:prstDash val="solid"/>
                </a:ln>
                <a:solidFill>
                  <a:schemeClr val="tx2">
                    <a:lumMod val="50000"/>
                  </a:schemeClr>
                </a:solidFill>
              </a:rPr>
            </a:br>
            <a:r>
              <a:rPr lang="id-ID" sz="4210" b="1" strike="noStrike" spc="100" noProof="1" dirty="0" smtClean="0">
                <a:ln w="18000">
                  <a:solidFill>
                    <a:schemeClr val="accent1">
                      <a:lumMod val="50000"/>
                    </a:schemeClr>
                  </a:solidFill>
                  <a:prstDash val="solid"/>
                </a:ln>
                <a:solidFill>
                  <a:schemeClr val="tx2">
                    <a:lumMod val="50000"/>
                  </a:schemeClr>
                </a:solidFill>
              </a:rPr>
              <a:t>Berkreasi dengan Teks Deskripsi</a:t>
            </a:r>
            <a:br>
              <a:rPr lang="en-US" sz="4675" b="1" baseline="30000" dirty="0">
                <a:ln>
                  <a:solidFill>
                    <a:schemeClr val="accent1">
                      <a:lumMod val="50000"/>
                    </a:schemeClr>
                  </a:solidFill>
                </a:ln>
                <a:solidFill>
                  <a:schemeClr val="accent1">
                    <a:lumMod val="75000"/>
                  </a:schemeClr>
                </a:solidFill>
              </a:rPr>
            </a:br>
            <a:endParaRPr lang="id-ID" sz="4675" strike="noStrike" noProof="1" dirty="0">
              <a:ln>
                <a:solidFill>
                  <a:schemeClr val="accent1">
                    <a:lumMod val="50000"/>
                  </a:schemeClr>
                </a:solidFill>
              </a:ln>
              <a:solidFill>
                <a:schemeClr val="accent1">
                  <a:lumMod val="75000"/>
                </a:schemeClr>
              </a:solidFill>
            </a:endParaRPr>
          </a:p>
        </p:txBody>
      </p:sp>
      <p:sp>
        <p:nvSpPr>
          <p:cNvPr id="13" name="Freeform 12"/>
          <p:cNvSpPr/>
          <p:nvPr/>
        </p:nvSpPr>
        <p:spPr>
          <a:xfrm>
            <a:off x="4110156" y="4586514"/>
            <a:ext cx="2697044" cy="2496457"/>
          </a:xfrm>
          <a:custGeom>
            <a:avLst/>
            <a:gdLst>
              <a:gd name="connsiteX0" fmla="*/ 0 w 2160178"/>
              <a:gd name="connsiteY0" fmla="*/ 1080089 h 2160178"/>
              <a:gd name="connsiteX1" fmla="*/ 1080089 w 2160178"/>
              <a:gd name="connsiteY1" fmla="*/ 0 h 2160178"/>
              <a:gd name="connsiteX2" fmla="*/ 2160178 w 2160178"/>
              <a:gd name="connsiteY2" fmla="*/ 1080089 h 2160178"/>
              <a:gd name="connsiteX3" fmla="*/ 1080089 w 2160178"/>
              <a:gd name="connsiteY3" fmla="*/ 2160178 h 2160178"/>
              <a:gd name="connsiteX4" fmla="*/ 0 w 2160178"/>
              <a:gd name="connsiteY4" fmla="*/ 1080089 h 2160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0178" h="2160178">
                <a:moveTo>
                  <a:pt x="0" y="1080089"/>
                </a:moveTo>
                <a:cubicBezTo>
                  <a:pt x="0" y="483572"/>
                  <a:pt x="483572" y="0"/>
                  <a:pt x="1080089" y="0"/>
                </a:cubicBezTo>
                <a:cubicBezTo>
                  <a:pt x="1676606" y="0"/>
                  <a:pt x="2160178" y="483572"/>
                  <a:pt x="2160178" y="1080089"/>
                </a:cubicBezTo>
                <a:cubicBezTo>
                  <a:pt x="2160178" y="1676606"/>
                  <a:pt x="1676606" y="2160178"/>
                  <a:pt x="1080089" y="2160178"/>
                </a:cubicBezTo>
                <a:cubicBezTo>
                  <a:pt x="483572" y="2160178"/>
                  <a:pt x="0" y="1676606"/>
                  <a:pt x="0" y="1080089"/>
                </a:cubicBez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391497" tIns="391497" rIns="391497" bIns="391497" numCol="1" spcCol="1270" anchor="ctr" anchorCtr="0">
            <a:noAutofit/>
          </a:bodyPr>
          <a:lstStyle/>
          <a:p>
            <a:pPr lvl="0" algn="ctr" defTabSz="1289050" fontAlgn="auto">
              <a:lnSpc>
                <a:spcPct val="90000"/>
              </a:lnSpc>
              <a:spcBef>
                <a:spcPct val="0"/>
              </a:spcBef>
              <a:spcAft>
                <a:spcPct val="35000"/>
              </a:spcAft>
            </a:pPr>
            <a:r>
              <a:rPr lang="id-ID" sz="2805" b="1" strike="noStrike" noProof="1" dirty="0" smtClean="0">
                <a:solidFill>
                  <a:schemeClr val="tx1"/>
                </a:solidFill>
              </a:rPr>
              <a:t>Teks Deskripsi</a:t>
            </a:r>
            <a:endParaRPr lang="en-US" sz="2805" b="1" strike="noStrike" kern="1200" noProof="1" dirty="0">
              <a:solidFill>
                <a:schemeClr val="tx1"/>
              </a:solidFill>
            </a:endParaRPr>
          </a:p>
        </p:txBody>
      </p:sp>
      <p:sp>
        <p:nvSpPr>
          <p:cNvPr id="14" name="Left Arrow 13"/>
          <p:cNvSpPr/>
          <p:nvPr/>
        </p:nvSpPr>
        <p:spPr>
          <a:xfrm rot="1066832">
            <a:off x="3192463" y="5397500"/>
            <a:ext cx="819150" cy="523875"/>
          </a:xfrm>
          <a:prstGeom prst="leftArrow">
            <a:avLst>
              <a:gd name="adj1" fmla="val 60000"/>
              <a:gd name="adj2" fmla="val 50000"/>
            </a:avLst>
          </a:prstGeom>
        </p:spPr>
        <p:style>
          <a:lnRef idx="2">
            <a:schemeClr val="accent6">
              <a:shade val="50000"/>
            </a:schemeClr>
          </a:lnRef>
          <a:fillRef idx="1">
            <a:schemeClr val="accent6"/>
          </a:fillRef>
          <a:effectRef idx="0">
            <a:schemeClr val="accent6"/>
          </a:effectRef>
          <a:fontRef idx="minor">
            <a:schemeClr val="lt1"/>
          </a:fontRef>
        </p:style>
      </p:sp>
      <p:sp>
        <p:nvSpPr>
          <p:cNvPr id="15" name="Freeform 14">
            <a:hlinkClick r:id="rId1" action="ppaction://hlinksldjump"/>
          </p:cNvPr>
          <p:cNvSpPr/>
          <p:nvPr/>
        </p:nvSpPr>
        <p:spPr>
          <a:xfrm>
            <a:off x="585788" y="4532313"/>
            <a:ext cx="2349500" cy="1670050"/>
          </a:xfrm>
          <a:custGeom>
            <a:avLst/>
            <a:gdLst>
              <a:gd name="connsiteX0" fmla="*/ 0 w 2052169"/>
              <a:gd name="connsiteY0" fmla="*/ 164174 h 1641735"/>
              <a:gd name="connsiteX1" fmla="*/ 164174 w 2052169"/>
              <a:gd name="connsiteY1" fmla="*/ 0 h 1641735"/>
              <a:gd name="connsiteX2" fmla="*/ 1887996 w 2052169"/>
              <a:gd name="connsiteY2" fmla="*/ 0 h 1641735"/>
              <a:gd name="connsiteX3" fmla="*/ 2052170 w 2052169"/>
              <a:gd name="connsiteY3" fmla="*/ 164174 h 1641735"/>
              <a:gd name="connsiteX4" fmla="*/ 2052169 w 2052169"/>
              <a:gd name="connsiteY4" fmla="*/ 1477562 h 1641735"/>
              <a:gd name="connsiteX5" fmla="*/ 1887995 w 2052169"/>
              <a:gd name="connsiteY5" fmla="*/ 1641736 h 1641735"/>
              <a:gd name="connsiteX6" fmla="*/ 164174 w 2052169"/>
              <a:gd name="connsiteY6" fmla="*/ 1641735 h 1641735"/>
              <a:gd name="connsiteX7" fmla="*/ 0 w 2052169"/>
              <a:gd name="connsiteY7" fmla="*/ 1477561 h 1641735"/>
              <a:gd name="connsiteX8" fmla="*/ 0 w 2052169"/>
              <a:gd name="connsiteY8" fmla="*/ 164174 h 1641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2169" h="1641735">
                <a:moveTo>
                  <a:pt x="0" y="164174"/>
                </a:moveTo>
                <a:cubicBezTo>
                  <a:pt x="0" y="73503"/>
                  <a:pt x="73503" y="0"/>
                  <a:pt x="164174" y="0"/>
                </a:cubicBezTo>
                <a:lnTo>
                  <a:pt x="1887996" y="0"/>
                </a:lnTo>
                <a:cubicBezTo>
                  <a:pt x="1978667" y="0"/>
                  <a:pt x="2052170" y="73503"/>
                  <a:pt x="2052170" y="164174"/>
                </a:cubicBezTo>
                <a:cubicBezTo>
                  <a:pt x="2052170" y="601970"/>
                  <a:pt x="2052169" y="1039766"/>
                  <a:pt x="2052169" y="1477562"/>
                </a:cubicBezTo>
                <a:cubicBezTo>
                  <a:pt x="2052169" y="1568233"/>
                  <a:pt x="1978666" y="1641736"/>
                  <a:pt x="1887995" y="1641736"/>
                </a:cubicBezTo>
                <a:lnTo>
                  <a:pt x="164174" y="1641735"/>
                </a:lnTo>
                <a:cubicBezTo>
                  <a:pt x="73503" y="1641735"/>
                  <a:pt x="0" y="1568232"/>
                  <a:pt x="0" y="1477561"/>
                </a:cubicBezTo>
                <a:lnTo>
                  <a:pt x="0" y="164174"/>
                </a:lnTo>
                <a:close/>
              </a:path>
            </a:pathLst>
          </a:custGeom>
        </p:spPr>
        <p:style>
          <a:lnRef idx="2">
            <a:schemeClr val="accent6">
              <a:shade val="50000"/>
            </a:schemeClr>
          </a:lnRef>
          <a:fillRef idx="1">
            <a:schemeClr val="accent6"/>
          </a:fillRef>
          <a:effectRef idx="0">
            <a:schemeClr val="accent6"/>
          </a:effectRef>
          <a:fontRef idx="minor">
            <a:schemeClr val="lt1"/>
          </a:fontRef>
        </p:style>
        <p:txBody>
          <a:bodyPr spcFirstLastPara="0" vert="horz" wrap="square" lIns="103017" tIns="103017" rIns="103017" bIns="103017" numCol="1" spcCol="1270" anchor="ctr" anchorCtr="0">
            <a:noAutofit/>
          </a:bodyPr>
          <a:lstStyle/>
          <a:p>
            <a:pPr defTabSz="933450" fontAlgn="auto">
              <a:lnSpc>
                <a:spcPct val="90000"/>
              </a:lnSpc>
              <a:spcBef>
                <a:spcPct val="0"/>
              </a:spcBef>
              <a:spcAft>
                <a:spcPct val="35000"/>
              </a:spcAft>
            </a:pPr>
            <a:endParaRPr lang="id-ID" sz="1635" b="1" strike="noStrike" baseline="30000" noProof="1" dirty="0" smtClean="0"/>
          </a:p>
          <a:p>
            <a:pPr defTabSz="933450" fontAlgn="auto">
              <a:lnSpc>
                <a:spcPct val="90000"/>
              </a:lnSpc>
              <a:spcBef>
                <a:spcPct val="0"/>
              </a:spcBef>
              <a:spcAft>
                <a:spcPct val="35000"/>
              </a:spcAft>
            </a:pPr>
            <a:endParaRPr lang="id-ID" sz="1635" b="1" strike="noStrike" baseline="30000" noProof="1" dirty="0" smtClean="0"/>
          </a:p>
          <a:p>
            <a:pPr algn="ctr" defTabSz="933450" fontAlgn="auto">
              <a:lnSpc>
                <a:spcPct val="90000"/>
              </a:lnSpc>
              <a:spcBef>
                <a:spcPct val="0"/>
              </a:spcBef>
              <a:spcAft>
                <a:spcPct val="35000"/>
              </a:spcAft>
            </a:pPr>
            <a:r>
              <a:rPr lang="id-ID" sz="1870" b="1" strike="noStrike" noProof="1" dirty="0" smtClean="0">
                <a:solidFill>
                  <a:schemeClr val="tx1"/>
                </a:solidFill>
              </a:rPr>
              <a:t>A. </a:t>
            </a:r>
            <a:r>
              <a:rPr lang="id-ID" sz="1870" b="1" strike="noStrike" noProof="1" dirty="0" smtClean="0">
                <a:solidFill>
                  <a:schemeClr val="tx1"/>
                </a:solidFill>
              </a:rPr>
              <a:t>Definisi, </a:t>
            </a:r>
            <a:r>
              <a:rPr lang="id-ID" sz="1870" b="1" strike="noStrike" noProof="1" dirty="0" smtClean="0">
                <a:solidFill>
                  <a:schemeClr val="tx1"/>
                </a:solidFill>
              </a:rPr>
              <a:t>Ciri, dan Jenis Teks Deskripsi</a:t>
            </a:r>
            <a:endParaRPr lang="nn-NO" sz="1870" b="1" strike="noStrike" baseline="30000" noProof="1" dirty="0" smtClean="0">
              <a:solidFill>
                <a:schemeClr val="tx1"/>
              </a:solidFill>
            </a:endParaRPr>
          </a:p>
          <a:p>
            <a:pPr lvl="0" defTabSz="933450" fontAlgn="auto">
              <a:lnSpc>
                <a:spcPct val="90000"/>
              </a:lnSpc>
              <a:spcBef>
                <a:spcPct val="0"/>
              </a:spcBef>
              <a:spcAft>
                <a:spcPct val="35000"/>
              </a:spcAft>
            </a:pPr>
            <a:r>
              <a:rPr lang="id-ID" sz="1635" strike="noStrike" kern="1200" noProof="1" dirty="0" smtClean="0">
                <a:solidFill>
                  <a:schemeClr val="bg1"/>
                </a:solidFill>
              </a:rPr>
              <a:t> </a:t>
            </a:r>
            <a:endParaRPr lang="en-US" sz="1635" strike="noStrike" kern="1200" noProof="1" dirty="0">
              <a:solidFill>
                <a:schemeClr val="bg1"/>
              </a:solidFill>
            </a:endParaRPr>
          </a:p>
        </p:txBody>
      </p:sp>
      <p:sp>
        <p:nvSpPr>
          <p:cNvPr id="16" name="Left Arrow 15"/>
          <p:cNvSpPr/>
          <p:nvPr/>
        </p:nvSpPr>
        <p:spPr>
          <a:xfrm rot="1629311">
            <a:off x="3566104" y="4008152"/>
            <a:ext cx="1047683" cy="536289"/>
          </a:xfrm>
          <a:prstGeom prst="leftArrow">
            <a:avLst>
              <a:gd name="adj1" fmla="val 60000"/>
              <a:gd name="adj2" fmla="val 50000"/>
            </a:avLst>
          </a:prstGeom>
          <a:scene3d>
            <a:camera prst="orthographicFront"/>
            <a:lightRig rig="flat" dir="t"/>
          </a:scene3d>
          <a:sp3d z="-190500" prstMaterial="plastic">
            <a:bevelT w="50800" h="50800"/>
            <a:bevelB w="25400" h="25400" prst="angle"/>
          </a:sp3d>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hueOff val="0"/>
              <a:satOff val="0"/>
              <a:lumOff val="0"/>
              <a:alphaOff val="0"/>
            </a:schemeClr>
          </a:fontRef>
        </p:style>
      </p:sp>
      <p:sp>
        <p:nvSpPr>
          <p:cNvPr id="17" name="Freeform 16">
            <a:hlinkClick r:id="rId2" action="ppaction://hlinksldjump"/>
          </p:cNvPr>
          <p:cNvSpPr/>
          <p:nvPr/>
        </p:nvSpPr>
        <p:spPr>
          <a:xfrm>
            <a:off x="1169845" y="2360091"/>
            <a:ext cx="2350148" cy="1587348"/>
          </a:xfrm>
          <a:custGeom>
            <a:avLst/>
            <a:gdLst>
              <a:gd name="connsiteX0" fmla="*/ 0 w 2052169"/>
              <a:gd name="connsiteY0" fmla="*/ 164174 h 1641735"/>
              <a:gd name="connsiteX1" fmla="*/ 164174 w 2052169"/>
              <a:gd name="connsiteY1" fmla="*/ 0 h 1641735"/>
              <a:gd name="connsiteX2" fmla="*/ 1887996 w 2052169"/>
              <a:gd name="connsiteY2" fmla="*/ 0 h 1641735"/>
              <a:gd name="connsiteX3" fmla="*/ 2052170 w 2052169"/>
              <a:gd name="connsiteY3" fmla="*/ 164174 h 1641735"/>
              <a:gd name="connsiteX4" fmla="*/ 2052169 w 2052169"/>
              <a:gd name="connsiteY4" fmla="*/ 1477562 h 1641735"/>
              <a:gd name="connsiteX5" fmla="*/ 1887995 w 2052169"/>
              <a:gd name="connsiteY5" fmla="*/ 1641736 h 1641735"/>
              <a:gd name="connsiteX6" fmla="*/ 164174 w 2052169"/>
              <a:gd name="connsiteY6" fmla="*/ 1641735 h 1641735"/>
              <a:gd name="connsiteX7" fmla="*/ 0 w 2052169"/>
              <a:gd name="connsiteY7" fmla="*/ 1477561 h 1641735"/>
              <a:gd name="connsiteX8" fmla="*/ 0 w 2052169"/>
              <a:gd name="connsiteY8" fmla="*/ 164174 h 1641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2169" h="1641735">
                <a:moveTo>
                  <a:pt x="0" y="164174"/>
                </a:moveTo>
                <a:cubicBezTo>
                  <a:pt x="0" y="73503"/>
                  <a:pt x="73503" y="0"/>
                  <a:pt x="164174" y="0"/>
                </a:cubicBezTo>
                <a:lnTo>
                  <a:pt x="1887996" y="0"/>
                </a:lnTo>
                <a:cubicBezTo>
                  <a:pt x="1978667" y="0"/>
                  <a:pt x="2052170" y="73503"/>
                  <a:pt x="2052170" y="164174"/>
                </a:cubicBezTo>
                <a:cubicBezTo>
                  <a:pt x="2052170" y="601970"/>
                  <a:pt x="2052169" y="1039766"/>
                  <a:pt x="2052169" y="1477562"/>
                </a:cubicBezTo>
                <a:cubicBezTo>
                  <a:pt x="2052169" y="1568233"/>
                  <a:pt x="1978666" y="1641736"/>
                  <a:pt x="1887995" y="1641736"/>
                </a:cubicBezTo>
                <a:lnTo>
                  <a:pt x="164174" y="1641735"/>
                </a:lnTo>
                <a:cubicBezTo>
                  <a:pt x="73503" y="1641735"/>
                  <a:pt x="0" y="1568232"/>
                  <a:pt x="0" y="1477561"/>
                </a:cubicBezTo>
                <a:lnTo>
                  <a:pt x="0" y="164174"/>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103017" tIns="103017" rIns="103017" bIns="103017" numCol="1" spcCol="1270" anchor="ctr" anchorCtr="0">
            <a:noAutofit/>
          </a:bodyPr>
          <a:lstStyle/>
          <a:p>
            <a:pPr algn="ctr" defTabSz="933450" fontAlgn="auto">
              <a:lnSpc>
                <a:spcPct val="90000"/>
              </a:lnSpc>
              <a:spcBef>
                <a:spcPct val="0"/>
              </a:spcBef>
              <a:spcAft>
                <a:spcPct val="35000"/>
              </a:spcAft>
            </a:pPr>
            <a:r>
              <a:rPr lang="id-ID" sz="1870" b="1" strike="noStrike" kern="1200" noProof="1" dirty="0" smtClean="0">
                <a:solidFill>
                  <a:schemeClr val="tx1"/>
                </a:solidFill>
              </a:rPr>
              <a:t>B. </a:t>
            </a:r>
            <a:r>
              <a:rPr lang="id-ID" sz="1870" b="1" strike="noStrike" noProof="1" dirty="0" smtClean="0">
                <a:solidFill>
                  <a:schemeClr val="tx1"/>
                </a:solidFill>
              </a:rPr>
              <a:t>Informasi Penting dalam Teks Deskripsi</a:t>
            </a:r>
            <a:endParaRPr lang="id-ID" sz="1870" b="1" strike="noStrike" noProof="1" dirty="0" smtClean="0">
              <a:solidFill>
                <a:schemeClr val="tx1"/>
              </a:solidFill>
            </a:endParaRPr>
          </a:p>
          <a:p>
            <a:pPr lvl="0" algn="ctr" defTabSz="933450" fontAlgn="auto">
              <a:lnSpc>
                <a:spcPct val="90000"/>
              </a:lnSpc>
              <a:spcBef>
                <a:spcPct val="0"/>
              </a:spcBef>
              <a:spcAft>
                <a:spcPct val="35000"/>
              </a:spcAft>
            </a:pPr>
            <a:endParaRPr lang="en-US" sz="1870" b="1" strike="noStrike" kern="1200" noProof="1" dirty="0">
              <a:solidFill>
                <a:schemeClr val="bg1"/>
              </a:solidFill>
            </a:endParaRPr>
          </a:p>
        </p:txBody>
      </p:sp>
      <p:sp>
        <p:nvSpPr>
          <p:cNvPr id="18" name="Left Arrow 17"/>
          <p:cNvSpPr/>
          <p:nvPr/>
        </p:nvSpPr>
        <p:spPr>
          <a:xfrm rot="5400000">
            <a:off x="4938521" y="3687636"/>
            <a:ext cx="1002539" cy="519610"/>
          </a:xfrm>
          <a:prstGeom prst="leftArrow">
            <a:avLst>
              <a:gd name="adj1" fmla="val 60000"/>
              <a:gd name="adj2" fmla="val 50000"/>
            </a:avLst>
          </a:prstGeom>
          <a:scene3d>
            <a:camera prst="orthographicFront"/>
            <a:lightRig rig="flat" dir="t"/>
          </a:scene3d>
          <a:sp3d z="-190500" prstMaterial="plastic">
            <a:bevelT w="50800" h="50800"/>
            <a:bevelB w="25400" h="25400" prst="angle"/>
          </a:sp3d>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hueOff val="0"/>
              <a:satOff val="0"/>
              <a:lumOff val="0"/>
              <a:alphaOff val="0"/>
            </a:schemeClr>
          </a:fontRef>
        </p:style>
      </p:sp>
      <p:sp>
        <p:nvSpPr>
          <p:cNvPr id="19" name="Freeform 18">
            <a:hlinkClick r:id="rId3" action="ppaction://hlinksldjump"/>
          </p:cNvPr>
          <p:cNvSpPr/>
          <p:nvPr/>
        </p:nvSpPr>
        <p:spPr>
          <a:xfrm>
            <a:off x="4093905" y="1775278"/>
            <a:ext cx="2506340" cy="1577963"/>
          </a:xfrm>
          <a:custGeom>
            <a:avLst/>
            <a:gdLst>
              <a:gd name="connsiteX0" fmla="*/ 0 w 2052169"/>
              <a:gd name="connsiteY0" fmla="*/ 164174 h 1641735"/>
              <a:gd name="connsiteX1" fmla="*/ 164174 w 2052169"/>
              <a:gd name="connsiteY1" fmla="*/ 0 h 1641735"/>
              <a:gd name="connsiteX2" fmla="*/ 1887996 w 2052169"/>
              <a:gd name="connsiteY2" fmla="*/ 0 h 1641735"/>
              <a:gd name="connsiteX3" fmla="*/ 2052170 w 2052169"/>
              <a:gd name="connsiteY3" fmla="*/ 164174 h 1641735"/>
              <a:gd name="connsiteX4" fmla="*/ 2052169 w 2052169"/>
              <a:gd name="connsiteY4" fmla="*/ 1477562 h 1641735"/>
              <a:gd name="connsiteX5" fmla="*/ 1887995 w 2052169"/>
              <a:gd name="connsiteY5" fmla="*/ 1641736 h 1641735"/>
              <a:gd name="connsiteX6" fmla="*/ 164174 w 2052169"/>
              <a:gd name="connsiteY6" fmla="*/ 1641735 h 1641735"/>
              <a:gd name="connsiteX7" fmla="*/ 0 w 2052169"/>
              <a:gd name="connsiteY7" fmla="*/ 1477561 h 1641735"/>
              <a:gd name="connsiteX8" fmla="*/ 0 w 2052169"/>
              <a:gd name="connsiteY8" fmla="*/ 164174 h 1641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2169" h="1641735">
                <a:moveTo>
                  <a:pt x="0" y="164174"/>
                </a:moveTo>
                <a:cubicBezTo>
                  <a:pt x="0" y="73503"/>
                  <a:pt x="73503" y="0"/>
                  <a:pt x="164174" y="0"/>
                </a:cubicBezTo>
                <a:lnTo>
                  <a:pt x="1887996" y="0"/>
                </a:lnTo>
                <a:cubicBezTo>
                  <a:pt x="1978667" y="0"/>
                  <a:pt x="2052170" y="73503"/>
                  <a:pt x="2052170" y="164174"/>
                </a:cubicBezTo>
                <a:cubicBezTo>
                  <a:pt x="2052170" y="601970"/>
                  <a:pt x="2052169" y="1039766"/>
                  <a:pt x="2052169" y="1477562"/>
                </a:cubicBezTo>
                <a:cubicBezTo>
                  <a:pt x="2052169" y="1568233"/>
                  <a:pt x="1978666" y="1641736"/>
                  <a:pt x="1887995" y="1641736"/>
                </a:cubicBezTo>
                <a:lnTo>
                  <a:pt x="164174" y="1641735"/>
                </a:lnTo>
                <a:cubicBezTo>
                  <a:pt x="73503" y="1641735"/>
                  <a:pt x="0" y="1568232"/>
                  <a:pt x="0" y="1477561"/>
                </a:cubicBezTo>
                <a:lnTo>
                  <a:pt x="0" y="164174"/>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txBody>
          <a:bodyPr spcFirstLastPara="0" vert="horz" wrap="square" lIns="103017" tIns="103017" rIns="103017" bIns="103017" numCol="1" spcCol="1270" anchor="ctr" anchorCtr="0">
            <a:noAutofit/>
          </a:bodyPr>
          <a:lstStyle/>
          <a:p>
            <a:pPr algn="ctr" defTabSz="933450" fontAlgn="auto">
              <a:lnSpc>
                <a:spcPct val="90000"/>
              </a:lnSpc>
              <a:spcBef>
                <a:spcPct val="0"/>
              </a:spcBef>
              <a:spcAft>
                <a:spcPct val="35000"/>
              </a:spcAft>
            </a:pPr>
            <a:endParaRPr lang="id-ID" sz="1870" b="1" strike="noStrike" kern="1200" noProof="1" dirty="0" smtClean="0">
              <a:solidFill>
                <a:schemeClr val="tx1"/>
              </a:solidFill>
            </a:endParaRPr>
          </a:p>
          <a:p>
            <a:pPr algn="ctr" defTabSz="933450" fontAlgn="auto">
              <a:lnSpc>
                <a:spcPct val="90000"/>
              </a:lnSpc>
              <a:spcBef>
                <a:spcPct val="0"/>
              </a:spcBef>
              <a:spcAft>
                <a:spcPct val="35000"/>
              </a:spcAft>
            </a:pPr>
            <a:r>
              <a:rPr lang="id-ID" sz="1870" b="1" strike="noStrike" kern="1200" noProof="1" dirty="0" smtClean="0">
                <a:solidFill>
                  <a:schemeClr val="tx1"/>
                </a:solidFill>
              </a:rPr>
              <a:t>C. </a:t>
            </a:r>
            <a:r>
              <a:rPr lang="id-ID" sz="1870" b="1" strike="noStrike" noProof="1" dirty="0" smtClean="0">
                <a:solidFill>
                  <a:schemeClr val="tx1"/>
                </a:solidFill>
              </a:rPr>
              <a:t>Struktur dan Kebahasaan Teks Deskripsi</a:t>
            </a:r>
            <a:endParaRPr lang="id-ID" sz="1870" b="1" strike="noStrike" noProof="1" dirty="0" smtClean="0">
              <a:solidFill>
                <a:schemeClr val="tx1"/>
              </a:solidFill>
            </a:endParaRPr>
          </a:p>
          <a:p>
            <a:pPr lvl="0" algn="ctr" defTabSz="933450" fontAlgn="auto">
              <a:lnSpc>
                <a:spcPct val="90000"/>
              </a:lnSpc>
              <a:spcBef>
                <a:spcPct val="0"/>
              </a:spcBef>
              <a:spcAft>
                <a:spcPct val="35000"/>
              </a:spcAft>
            </a:pPr>
            <a:endParaRPr lang="en-US" sz="1870" b="1" strike="noStrike" kern="1200" noProof="1" dirty="0">
              <a:solidFill>
                <a:schemeClr val="bg1"/>
              </a:solidFill>
            </a:endParaRPr>
          </a:p>
        </p:txBody>
      </p:sp>
      <p:sp>
        <p:nvSpPr>
          <p:cNvPr id="20" name="Left Arrow 19"/>
          <p:cNvSpPr/>
          <p:nvPr/>
        </p:nvSpPr>
        <p:spPr>
          <a:xfrm rot="9268031">
            <a:off x="6920548" y="5493707"/>
            <a:ext cx="846471" cy="554677"/>
          </a:xfrm>
          <a:prstGeom prst="leftArrow">
            <a:avLst>
              <a:gd name="adj1" fmla="val 60000"/>
              <a:gd name="adj2" fmla="val 50000"/>
            </a:avLst>
          </a:prstGeom>
          <a:scene3d>
            <a:camera prst="orthographicFront"/>
            <a:lightRig rig="flat" dir="t"/>
          </a:scene3d>
          <a:sp3d z="-190500" prstMaterial="plastic">
            <a:bevelT w="50800" h="50800"/>
            <a:bevelB w="25400" h="25400" prst="angle"/>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hueOff val="0"/>
              <a:satOff val="0"/>
              <a:lumOff val="0"/>
              <a:alphaOff val="0"/>
            </a:schemeClr>
          </a:fontRef>
        </p:style>
      </p:sp>
      <p:sp>
        <p:nvSpPr>
          <p:cNvPr id="21" name="Freeform 20">
            <a:hlinkClick r:id="rId4" action="ppaction://hlinksldjump"/>
          </p:cNvPr>
          <p:cNvSpPr/>
          <p:nvPr/>
        </p:nvSpPr>
        <p:spPr>
          <a:xfrm>
            <a:off x="8104048" y="4448707"/>
            <a:ext cx="2350148" cy="1503803"/>
          </a:xfrm>
          <a:custGeom>
            <a:avLst/>
            <a:gdLst>
              <a:gd name="connsiteX0" fmla="*/ 0 w 2052169"/>
              <a:gd name="connsiteY0" fmla="*/ 164174 h 1641735"/>
              <a:gd name="connsiteX1" fmla="*/ 164174 w 2052169"/>
              <a:gd name="connsiteY1" fmla="*/ 0 h 1641735"/>
              <a:gd name="connsiteX2" fmla="*/ 1887996 w 2052169"/>
              <a:gd name="connsiteY2" fmla="*/ 0 h 1641735"/>
              <a:gd name="connsiteX3" fmla="*/ 2052170 w 2052169"/>
              <a:gd name="connsiteY3" fmla="*/ 164174 h 1641735"/>
              <a:gd name="connsiteX4" fmla="*/ 2052169 w 2052169"/>
              <a:gd name="connsiteY4" fmla="*/ 1477562 h 1641735"/>
              <a:gd name="connsiteX5" fmla="*/ 1887995 w 2052169"/>
              <a:gd name="connsiteY5" fmla="*/ 1641736 h 1641735"/>
              <a:gd name="connsiteX6" fmla="*/ 164174 w 2052169"/>
              <a:gd name="connsiteY6" fmla="*/ 1641735 h 1641735"/>
              <a:gd name="connsiteX7" fmla="*/ 0 w 2052169"/>
              <a:gd name="connsiteY7" fmla="*/ 1477561 h 1641735"/>
              <a:gd name="connsiteX8" fmla="*/ 0 w 2052169"/>
              <a:gd name="connsiteY8" fmla="*/ 164174 h 1641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2169" h="1641735">
                <a:moveTo>
                  <a:pt x="0" y="164174"/>
                </a:moveTo>
                <a:cubicBezTo>
                  <a:pt x="0" y="73503"/>
                  <a:pt x="73503" y="0"/>
                  <a:pt x="164174" y="0"/>
                </a:cubicBezTo>
                <a:lnTo>
                  <a:pt x="1887996" y="0"/>
                </a:lnTo>
                <a:cubicBezTo>
                  <a:pt x="1978667" y="0"/>
                  <a:pt x="2052170" y="73503"/>
                  <a:pt x="2052170" y="164174"/>
                </a:cubicBezTo>
                <a:cubicBezTo>
                  <a:pt x="2052170" y="601970"/>
                  <a:pt x="2052169" y="1039766"/>
                  <a:pt x="2052169" y="1477562"/>
                </a:cubicBezTo>
                <a:cubicBezTo>
                  <a:pt x="2052169" y="1568233"/>
                  <a:pt x="1978666" y="1641736"/>
                  <a:pt x="1887995" y="1641736"/>
                </a:cubicBezTo>
                <a:lnTo>
                  <a:pt x="164174" y="1641735"/>
                </a:lnTo>
                <a:cubicBezTo>
                  <a:pt x="73503" y="1641735"/>
                  <a:pt x="0" y="1568232"/>
                  <a:pt x="0" y="1477561"/>
                </a:cubicBezTo>
                <a:lnTo>
                  <a:pt x="0" y="164174"/>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txBody>
          <a:bodyPr spcFirstLastPara="0" vert="horz" wrap="square" lIns="103017" tIns="103017" rIns="103017" bIns="103017" numCol="1" spcCol="1270" anchor="ctr" anchorCtr="0">
            <a:noAutofit/>
          </a:bodyPr>
          <a:lstStyle/>
          <a:p>
            <a:pPr algn="ctr" defTabSz="933450" fontAlgn="auto">
              <a:lnSpc>
                <a:spcPct val="90000"/>
              </a:lnSpc>
              <a:spcBef>
                <a:spcPct val="0"/>
              </a:spcBef>
              <a:spcAft>
                <a:spcPct val="35000"/>
              </a:spcAft>
            </a:pPr>
            <a:r>
              <a:rPr lang="id-ID" sz="1870" b="1" strike="noStrike" kern="1200" noProof="1" dirty="0" smtClean="0">
                <a:solidFill>
                  <a:schemeClr val="tx1"/>
                </a:solidFill>
              </a:rPr>
              <a:t>E. </a:t>
            </a:r>
            <a:r>
              <a:rPr lang="id-ID" sz="1870" b="1" strike="noStrike" noProof="1" dirty="0" smtClean="0">
                <a:solidFill>
                  <a:schemeClr val="tx1"/>
                </a:solidFill>
              </a:rPr>
              <a:t>Peny</a:t>
            </a:r>
            <a:r>
              <a:rPr lang="en-US" altLang="id-ID" sz="1870" b="1" strike="noStrike" noProof="1" dirty="0" smtClean="0">
                <a:solidFill>
                  <a:schemeClr val="tx1"/>
                </a:solidFill>
              </a:rPr>
              <a:t>usunan Teks Deskripsi</a:t>
            </a:r>
            <a:endParaRPr lang="id-ID" sz="1870" b="1" strike="noStrike" noProof="1" dirty="0" smtClean="0">
              <a:solidFill>
                <a:schemeClr val="tx1"/>
              </a:solidFill>
            </a:endParaRPr>
          </a:p>
          <a:p>
            <a:pPr lvl="0" algn="ctr" defTabSz="933450" fontAlgn="auto">
              <a:lnSpc>
                <a:spcPct val="90000"/>
              </a:lnSpc>
              <a:spcBef>
                <a:spcPct val="0"/>
              </a:spcBef>
              <a:spcAft>
                <a:spcPct val="35000"/>
              </a:spcAft>
            </a:pPr>
            <a:endParaRPr lang="en-US" sz="1870" b="1" strike="noStrike" kern="1200" noProof="1" dirty="0">
              <a:solidFill>
                <a:schemeClr val="bg1"/>
              </a:solidFill>
            </a:endParaRPr>
          </a:p>
        </p:txBody>
      </p:sp>
      <p:sp>
        <p:nvSpPr>
          <p:cNvPr id="22" name="Freeform 21">
            <a:hlinkClick r:id="rId5" action="ppaction://hlinksldjump"/>
          </p:cNvPr>
          <p:cNvSpPr/>
          <p:nvPr/>
        </p:nvSpPr>
        <p:spPr>
          <a:xfrm>
            <a:off x="7435850" y="2443163"/>
            <a:ext cx="2349500" cy="1504950"/>
          </a:xfrm>
          <a:custGeom>
            <a:avLst/>
            <a:gdLst>
              <a:gd name="connsiteX0" fmla="*/ 0 w 2052169"/>
              <a:gd name="connsiteY0" fmla="*/ 164174 h 1641735"/>
              <a:gd name="connsiteX1" fmla="*/ 164174 w 2052169"/>
              <a:gd name="connsiteY1" fmla="*/ 0 h 1641735"/>
              <a:gd name="connsiteX2" fmla="*/ 1887996 w 2052169"/>
              <a:gd name="connsiteY2" fmla="*/ 0 h 1641735"/>
              <a:gd name="connsiteX3" fmla="*/ 2052170 w 2052169"/>
              <a:gd name="connsiteY3" fmla="*/ 164174 h 1641735"/>
              <a:gd name="connsiteX4" fmla="*/ 2052169 w 2052169"/>
              <a:gd name="connsiteY4" fmla="*/ 1477562 h 1641735"/>
              <a:gd name="connsiteX5" fmla="*/ 1887995 w 2052169"/>
              <a:gd name="connsiteY5" fmla="*/ 1641736 h 1641735"/>
              <a:gd name="connsiteX6" fmla="*/ 164174 w 2052169"/>
              <a:gd name="connsiteY6" fmla="*/ 1641735 h 1641735"/>
              <a:gd name="connsiteX7" fmla="*/ 0 w 2052169"/>
              <a:gd name="connsiteY7" fmla="*/ 1477561 h 1641735"/>
              <a:gd name="connsiteX8" fmla="*/ 0 w 2052169"/>
              <a:gd name="connsiteY8" fmla="*/ 164174 h 1641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2169" h="1641735">
                <a:moveTo>
                  <a:pt x="0" y="164174"/>
                </a:moveTo>
                <a:cubicBezTo>
                  <a:pt x="0" y="73503"/>
                  <a:pt x="73503" y="0"/>
                  <a:pt x="164174" y="0"/>
                </a:cubicBezTo>
                <a:lnTo>
                  <a:pt x="1887996" y="0"/>
                </a:lnTo>
                <a:cubicBezTo>
                  <a:pt x="1978667" y="0"/>
                  <a:pt x="2052170" y="73503"/>
                  <a:pt x="2052170" y="164174"/>
                </a:cubicBezTo>
                <a:cubicBezTo>
                  <a:pt x="2052170" y="601970"/>
                  <a:pt x="2052169" y="1039766"/>
                  <a:pt x="2052169" y="1477562"/>
                </a:cubicBezTo>
                <a:cubicBezTo>
                  <a:pt x="2052169" y="1568233"/>
                  <a:pt x="1978666" y="1641736"/>
                  <a:pt x="1887995" y="1641736"/>
                </a:cubicBezTo>
                <a:lnTo>
                  <a:pt x="164174" y="1641735"/>
                </a:lnTo>
                <a:cubicBezTo>
                  <a:pt x="73503" y="1641735"/>
                  <a:pt x="0" y="1568232"/>
                  <a:pt x="0" y="1477561"/>
                </a:cubicBezTo>
                <a:lnTo>
                  <a:pt x="0" y="164174"/>
                </a:lnTo>
                <a:close/>
              </a:path>
            </a:pathLst>
          </a:custGeom>
        </p:spPr>
        <p:style>
          <a:lnRef idx="1">
            <a:schemeClr val="accent2"/>
          </a:lnRef>
          <a:fillRef idx="3">
            <a:schemeClr val="accent2"/>
          </a:fillRef>
          <a:effectRef idx="2">
            <a:schemeClr val="accent2"/>
          </a:effectRef>
          <a:fontRef idx="minor">
            <a:schemeClr val="lt1"/>
          </a:fontRef>
        </p:style>
        <p:txBody>
          <a:bodyPr spcFirstLastPara="0" vert="horz" wrap="square" lIns="103017" tIns="103017" rIns="103017" bIns="103017" numCol="1" spcCol="1270" anchor="ctr" anchorCtr="0">
            <a:noAutofit/>
          </a:bodyPr>
          <a:lstStyle/>
          <a:p>
            <a:pPr algn="ctr" defTabSz="933450" fontAlgn="auto">
              <a:lnSpc>
                <a:spcPct val="90000"/>
              </a:lnSpc>
              <a:spcBef>
                <a:spcPct val="0"/>
              </a:spcBef>
              <a:spcAft>
                <a:spcPct val="35000"/>
              </a:spcAft>
            </a:pPr>
            <a:r>
              <a:rPr lang="id-ID" sz="1870" b="1" strike="noStrike" kern="1200" noProof="1" dirty="0" smtClean="0">
                <a:solidFill>
                  <a:schemeClr val="tx1"/>
                </a:solidFill>
              </a:rPr>
              <a:t>D. </a:t>
            </a:r>
            <a:r>
              <a:rPr lang="id-ID" sz="1870" b="1" strike="noStrike" noProof="1" dirty="0" smtClean="0">
                <a:solidFill>
                  <a:schemeClr val="tx1"/>
                </a:solidFill>
              </a:rPr>
              <a:t>Penyampaian Isi Teks Deskripsi yang Telah </a:t>
            </a:r>
            <a:r>
              <a:rPr lang="en-US" altLang="id-ID" sz="1870" b="1" strike="noStrike" noProof="1" dirty="0" smtClean="0">
                <a:solidFill>
                  <a:schemeClr val="tx1"/>
                </a:solidFill>
              </a:rPr>
              <a:t>D</a:t>
            </a:r>
            <a:r>
              <a:rPr lang="id-ID" sz="1870" b="1" strike="noStrike" noProof="1" dirty="0" smtClean="0">
                <a:solidFill>
                  <a:schemeClr val="tx1"/>
                </a:solidFill>
              </a:rPr>
              <a:t>idengar/Dibaca</a:t>
            </a:r>
            <a:endParaRPr lang="id-ID" sz="1870" b="1" strike="noStrike" noProof="1" dirty="0" smtClean="0">
              <a:solidFill>
                <a:schemeClr val="tx1"/>
              </a:solidFill>
            </a:endParaRPr>
          </a:p>
          <a:p>
            <a:pPr lvl="0" algn="ctr" defTabSz="933450" fontAlgn="auto">
              <a:lnSpc>
                <a:spcPct val="90000"/>
              </a:lnSpc>
              <a:spcBef>
                <a:spcPct val="0"/>
              </a:spcBef>
              <a:spcAft>
                <a:spcPct val="35000"/>
              </a:spcAft>
            </a:pPr>
            <a:endParaRPr lang="en-US" sz="1870" b="1" strike="noStrike" kern="1200" noProof="1" dirty="0">
              <a:solidFill>
                <a:schemeClr val="bg1"/>
              </a:solidFill>
            </a:endParaRPr>
          </a:p>
        </p:txBody>
      </p:sp>
      <p:sp>
        <p:nvSpPr>
          <p:cNvPr id="23" name="Left Arrow 22"/>
          <p:cNvSpPr/>
          <p:nvPr/>
        </p:nvSpPr>
        <p:spPr>
          <a:xfrm rot="8316959">
            <a:off x="6391275" y="4087813"/>
            <a:ext cx="1139825" cy="555625"/>
          </a:xfrm>
          <a:prstGeom prst="leftArrow">
            <a:avLst>
              <a:gd name="adj1" fmla="val 60000"/>
              <a:gd name="adj2" fmla="val 50000"/>
            </a:avLst>
          </a:prstGeom>
        </p:spPr>
        <p:style>
          <a:lnRef idx="1">
            <a:schemeClr val="accent2"/>
          </a:lnRef>
          <a:fillRef idx="3">
            <a:schemeClr val="accent2"/>
          </a:fillRef>
          <a:effectRef idx="2">
            <a:schemeClr val="accent2"/>
          </a:effectRef>
          <a:fontRef idx="minor">
            <a:schemeClr val="lt1"/>
          </a:fontRef>
        </p:style>
      </p:sp>
      <p:sp>
        <p:nvSpPr>
          <p:cNvPr id="3" name="Action Button: Back or Previous 2">
            <a:hlinkClick r:id="rId6" action="ppaction://hlinksldjump"/>
          </p:cNvPr>
          <p:cNvSpPr/>
          <p:nvPr/>
        </p:nvSpPr>
        <p:spPr>
          <a:xfrm>
            <a:off x="615950" y="6602413"/>
            <a:ext cx="660400" cy="392113"/>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en-US" strike="noStrike" noProof="1"/>
          </a:p>
        </p:txBody>
      </p:sp>
    </p:spTree>
  </p:cSld>
  <p:clrMapOvr>
    <a:masterClrMapping/>
  </p:clrMapOvr>
  <p:transition spd="slow">
    <p:wedg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a:xfrm>
            <a:off x="809625" y="303213"/>
            <a:ext cx="8947150" cy="1035050"/>
          </a:xfrm>
          <a:gradFill rotWithShape="1">
            <a:gsLst>
              <a:gs pos="0">
                <a:schemeClr val="dk1">
                  <a:lumMod val="110000"/>
                  <a:satMod val="105000"/>
                  <a:tint val="67000"/>
                </a:schemeClr>
              </a:gs>
              <a:gs pos="50000">
                <a:schemeClr val="dk1">
                  <a:lumMod val="105000"/>
                  <a:satMod val="103000"/>
                  <a:tint val="73000"/>
                </a:schemeClr>
              </a:gs>
              <a:gs pos="100000">
                <a:schemeClr val="dk1">
                  <a:lumMod val="105000"/>
                  <a:satMod val="109000"/>
                  <a:tint val="81000"/>
                </a:schemeClr>
              </a:gs>
            </a:gsLst>
            <a:lin ang="5400000" scaled="0"/>
          </a:gradFill>
          <a:ln w="6350">
            <a:solidFill>
              <a:schemeClr val="dk1"/>
            </a:solidFill>
            <a:miter lim="800000"/>
          </a:ln>
        </p:spPr>
        <p:style>
          <a:lnRef idx="1">
            <a:schemeClr val="dk1"/>
          </a:lnRef>
          <a:fillRef idx="2">
            <a:schemeClr val="dk1"/>
          </a:fillRef>
          <a:effectRef idx="1">
            <a:schemeClr val="dk1"/>
          </a:effectRef>
          <a:fontRef idx="minor">
            <a:schemeClr val="dk1"/>
          </a:fontRef>
        </p:style>
        <p:txBody>
          <a:bodyPr>
            <a:normAutofit/>
          </a:bodyPr>
          <a:lstStyle/>
          <a:p>
            <a:pPr marL="0" marR="0" indent="0" algn="l" defTabSz="1007745" rtl="0" eaLnBrk="1" fontAlgn="auto" latinLnBrk="0" hangingPunct="1">
              <a:lnSpc>
                <a:spcPct val="90000"/>
              </a:lnSpc>
              <a:spcBef>
                <a:spcPct val="0"/>
              </a:spcBef>
              <a:spcAft>
                <a:spcPct val="0"/>
              </a:spcAft>
              <a:buClrTx/>
              <a:buSzTx/>
              <a:buFontTx/>
              <a:buNone/>
            </a:pPr>
            <a:r>
              <a:rPr kumimoji="0" lang="en-US" sz="3530" b="1" i="0" u="none" strike="noStrike" kern="1200" cap="none" spc="0" normalizeH="0" baseline="0" noProof="1" dirty="0" smtClean="0">
                <a:solidFill>
                  <a:schemeClr val="dk1"/>
                </a:solidFill>
                <a:latin typeface="Script MT Bold" pitchFamily="66" charset="0"/>
                <a:ea typeface="+mn-ea"/>
                <a:cs typeface="+mn-cs"/>
              </a:rPr>
              <a:t>    </a:t>
            </a:r>
            <a:r>
              <a:rPr kumimoji="0" lang="id-ID" sz="3530" b="1" i="0" u="none" strike="noStrike" kern="1200" cap="none" spc="0" normalizeH="0" baseline="0" noProof="1" dirty="0" smtClean="0">
                <a:solidFill>
                  <a:schemeClr val="dk1"/>
                </a:solidFill>
                <a:latin typeface="Script MT Bold" pitchFamily="66" charset="0"/>
                <a:ea typeface="+mn-ea"/>
                <a:cs typeface="+mn-cs"/>
              </a:rPr>
              <a:t>Kebahasaan dalam Teks Prosedur</a:t>
            </a:r>
            <a:endParaRPr kumimoji="0" lang="id-ID" sz="3530" b="0" i="0" u="none" strike="noStrike" kern="1200" cap="none" spc="0" normalizeH="0" baseline="0" noProof="1" dirty="0">
              <a:solidFill>
                <a:schemeClr val="dk1"/>
              </a:solidFill>
              <a:latin typeface="Script MT Bold" pitchFamily="66" charset="0"/>
              <a:ea typeface="+mn-ea"/>
              <a:cs typeface="+mn-cs"/>
            </a:endParaRPr>
          </a:p>
        </p:txBody>
      </p:sp>
      <p:graphicFrame>
        <p:nvGraphicFramePr>
          <p:cNvPr id="14" name="Diagram 13"/>
          <p:cNvGraphicFramePr/>
          <p:nvPr/>
        </p:nvGraphicFramePr>
        <p:xfrm>
          <a:off x="1986000" y="1540000"/>
          <a:ext cx="6720000" cy="397251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Left Arrow 2"/>
          <p:cNvSpPr/>
          <p:nvPr/>
        </p:nvSpPr>
        <p:spPr>
          <a:xfrm>
            <a:off x="687388" y="6010275"/>
            <a:ext cx="487363" cy="43497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1985" strike="noStrike" noProof="1"/>
          </a:p>
        </p:txBody>
      </p:sp>
      <p:sp>
        <p:nvSpPr>
          <p:cNvPr id="5" name="Text Box 4">
            <a:hlinkClick r:id="rId6" action="ppaction://hlinksldjump"/>
          </p:cNvPr>
          <p:cNvSpPr txBox="1"/>
          <p:nvPr/>
        </p:nvSpPr>
        <p:spPr>
          <a:xfrm>
            <a:off x="600075" y="6048375"/>
            <a:ext cx="661988" cy="396875"/>
          </a:xfrm>
          <a:prstGeom prst="rect">
            <a:avLst/>
          </a:prstGeom>
          <a:noFill/>
        </p:spPr>
        <p:txBody>
          <a:bodyPr wrap="square" rtlCol="0">
            <a:spAutoFit/>
          </a:bodyPr>
          <a:lstStyle/>
          <a:p>
            <a:pPr fontAlgn="auto"/>
            <a:endParaRPr lang="en-US" sz="1985" noProof="1"/>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a:xfrm>
            <a:off x="735013" y="403225"/>
            <a:ext cx="9221788" cy="728663"/>
          </a:xfrm>
          <a:gradFill rotWithShape="1">
            <a:gsLst>
              <a:gs pos="0">
                <a:schemeClr val="accent5">
                  <a:lumMod val="110000"/>
                  <a:satMod val="105000"/>
                  <a:tint val="67000"/>
                </a:schemeClr>
              </a:gs>
              <a:gs pos="50000">
                <a:schemeClr val="accent5">
                  <a:lumMod val="105000"/>
                  <a:satMod val="103000"/>
                  <a:tint val="73000"/>
                </a:schemeClr>
              </a:gs>
              <a:gs pos="100000">
                <a:schemeClr val="accent5">
                  <a:lumMod val="105000"/>
                  <a:satMod val="109000"/>
                  <a:tint val="81000"/>
                </a:schemeClr>
              </a:gs>
            </a:gsLst>
            <a:lin ang="5400000" scaled="0"/>
          </a:gradFill>
          <a:ln w="6350">
            <a:solidFill>
              <a:schemeClr val="accent5"/>
            </a:solidFill>
            <a:miter lim="800000"/>
          </a:ln>
        </p:spPr>
        <p:style>
          <a:lnRef idx="1">
            <a:schemeClr val="accent5"/>
          </a:lnRef>
          <a:fillRef idx="2">
            <a:schemeClr val="accent5"/>
          </a:fillRef>
          <a:effectRef idx="1">
            <a:schemeClr val="accent5"/>
          </a:effectRef>
          <a:fontRef idx="minor">
            <a:schemeClr val="dk1"/>
          </a:fontRef>
        </p:style>
        <p:txBody>
          <a:bodyPr>
            <a:normAutofit fontScale="90000"/>
          </a:bodyPr>
          <a:lstStyle/>
          <a:p>
            <a:pPr marL="0" marR="0" indent="0" algn="ctr" defTabSz="1007745" rtl="0" eaLnBrk="1" fontAlgn="auto" latinLnBrk="0" hangingPunct="1">
              <a:lnSpc>
                <a:spcPct val="90000"/>
              </a:lnSpc>
              <a:spcBef>
                <a:spcPct val="0"/>
              </a:spcBef>
              <a:spcAft>
                <a:spcPct val="0"/>
              </a:spcAft>
              <a:buClrTx/>
              <a:buSzTx/>
              <a:buFontTx/>
              <a:buNone/>
            </a:pPr>
            <a:r>
              <a:rPr kumimoji="0" lang="id-ID" sz="4850" b="1" i="0" u="none" strike="noStrike" kern="1200" cap="none" spc="0" normalizeH="0" baseline="0" noProof="1" dirty="0" smtClean="0">
                <a:solidFill>
                  <a:schemeClr val="dk1"/>
                </a:solidFill>
                <a:latin typeface="+mn-lt"/>
                <a:ea typeface="+mn-ea"/>
                <a:cs typeface="+mn-cs"/>
              </a:rPr>
              <a:t>E.</a:t>
            </a:r>
            <a:r>
              <a:rPr kumimoji="0" lang="id-ID" sz="4850" b="0" i="0" u="none" strike="noStrike" kern="1200" cap="none" spc="0" normalizeH="0" baseline="0" noProof="1" dirty="0" smtClean="0">
                <a:solidFill>
                  <a:schemeClr val="dk1"/>
                </a:solidFill>
                <a:latin typeface="+mn-lt"/>
                <a:ea typeface="+mn-ea"/>
                <a:cs typeface="+mn-cs"/>
              </a:rPr>
              <a:t> </a:t>
            </a:r>
            <a:r>
              <a:rPr kumimoji="0" lang="id-ID" sz="4850" b="1" i="0" u="none" strike="noStrike" kern="1200" cap="none" spc="0" normalizeH="0" baseline="0" noProof="1" dirty="0" smtClean="0">
                <a:solidFill>
                  <a:schemeClr val="dk1"/>
                </a:solidFill>
                <a:latin typeface="+mn-lt"/>
                <a:ea typeface="+mn-ea"/>
                <a:cs typeface="+mn-cs"/>
              </a:rPr>
              <a:t>Penyusunan Teks Prosedur</a:t>
            </a:r>
            <a:endParaRPr kumimoji="0" lang="id-ID" sz="4850" b="0" i="0" u="none" strike="noStrike" kern="1200" cap="none" spc="0" normalizeH="0" baseline="0" noProof="1" dirty="0">
              <a:solidFill>
                <a:schemeClr val="dk1"/>
              </a:solidFill>
              <a:latin typeface="+mn-lt"/>
              <a:ea typeface="+mn-ea"/>
              <a:cs typeface="+mn-cs"/>
            </a:endParaRPr>
          </a:p>
        </p:txBody>
      </p:sp>
      <p:graphicFrame>
        <p:nvGraphicFramePr>
          <p:cNvPr id="6" name="Content Placeholder 5"/>
          <p:cNvGraphicFramePr>
            <a:graphicFrameLocks noGrp="1"/>
          </p:cNvGraphicFramePr>
          <p:nvPr>
            <p:ph idx="1"/>
          </p:nvPr>
        </p:nvGraphicFramePr>
        <p:xfrm>
          <a:off x="735070" y="2037050"/>
          <a:ext cx="9072000" cy="4989251"/>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5" name="Left Arrow 4"/>
          <p:cNvSpPr/>
          <p:nvPr/>
        </p:nvSpPr>
        <p:spPr>
          <a:xfrm>
            <a:off x="584200" y="6410325"/>
            <a:ext cx="571500" cy="38417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1985" strike="noStrike" noProof="1"/>
          </a:p>
        </p:txBody>
      </p:sp>
      <p:sp>
        <p:nvSpPr>
          <p:cNvPr id="47108" name="Text Box 2"/>
          <p:cNvSpPr txBox="1"/>
          <p:nvPr/>
        </p:nvSpPr>
        <p:spPr>
          <a:xfrm>
            <a:off x="1630363" y="1292225"/>
            <a:ext cx="7431087" cy="584200"/>
          </a:xfrm>
          <a:prstGeom prst="rect">
            <a:avLst/>
          </a:prstGeom>
          <a:solidFill>
            <a:srgbClr val="FBE5D6"/>
          </a:solidFill>
          <a:ln w="9525">
            <a:noFill/>
          </a:ln>
        </p:spPr>
        <p:txBody>
          <a:bodyPr wrap="square" anchor="t">
            <a:spAutoFit/>
          </a:bodyPr>
          <a:p>
            <a:r>
              <a:rPr lang="id-ID" altLang="en-US" sz="3200">
                <a:solidFill>
                  <a:srgbClr val="C55A11"/>
                </a:solidFill>
                <a:latin typeface="Calibri" panose="020F0502020204030204" charset="0"/>
              </a:rPr>
              <a:t>Langkah-langkah menyusun teks prosedur</a:t>
            </a:r>
            <a:endParaRPr lang="id-ID" altLang="en-US" sz="3200">
              <a:solidFill>
                <a:srgbClr val="C55A11"/>
              </a:solidFill>
              <a:latin typeface="Calibri" panose="020F0502020204030204" charset="0"/>
            </a:endParaRPr>
          </a:p>
        </p:txBody>
      </p:sp>
      <p:sp>
        <p:nvSpPr>
          <p:cNvPr id="47109" name="Text Box 2">
            <a:hlinkClick r:id="rId6" action="ppaction://hlinksldjump"/>
          </p:cNvPr>
          <p:cNvSpPr txBox="1"/>
          <p:nvPr/>
        </p:nvSpPr>
        <p:spPr>
          <a:xfrm>
            <a:off x="585788" y="6397625"/>
            <a:ext cx="595312" cy="368300"/>
          </a:xfrm>
          <a:prstGeom prst="rect">
            <a:avLst/>
          </a:prstGeom>
          <a:noFill/>
          <a:ln w="9525">
            <a:noFill/>
          </a:ln>
        </p:spPr>
        <p:txBody>
          <a:bodyPr wrap="square" anchor="t">
            <a:spAutoFit/>
          </a:bodyPr>
          <a:p>
            <a:endParaRPr lang="en-US" altLang="zh-CN">
              <a:latin typeface="Calibri" panose="020F0502020204030204" charset="0"/>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extBox 3"/>
          <p:cNvSpPr txBox="1"/>
          <p:nvPr/>
        </p:nvSpPr>
        <p:spPr>
          <a:xfrm>
            <a:off x="1487488" y="473075"/>
            <a:ext cx="7716838" cy="1041400"/>
          </a:xfrm>
          <a:prstGeom prst="rect">
            <a:avLst/>
          </a:prstGeom>
          <a:noFill/>
        </p:spPr>
        <p:txBody>
          <a:bodyPr wrap="square" rtlCol="0">
            <a:spAutoFit/>
          </a:bodyPr>
          <a:lstStyle/>
          <a:p>
            <a:pPr algn="ctr" fontAlgn="auto"/>
            <a:r>
              <a:rPr lang="id-ID" sz="3085" b="1" noProof="1" dirty="0" smtClean="0">
                <a:solidFill>
                  <a:schemeClr val="accent2">
                    <a:lumMod val="50000"/>
                  </a:schemeClr>
                </a:solidFill>
                <a:latin typeface="+mn-lt"/>
                <a:ea typeface="+mn-ea"/>
                <a:cs typeface="+mn-cs"/>
              </a:rPr>
              <a:t>BAB IV Menyibak Ilmu Tanaman Obat </a:t>
            </a:r>
            <a:endParaRPr lang="id-ID" sz="3085" b="1" noProof="1" dirty="0" smtClean="0">
              <a:solidFill>
                <a:schemeClr val="accent2">
                  <a:lumMod val="50000"/>
                </a:schemeClr>
              </a:solidFill>
            </a:endParaRPr>
          </a:p>
          <a:p>
            <a:pPr algn="ctr" fontAlgn="auto"/>
            <a:r>
              <a:rPr lang="id-ID" sz="3085" b="1" noProof="1" dirty="0" smtClean="0">
                <a:solidFill>
                  <a:schemeClr val="accent2">
                    <a:lumMod val="50000"/>
                  </a:schemeClr>
                </a:solidFill>
                <a:latin typeface="+mn-lt"/>
                <a:ea typeface="+mn-ea"/>
                <a:cs typeface="+mn-cs"/>
              </a:rPr>
              <a:t>dalam Teks Laporan Hasil Observasi </a:t>
            </a:r>
            <a:endParaRPr lang="id-ID" sz="3085" b="1" noProof="1" dirty="0">
              <a:solidFill>
                <a:schemeClr val="accent2">
                  <a:lumMod val="50000"/>
                </a:schemeClr>
              </a:solidFill>
            </a:endParaRPr>
          </a:p>
        </p:txBody>
      </p:sp>
      <p:graphicFrame>
        <p:nvGraphicFramePr>
          <p:cNvPr id="5" name="Diagram 4"/>
          <p:cNvGraphicFramePr/>
          <p:nvPr/>
        </p:nvGraphicFramePr>
        <p:xfrm>
          <a:off x="620966" y="2283740"/>
          <a:ext cx="8426309" cy="448000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6" name="TextBox 5">
            <a:hlinkClick r:id="rId6" action="ppaction://hlinksldjump"/>
          </p:cNvPr>
          <p:cNvSpPr txBox="1"/>
          <p:nvPr/>
        </p:nvSpPr>
        <p:spPr>
          <a:xfrm>
            <a:off x="700088" y="2284413"/>
            <a:ext cx="6378575" cy="769938"/>
          </a:xfrm>
          <a:prstGeom prst="rect">
            <a:avLst/>
          </a:prstGeom>
          <a:noFill/>
        </p:spPr>
        <p:txBody>
          <a:bodyPr wrap="square" rtlCol="0">
            <a:spAutoFit/>
          </a:bodyPr>
          <a:lstStyle/>
          <a:p>
            <a:pPr fontAlgn="auto"/>
            <a:r>
              <a:rPr lang="id-ID" sz="2205" b="1" noProof="1" dirty="0" smtClean="0">
                <a:latin typeface="+mn-lt"/>
                <a:ea typeface="+mn-ea"/>
                <a:cs typeface="+mn-cs"/>
              </a:rPr>
              <a:t>A. Definisi, Ciri Tujuan dan Isi, serta Ciri Bahasa Teks Laporan Hasil Observasi</a:t>
            </a:r>
            <a:endParaRPr lang="id-ID" sz="2205" b="1" noProof="1" dirty="0"/>
          </a:p>
        </p:txBody>
      </p:sp>
      <p:sp>
        <p:nvSpPr>
          <p:cNvPr id="7" name="TextBox 6">
            <a:hlinkClick r:id="rId7" action="ppaction://hlinksldjump"/>
          </p:cNvPr>
          <p:cNvSpPr txBox="1"/>
          <p:nvPr/>
        </p:nvSpPr>
        <p:spPr>
          <a:xfrm>
            <a:off x="1201738" y="3351213"/>
            <a:ext cx="6300788" cy="431800"/>
          </a:xfrm>
          <a:prstGeom prst="rect">
            <a:avLst/>
          </a:prstGeom>
          <a:noFill/>
        </p:spPr>
        <p:txBody>
          <a:bodyPr wrap="square" rtlCol="0">
            <a:spAutoFit/>
          </a:bodyPr>
          <a:lstStyle/>
          <a:p>
            <a:pPr fontAlgn="auto"/>
            <a:r>
              <a:rPr lang="en-US" sz="2205" b="1" noProof="1" dirty="0" smtClean="0">
                <a:latin typeface="+mn-lt"/>
                <a:ea typeface="+mn-ea"/>
                <a:cs typeface="+mn-cs"/>
              </a:rPr>
              <a:t> </a:t>
            </a:r>
            <a:r>
              <a:rPr lang="id-ID" sz="2205" b="1" noProof="1" dirty="0" smtClean="0">
                <a:latin typeface="+mn-lt"/>
                <a:ea typeface="+mn-ea"/>
                <a:cs typeface="+mn-cs"/>
              </a:rPr>
              <a:t>B. Informasi dalam Teks Laporan Hasil Observasi</a:t>
            </a:r>
            <a:endParaRPr lang="id-ID" sz="2205" b="1" noProof="1" dirty="0"/>
          </a:p>
        </p:txBody>
      </p:sp>
      <p:sp>
        <p:nvSpPr>
          <p:cNvPr id="8" name="TextBox 7">
            <a:hlinkClick r:id="rId8" action="ppaction://hlinksldjump"/>
          </p:cNvPr>
          <p:cNvSpPr txBox="1"/>
          <p:nvPr/>
        </p:nvSpPr>
        <p:spPr>
          <a:xfrm>
            <a:off x="1644650" y="4252913"/>
            <a:ext cx="6221413" cy="430213"/>
          </a:xfrm>
          <a:prstGeom prst="rect">
            <a:avLst/>
          </a:prstGeom>
          <a:noFill/>
        </p:spPr>
        <p:txBody>
          <a:bodyPr wrap="square" rtlCol="0">
            <a:spAutoFit/>
          </a:bodyPr>
          <a:lstStyle/>
          <a:p>
            <a:pPr fontAlgn="auto"/>
            <a:r>
              <a:rPr lang="en-US" sz="2205" b="1" noProof="1" dirty="0" smtClean="0">
                <a:latin typeface="+mn-lt"/>
                <a:ea typeface="+mn-ea"/>
                <a:cs typeface="+mn-cs"/>
              </a:rPr>
              <a:t> </a:t>
            </a:r>
            <a:r>
              <a:rPr lang="id-ID" sz="2205" b="1" noProof="1" dirty="0" smtClean="0">
                <a:latin typeface="+mn-lt"/>
                <a:ea typeface="+mn-ea"/>
                <a:cs typeface="+mn-cs"/>
              </a:rPr>
              <a:t>C. Simpulan Isi Teks Laporan Hasil Observasi </a:t>
            </a:r>
            <a:endParaRPr lang="id-ID" sz="2205" b="1" noProof="1" dirty="0"/>
          </a:p>
        </p:txBody>
      </p:sp>
      <p:sp>
        <p:nvSpPr>
          <p:cNvPr id="9" name="TextBox 8">
            <a:hlinkClick r:id="rId9" action="ppaction://hlinksldjump"/>
          </p:cNvPr>
          <p:cNvSpPr txBox="1"/>
          <p:nvPr/>
        </p:nvSpPr>
        <p:spPr>
          <a:xfrm>
            <a:off x="2274888" y="5065713"/>
            <a:ext cx="5984875" cy="771525"/>
          </a:xfrm>
          <a:prstGeom prst="rect">
            <a:avLst/>
          </a:prstGeom>
          <a:noFill/>
        </p:spPr>
        <p:txBody>
          <a:bodyPr wrap="square" rtlCol="0">
            <a:spAutoFit/>
          </a:bodyPr>
          <a:lstStyle/>
          <a:p>
            <a:pPr fontAlgn="auto"/>
            <a:r>
              <a:rPr lang="id-ID" sz="2205" b="1" noProof="1" dirty="0" smtClean="0">
                <a:latin typeface="+mn-lt"/>
                <a:ea typeface="+mn-ea"/>
                <a:cs typeface="+mn-cs"/>
              </a:rPr>
              <a:t>D. Struktur dan Aspek Kebahasaan Teks Laporan Hasil Observasi</a:t>
            </a:r>
            <a:endParaRPr lang="id-ID" sz="2205" b="1" noProof="1" dirty="0"/>
          </a:p>
        </p:txBody>
      </p:sp>
      <p:sp>
        <p:nvSpPr>
          <p:cNvPr id="10" name="TextBox 9">
            <a:hlinkClick r:id="rId10" action="ppaction://hlinksldjump"/>
          </p:cNvPr>
          <p:cNvSpPr txBox="1"/>
          <p:nvPr/>
        </p:nvSpPr>
        <p:spPr>
          <a:xfrm>
            <a:off x="2747963" y="5984875"/>
            <a:ext cx="5905500" cy="771525"/>
          </a:xfrm>
          <a:prstGeom prst="rect">
            <a:avLst/>
          </a:prstGeom>
          <a:noFill/>
        </p:spPr>
        <p:txBody>
          <a:bodyPr wrap="square" rtlCol="0">
            <a:spAutoFit/>
          </a:bodyPr>
          <a:lstStyle/>
          <a:p>
            <a:pPr fontAlgn="auto"/>
            <a:r>
              <a:rPr lang="id-ID" sz="2205" b="1" noProof="1" dirty="0" smtClean="0">
                <a:latin typeface="+mn-lt"/>
                <a:ea typeface="+mn-ea"/>
                <a:cs typeface="+mn-cs"/>
              </a:rPr>
              <a:t>E. Rangkuman dan Penyusunan Teks Laporan Hasil Observasi </a:t>
            </a:r>
            <a:endParaRPr lang="id-ID" sz="2205" b="1" noProof="1" dirty="0"/>
          </a:p>
        </p:txBody>
      </p:sp>
      <p:sp>
        <p:nvSpPr>
          <p:cNvPr id="2" name="Action Button: Back or Previous 1">
            <a:hlinkClick r:id="rId11" action="ppaction://hlinksldjump"/>
          </p:cNvPr>
          <p:cNvSpPr/>
          <p:nvPr/>
        </p:nvSpPr>
        <p:spPr>
          <a:xfrm>
            <a:off x="914400" y="6570663"/>
            <a:ext cx="439738" cy="407988"/>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en-US" strike="noStrike" noProof="1"/>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3"/>
          <p:cNvSpPr/>
          <p:nvPr/>
        </p:nvSpPr>
        <p:spPr>
          <a:xfrm>
            <a:off x="1060450" y="366713"/>
            <a:ext cx="8299450" cy="1001713"/>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r>
              <a:rPr lang="id-ID" altLang="en-US" sz="3200" b="1" strike="noStrike" noProof="1" dirty="0" smtClean="0">
                <a:solidFill>
                  <a:schemeClr val="tx1"/>
                </a:solidFill>
              </a:rPr>
              <a:t>A</a:t>
            </a:r>
            <a:r>
              <a:rPr lang="id-ID" altLang="en-US" sz="3200" b="1" strike="noStrike" noProof="1" dirty="0">
                <a:solidFill>
                  <a:schemeClr val="tx1"/>
                </a:solidFill>
              </a:rPr>
              <a:t>. </a:t>
            </a:r>
            <a:r>
              <a:rPr lang="id-ID" sz="3200" b="1" strike="noStrike" noProof="1" dirty="0" smtClean="0">
                <a:solidFill>
                  <a:schemeClr val="tx1"/>
                </a:solidFill>
                <a:sym typeface="+mn-ea"/>
              </a:rPr>
              <a:t>Definisi, Ciri Tujuan dan Isi, serta Ciri Bahasa Teks</a:t>
            </a:r>
            <a:r>
              <a:rPr lang="en-US" sz="3200" b="1" strike="noStrike" noProof="1" dirty="0" smtClean="0">
                <a:solidFill>
                  <a:schemeClr val="tx1"/>
                </a:solidFill>
                <a:sym typeface="+mn-ea"/>
              </a:rPr>
              <a:t> </a:t>
            </a:r>
            <a:r>
              <a:rPr lang="id-ID" sz="3200" b="1" strike="noStrike" noProof="1" dirty="0" smtClean="0">
                <a:solidFill>
                  <a:schemeClr val="tx1"/>
                </a:solidFill>
                <a:sym typeface="+mn-ea"/>
              </a:rPr>
              <a:t>Laporan Hasil Observasi</a:t>
            </a:r>
            <a:r>
              <a:rPr lang="id-ID" altLang="en-US" sz="3200" b="1" strike="noStrike" noProof="1" dirty="0">
                <a:solidFill>
                  <a:schemeClr val="tx1"/>
                </a:solidFill>
              </a:rPr>
              <a:t>  </a:t>
            </a:r>
            <a:endParaRPr lang="id-ID" altLang="en-US" sz="3200" b="1" strike="noStrike" noProof="1" dirty="0">
              <a:solidFill>
                <a:schemeClr val="tx1"/>
              </a:solidFill>
            </a:endParaRPr>
          </a:p>
        </p:txBody>
      </p:sp>
      <p:graphicFrame>
        <p:nvGraphicFramePr>
          <p:cNvPr id="5" name="Diagram 4"/>
          <p:cNvGraphicFramePr/>
          <p:nvPr/>
        </p:nvGraphicFramePr>
        <p:xfrm>
          <a:off x="1059900" y="1942500"/>
          <a:ext cx="8285200" cy="426370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9" name="Text Box 8">
            <a:hlinkClick r:id="rId6" action="ppaction://hlinksldjump"/>
          </p:cNvPr>
          <p:cNvSpPr txBox="1"/>
          <p:nvPr/>
        </p:nvSpPr>
        <p:spPr>
          <a:xfrm>
            <a:off x="2247900" y="3271838"/>
            <a:ext cx="1735138" cy="1009650"/>
          </a:xfrm>
          <a:prstGeom prst="rect">
            <a:avLst/>
          </a:prstGeom>
          <a:noFill/>
        </p:spPr>
        <p:txBody>
          <a:bodyPr wrap="square" rtlCol="0">
            <a:spAutoFit/>
          </a:bodyPr>
          <a:lstStyle/>
          <a:p>
            <a:pPr algn="ctr" fontAlgn="auto"/>
            <a:r>
              <a:rPr lang="id-ID" sz="1985" b="1" noProof="1" dirty="0" smtClean="0">
                <a:latin typeface="+mn-lt"/>
                <a:ea typeface="+mn-ea"/>
                <a:cs typeface="+mn-cs"/>
                <a:sym typeface="+mn-ea"/>
              </a:rPr>
              <a:t>Definisi Teks Laporan Hasil Observasi</a:t>
            </a:r>
            <a:r>
              <a:rPr lang="id-ID" altLang="en-US" sz="1985" b="1" noProof="1">
                <a:latin typeface="+mn-lt"/>
                <a:ea typeface="+mn-ea"/>
                <a:cs typeface="+mn-cs"/>
                <a:sym typeface="+mn-ea"/>
              </a:rPr>
              <a:t>  </a:t>
            </a:r>
            <a:r>
              <a:rPr lang="id-ID" sz="1985" b="1" noProof="1" dirty="0" smtClean="0">
                <a:latin typeface="+mn-lt"/>
                <a:ea typeface="+mn-ea"/>
                <a:cs typeface="+mn-cs"/>
                <a:sym typeface="+mn-ea"/>
              </a:rPr>
              <a:t> </a:t>
            </a:r>
            <a:endParaRPr lang="en-US" sz="1985" noProof="1"/>
          </a:p>
        </p:txBody>
      </p:sp>
      <p:sp>
        <p:nvSpPr>
          <p:cNvPr id="10" name="Text Box 9">
            <a:hlinkClick r:id="rId7" action="ppaction://hlinksldjump"/>
          </p:cNvPr>
          <p:cNvSpPr txBox="1"/>
          <p:nvPr/>
        </p:nvSpPr>
        <p:spPr>
          <a:xfrm>
            <a:off x="4300538" y="2028825"/>
            <a:ext cx="1819275" cy="1314450"/>
          </a:xfrm>
          <a:prstGeom prst="rect">
            <a:avLst/>
          </a:prstGeom>
          <a:noFill/>
        </p:spPr>
        <p:txBody>
          <a:bodyPr wrap="square" rtlCol="0">
            <a:spAutoFit/>
          </a:bodyPr>
          <a:lstStyle/>
          <a:p>
            <a:pPr algn="ctr" fontAlgn="auto"/>
            <a:r>
              <a:rPr lang="id-ID" sz="1985" b="1" noProof="1" dirty="0" smtClean="0">
                <a:latin typeface="+mn-lt"/>
                <a:ea typeface="+mn-ea"/>
                <a:cs typeface="+mn-cs"/>
                <a:sym typeface="+mn-ea"/>
              </a:rPr>
              <a:t>Ciri Tujuan dan Isi Teks Laporan Hasil Observasi</a:t>
            </a:r>
            <a:r>
              <a:rPr lang="id-ID" altLang="en-US" sz="1985" b="1" noProof="1">
                <a:latin typeface="+mn-lt"/>
                <a:ea typeface="+mn-ea"/>
                <a:cs typeface="+mn-cs"/>
                <a:sym typeface="+mn-ea"/>
              </a:rPr>
              <a:t>  </a:t>
            </a:r>
            <a:endParaRPr lang="en-US" sz="1985" noProof="1"/>
          </a:p>
        </p:txBody>
      </p:sp>
      <p:sp>
        <p:nvSpPr>
          <p:cNvPr id="11" name="Text Box 10">
            <a:hlinkClick r:id="rId8" action="ppaction://hlinksldjump"/>
          </p:cNvPr>
          <p:cNvSpPr txBox="1"/>
          <p:nvPr/>
        </p:nvSpPr>
        <p:spPr>
          <a:xfrm>
            <a:off x="6330950" y="3271838"/>
            <a:ext cx="1914525" cy="1009650"/>
          </a:xfrm>
          <a:prstGeom prst="rect">
            <a:avLst/>
          </a:prstGeom>
          <a:noFill/>
        </p:spPr>
        <p:txBody>
          <a:bodyPr wrap="square" rtlCol="0">
            <a:spAutoFit/>
          </a:bodyPr>
          <a:lstStyle/>
          <a:p>
            <a:pPr algn="ctr" fontAlgn="auto"/>
            <a:r>
              <a:rPr lang="id-ID" sz="1985" b="1" noProof="1" dirty="0" smtClean="0">
                <a:latin typeface="+mn-lt"/>
                <a:ea typeface="+mn-ea"/>
                <a:cs typeface="+mn-cs"/>
                <a:sym typeface="+mn-ea"/>
              </a:rPr>
              <a:t>Ciri Bahasa Teks Laporan Hasil Observasi</a:t>
            </a:r>
            <a:r>
              <a:rPr lang="id-ID" altLang="en-US" sz="1985" b="1" noProof="1">
                <a:latin typeface="+mn-lt"/>
                <a:ea typeface="+mn-ea"/>
                <a:cs typeface="+mn-cs"/>
                <a:sym typeface="+mn-ea"/>
              </a:rPr>
              <a:t>  </a:t>
            </a:r>
            <a:endParaRPr lang="en-US" sz="1985" noProof="1"/>
          </a:p>
        </p:txBody>
      </p:sp>
      <p:sp>
        <p:nvSpPr>
          <p:cNvPr id="12" name="Left Arrow 11">
            <a:hlinkClick r:id="rId9" action="ppaction://hlinksldjump"/>
          </p:cNvPr>
          <p:cNvSpPr/>
          <p:nvPr/>
        </p:nvSpPr>
        <p:spPr>
          <a:xfrm>
            <a:off x="901700" y="6319838"/>
            <a:ext cx="555625" cy="476250"/>
          </a:xfrm>
          <a:prstGeom prst="leftArrow">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1985" strike="noStrike" noProof="1"/>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extBox 3"/>
          <p:cNvSpPr txBox="1"/>
          <p:nvPr/>
        </p:nvSpPr>
        <p:spPr>
          <a:xfrm>
            <a:off x="1250950" y="393700"/>
            <a:ext cx="8189913" cy="635000"/>
          </a:xfrm>
          <a:prstGeom prst="rect">
            <a:avLst/>
          </a:prstGeom>
          <a:noFill/>
        </p:spPr>
        <p:txBody>
          <a:bodyPr wrap="square" rtlCol="0">
            <a:spAutoFit/>
          </a:bodyPr>
          <a:lstStyle/>
          <a:p>
            <a:pPr fontAlgn="auto"/>
            <a:r>
              <a:rPr lang="id-ID" sz="3530" b="1" noProof="1" dirty="0" smtClean="0">
                <a:latin typeface="+mn-lt"/>
                <a:ea typeface="+mn-ea"/>
                <a:cs typeface="+mn-cs"/>
              </a:rPr>
              <a:t>Definisi Teks Laporan Hasil Observasi</a:t>
            </a:r>
            <a:endParaRPr lang="id-ID" sz="3530" b="1" noProof="1" dirty="0"/>
          </a:p>
        </p:txBody>
      </p:sp>
      <p:graphicFrame>
        <p:nvGraphicFramePr>
          <p:cNvPr id="22" name="Diagram 21"/>
          <p:cNvGraphicFramePr/>
          <p:nvPr/>
        </p:nvGraphicFramePr>
        <p:xfrm>
          <a:off x="1408472" y="1259982"/>
          <a:ext cx="6720000" cy="5512539"/>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3" name="TextBox 22"/>
          <p:cNvSpPr txBox="1"/>
          <p:nvPr/>
        </p:nvSpPr>
        <p:spPr>
          <a:xfrm>
            <a:off x="1630363" y="1708150"/>
            <a:ext cx="6392863" cy="1312863"/>
          </a:xfrm>
          <a:prstGeom prst="rect">
            <a:avLst/>
          </a:prstGeom>
          <a:noFill/>
        </p:spPr>
        <p:txBody>
          <a:bodyPr wrap="square" rtlCol="0">
            <a:spAutoFit/>
          </a:bodyPr>
          <a:lstStyle/>
          <a:p>
            <a:pPr algn="just" fontAlgn="auto"/>
            <a:r>
              <a:rPr lang="id-ID" sz="2645" b="1" noProof="1" dirty="0" smtClean="0">
                <a:latin typeface="+mn-lt"/>
                <a:ea typeface="+mn-ea"/>
                <a:cs typeface="+mn-cs"/>
              </a:rPr>
              <a:t>Observasi adalah kegiatan pengamatan terhadap keadaan, objek, atau peristiwa yang akan diteliti.</a:t>
            </a:r>
            <a:endParaRPr lang="id-ID" sz="2645" b="1" noProof="1" dirty="0"/>
          </a:p>
        </p:txBody>
      </p:sp>
      <p:sp>
        <p:nvSpPr>
          <p:cNvPr id="24" name="TextBox 23"/>
          <p:cNvSpPr txBox="1"/>
          <p:nvPr/>
        </p:nvSpPr>
        <p:spPr>
          <a:xfrm>
            <a:off x="1630363" y="4065588"/>
            <a:ext cx="6359525" cy="2127250"/>
          </a:xfrm>
          <a:prstGeom prst="rect">
            <a:avLst/>
          </a:prstGeom>
          <a:noFill/>
        </p:spPr>
        <p:txBody>
          <a:bodyPr wrap="square" rtlCol="0">
            <a:spAutoFit/>
          </a:bodyPr>
          <a:lstStyle/>
          <a:p>
            <a:pPr algn="just" fontAlgn="auto"/>
            <a:r>
              <a:rPr lang="id-ID" sz="2645" b="1" noProof="1" dirty="0" smtClean="0">
                <a:latin typeface="+mn-lt"/>
                <a:ea typeface="+mn-ea"/>
                <a:cs typeface="+mn-cs"/>
              </a:rPr>
              <a:t>Teks laporan hasil observasi adalah teks yang berfungsi untuk memberikan informasi tentang suatu objek atau situasi setelah diadakan investigasi atau penelitian secara sistematis.</a:t>
            </a:r>
            <a:endParaRPr lang="id-ID" sz="2645" b="1" noProof="1" dirty="0"/>
          </a:p>
        </p:txBody>
      </p:sp>
      <p:sp>
        <p:nvSpPr>
          <p:cNvPr id="12" name="Left Arrow 11">
            <a:hlinkClick r:id="rId6" action="ppaction://hlinksldjump"/>
          </p:cNvPr>
          <p:cNvSpPr/>
          <p:nvPr/>
        </p:nvSpPr>
        <p:spPr>
          <a:xfrm>
            <a:off x="901700" y="6319838"/>
            <a:ext cx="555625" cy="476250"/>
          </a:xfrm>
          <a:prstGeom prst="leftArrow">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1985" strike="noStrike" noProof="1"/>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936625" y="473075"/>
            <a:ext cx="9134475" cy="633413"/>
          </a:xfrm>
          <a:prstGeom prst="rect">
            <a:avLst/>
          </a:prstGeom>
          <a:noFill/>
        </p:spPr>
        <p:txBody>
          <a:bodyPr wrap="square" rtlCol="0">
            <a:spAutoFit/>
          </a:bodyPr>
          <a:lstStyle/>
          <a:p>
            <a:pPr fontAlgn="auto"/>
            <a:r>
              <a:rPr lang="id-ID" sz="3530" b="1" noProof="1" dirty="0" smtClean="0">
                <a:latin typeface="+mn-lt"/>
                <a:ea typeface="+mn-ea"/>
                <a:cs typeface="+mn-cs"/>
              </a:rPr>
              <a:t>Ciri </a:t>
            </a:r>
            <a:r>
              <a:rPr lang="id-ID" sz="3530" b="1" noProof="1" dirty="0" smtClean="0">
                <a:latin typeface="+mn-lt"/>
                <a:ea typeface="+mn-ea"/>
                <a:cs typeface="+mn-cs"/>
                <a:sym typeface="+mn-ea"/>
              </a:rPr>
              <a:t>Tujuan dan Isi</a:t>
            </a:r>
            <a:r>
              <a:rPr lang="id-ID" sz="3530" b="1" noProof="1" dirty="0" smtClean="0">
                <a:latin typeface="+mn-lt"/>
                <a:ea typeface="+mn-ea"/>
                <a:cs typeface="+mn-cs"/>
              </a:rPr>
              <a:t> Teks Laporan Hasil Observasi</a:t>
            </a:r>
            <a:endParaRPr lang="id-ID" sz="3530" b="1" noProof="1" dirty="0"/>
          </a:p>
        </p:txBody>
      </p:sp>
      <p:graphicFrame>
        <p:nvGraphicFramePr>
          <p:cNvPr id="10" name="Diagram 9"/>
          <p:cNvGraphicFramePr/>
          <p:nvPr/>
        </p:nvGraphicFramePr>
        <p:xfrm>
          <a:off x="620967" y="1574985"/>
          <a:ext cx="9056313" cy="527628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11" name="TextBox 10"/>
          <p:cNvSpPr txBox="1"/>
          <p:nvPr/>
        </p:nvSpPr>
        <p:spPr>
          <a:xfrm>
            <a:off x="1130300" y="1779588"/>
            <a:ext cx="6262688" cy="398463"/>
          </a:xfrm>
          <a:prstGeom prst="rect">
            <a:avLst/>
          </a:prstGeom>
          <a:noFill/>
        </p:spPr>
        <p:txBody>
          <a:bodyPr wrap="square" rtlCol="0">
            <a:spAutoFit/>
          </a:bodyPr>
          <a:lstStyle/>
          <a:p>
            <a:pPr fontAlgn="auto"/>
            <a:r>
              <a:rPr lang="id-ID" sz="1985" b="1" noProof="1" dirty="0" smtClean="0">
                <a:latin typeface="+mn-lt"/>
                <a:ea typeface="+mn-ea"/>
                <a:cs typeface="+mn-cs"/>
              </a:rPr>
              <a:t>Disusun secara cermat</a:t>
            </a:r>
            <a:endParaRPr lang="id-ID" sz="1985" b="1" noProof="1" dirty="0"/>
          </a:p>
        </p:txBody>
      </p:sp>
      <p:sp>
        <p:nvSpPr>
          <p:cNvPr id="12" name="TextBox 11"/>
          <p:cNvSpPr txBox="1"/>
          <p:nvPr/>
        </p:nvSpPr>
        <p:spPr>
          <a:xfrm>
            <a:off x="1058863" y="2441575"/>
            <a:ext cx="6176963" cy="396875"/>
          </a:xfrm>
          <a:prstGeom prst="rect">
            <a:avLst/>
          </a:prstGeom>
          <a:noFill/>
        </p:spPr>
        <p:txBody>
          <a:bodyPr wrap="square" rtlCol="0">
            <a:spAutoFit/>
          </a:bodyPr>
          <a:lstStyle/>
          <a:p>
            <a:pPr fontAlgn="auto"/>
            <a:r>
              <a:rPr lang="en-US" sz="1985" b="1" noProof="1" dirty="0" smtClean="0">
                <a:latin typeface="+mn-lt"/>
                <a:ea typeface="+mn-ea"/>
                <a:cs typeface="+mn-cs"/>
              </a:rPr>
              <a:t> </a:t>
            </a:r>
            <a:r>
              <a:rPr lang="id-ID" sz="1985" b="1" noProof="1" dirty="0" smtClean="0">
                <a:latin typeface="+mn-lt"/>
                <a:ea typeface="+mn-ea"/>
                <a:cs typeface="+mn-cs"/>
              </a:rPr>
              <a:t>Bersifat meyakinkan </a:t>
            </a:r>
            <a:endParaRPr lang="id-ID" sz="1985" b="1" noProof="1" dirty="0"/>
          </a:p>
        </p:txBody>
      </p:sp>
      <p:sp>
        <p:nvSpPr>
          <p:cNvPr id="13" name="TextBox 12"/>
          <p:cNvSpPr txBox="1"/>
          <p:nvPr/>
        </p:nvSpPr>
        <p:spPr>
          <a:xfrm>
            <a:off x="1058863" y="3149600"/>
            <a:ext cx="6413500" cy="396875"/>
          </a:xfrm>
          <a:prstGeom prst="rect">
            <a:avLst/>
          </a:prstGeom>
          <a:noFill/>
        </p:spPr>
        <p:txBody>
          <a:bodyPr wrap="square" rtlCol="0">
            <a:spAutoFit/>
          </a:bodyPr>
          <a:lstStyle/>
          <a:p>
            <a:pPr fontAlgn="auto"/>
            <a:r>
              <a:rPr lang="en-US" sz="1985" b="1" noProof="1" dirty="0" smtClean="0">
                <a:latin typeface="+mn-lt"/>
                <a:ea typeface="+mn-ea"/>
                <a:cs typeface="+mn-cs"/>
              </a:rPr>
              <a:t> </a:t>
            </a:r>
            <a:r>
              <a:rPr lang="id-ID" sz="1985" b="1" noProof="1" dirty="0" smtClean="0">
                <a:latin typeface="+mn-lt"/>
                <a:ea typeface="+mn-ea"/>
                <a:cs typeface="+mn-cs"/>
              </a:rPr>
              <a:t>Dapat dibuktikan kebenarannya</a:t>
            </a:r>
            <a:endParaRPr lang="id-ID" sz="1985" b="1" noProof="1" dirty="0"/>
          </a:p>
        </p:txBody>
      </p:sp>
      <p:sp>
        <p:nvSpPr>
          <p:cNvPr id="14" name="TextBox 13"/>
          <p:cNvSpPr txBox="1"/>
          <p:nvPr/>
        </p:nvSpPr>
        <p:spPr>
          <a:xfrm>
            <a:off x="1093788" y="3937000"/>
            <a:ext cx="6064250" cy="396875"/>
          </a:xfrm>
          <a:prstGeom prst="rect">
            <a:avLst/>
          </a:prstGeom>
          <a:noFill/>
        </p:spPr>
        <p:txBody>
          <a:bodyPr wrap="square" rtlCol="0">
            <a:spAutoFit/>
          </a:bodyPr>
          <a:lstStyle/>
          <a:p>
            <a:pPr fontAlgn="auto"/>
            <a:r>
              <a:rPr lang="id-ID" sz="1985" b="1" noProof="1" dirty="0" smtClean="0">
                <a:latin typeface="+mn-lt"/>
                <a:ea typeface="+mn-ea"/>
                <a:cs typeface="+mn-cs"/>
              </a:rPr>
              <a:t>Disusun dengan bahasa yang jelas dan mudah dipahami</a:t>
            </a:r>
            <a:endParaRPr lang="id-ID" sz="1985" b="1" noProof="1" dirty="0"/>
          </a:p>
        </p:txBody>
      </p:sp>
      <p:sp>
        <p:nvSpPr>
          <p:cNvPr id="15" name="TextBox 14"/>
          <p:cNvSpPr txBox="1"/>
          <p:nvPr/>
        </p:nvSpPr>
        <p:spPr>
          <a:xfrm>
            <a:off x="1171575" y="4646613"/>
            <a:ext cx="6457950" cy="396875"/>
          </a:xfrm>
          <a:prstGeom prst="rect">
            <a:avLst/>
          </a:prstGeom>
          <a:noFill/>
        </p:spPr>
        <p:txBody>
          <a:bodyPr wrap="square" rtlCol="0">
            <a:spAutoFit/>
          </a:bodyPr>
          <a:lstStyle/>
          <a:p>
            <a:pPr fontAlgn="auto"/>
            <a:r>
              <a:rPr lang="id-ID" sz="1985" b="1" noProof="1" dirty="0" smtClean="0">
                <a:latin typeface="+mn-lt"/>
                <a:ea typeface="+mn-ea"/>
                <a:cs typeface="+mn-cs"/>
              </a:rPr>
              <a:t>Isi yang dibahas adalah ilmu tentang suatu objek/konsep</a:t>
            </a:r>
            <a:endParaRPr lang="id-ID" sz="1985" b="1" noProof="1" dirty="0"/>
          </a:p>
        </p:txBody>
      </p:sp>
      <p:sp>
        <p:nvSpPr>
          <p:cNvPr id="16" name="TextBox 15"/>
          <p:cNvSpPr txBox="1"/>
          <p:nvPr/>
        </p:nvSpPr>
        <p:spPr>
          <a:xfrm>
            <a:off x="1093788" y="5351463"/>
            <a:ext cx="5984875" cy="398463"/>
          </a:xfrm>
          <a:prstGeom prst="rect">
            <a:avLst/>
          </a:prstGeom>
          <a:noFill/>
        </p:spPr>
        <p:txBody>
          <a:bodyPr wrap="square" rtlCol="0">
            <a:spAutoFit/>
          </a:bodyPr>
          <a:lstStyle/>
          <a:p>
            <a:pPr fontAlgn="auto"/>
            <a:r>
              <a:rPr lang="id-ID" sz="1985" b="1" noProof="1" dirty="0" smtClean="0">
                <a:latin typeface="+mn-lt"/>
                <a:ea typeface="+mn-ea"/>
                <a:cs typeface="+mn-cs"/>
              </a:rPr>
              <a:t>Objek yang dibahas bersifat umum</a:t>
            </a:r>
            <a:endParaRPr lang="id-ID" sz="1985" b="1" noProof="1" dirty="0"/>
          </a:p>
        </p:txBody>
      </p:sp>
      <p:sp>
        <p:nvSpPr>
          <p:cNvPr id="17" name="TextBox 16"/>
          <p:cNvSpPr txBox="1"/>
          <p:nvPr/>
        </p:nvSpPr>
        <p:spPr>
          <a:xfrm>
            <a:off x="1171575" y="6142038"/>
            <a:ext cx="5827713" cy="396875"/>
          </a:xfrm>
          <a:prstGeom prst="rect">
            <a:avLst/>
          </a:prstGeom>
          <a:noFill/>
        </p:spPr>
        <p:txBody>
          <a:bodyPr wrap="square" rtlCol="0">
            <a:spAutoFit/>
          </a:bodyPr>
          <a:lstStyle/>
          <a:p>
            <a:pPr fontAlgn="auto"/>
            <a:r>
              <a:rPr lang="id-ID" sz="1985" b="1" noProof="1" dirty="0" smtClean="0">
                <a:latin typeface="+mn-lt"/>
                <a:ea typeface="+mn-ea"/>
                <a:cs typeface="+mn-cs"/>
              </a:rPr>
              <a:t>Memerinci objek secara sistematis dari sudut ilmu</a:t>
            </a:r>
            <a:endParaRPr lang="id-ID" sz="1985" b="1" noProof="1" dirty="0"/>
          </a:p>
        </p:txBody>
      </p:sp>
      <p:sp>
        <p:nvSpPr>
          <p:cNvPr id="4" name="Left Arrow 3">
            <a:hlinkClick r:id="rId6" action="ppaction://hlinksldjump"/>
          </p:cNvPr>
          <p:cNvSpPr/>
          <p:nvPr/>
        </p:nvSpPr>
        <p:spPr>
          <a:xfrm>
            <a:off x="901700" y="6873875"/>
            <a:ext cx="555625" cy="476250"/>
          </a:xfrm>
          <a:prstGeom prst="leftArrow">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1985" strike="noStrike" noProof="1"/>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1554163" y="615950"/>
            <a:ext cx="7834313" cy="635000"/>
          </a:xfrm>
          <a:prstGeom prst="rect">
            <a:avLst/>
          </a:prstGeom>
          <a:noFill/>
        </p:spPr>
        <p:txBody>
          <a:bodyPr wrap="square" rtlCol="0">
            <a:spAutoFit/>
          </a:bodyPr>
          <a:lstStyle/>
          <a:p>
            <a:pPr fontAlgn="auto"/>
            <a:r>
              <a:rPr lang="id-ID" sz="3530" b="1" noProof="1" dirty="0" smtClean="0">
                <a:latin typeface="+mn-lt"/>
                <a:ea typeface="+mn-ea"/>
                <a:cs typeface="+mn-cs"/>
              </a:rPr>
              <a:t>Ciri Bahasa Teks Laporan Hasil Observasi</a:t>
            </a:r>
            <a:endParaRPr lang="id-ID" sz="3530" b="1" noProof="1" dirty="0"/>
          </a:p>
        </p:txBody>
      </p:sp>
      <p:graphicFrame>
        <p:nvGraphicFramePr>
          <p:cNvPr id="10" name="Diagram 9"/>
          <p:cNvGraphicFramePr/>
          <p:nvPr/>
        </p:nvGraphicFramePr>
        <p:xfrm>
          <a:off x="542216" y="1259982"/>
          <a:ext cx="8662561" cy="567003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11" name="TextBox 10"/>
          <p:cNvSpPr txBox="1"/>
          <p:nvPr/>
        </p:nvSpPr>
        <p:spPr>
          <a:xfrm>
            <a:off x="2668588" y="2913063"/>
            <a:ext cx="2047875" cy="500063"/>
          </a:xfrm>
          <a:prstGeom prst="rect">
            <a:avLst/>
          </a:prstGeom>
          <a:noFill/>
        </p:spPr>
        <p:txBody>
          <a:bodyPr wrap="square" rtlCol="0">
            <a:spAutoFit/>
          </a:bodyPr>
          <a:lstStyle/>
          <a:p>
            <a:pPr algn="ctr" fontAlgn="auto"/>
            <a:r>
              <a:rPr lang="id-ID" sz="2645" b="1" noProof="1" dirty="0" smtClean="0">
                <a:latin typeface="+mn-lt"/>
                <a:ea typeface="+mn-ea"/>
                <a:cs typeface="+mn-cs"/>
              </a:rPr>
              <a:t>Istilah </a:t>
            </a:r>
            <a:endParaRPr lang="id-ID" sz="2645" b="1" noProof="1" dirty="0"/>
          </a:p>
        </p:txBody>
      </p:sp>
      <p:sp>
        <p:nvSpPr>
          <p:cNvPr id="12" name="TextBox 11"/>
          <p:cNvSpPr txBox="1"/>
          <p:nvPr/>
        </p:nvSpPr>
        <p:spPr>
          <a:xfrm>
            <a:off x="5110163" y="2779713"/>
            <a:ext cx="1731963" cy="500063"/>
          </a:xfrm>
          <a:prstGeom prst="rect">
            <a:avLst/>
          </a:prstGeom>
          <a:noFill/>
        </p:spPr>
        <p:txBody>
          <a:bodyPr wrap="square" rtlCol="0">
            <a:spAutoFit/>
          </a:bodyPr>
          <a:lstStyle/>
          <a:p>
            <a:pPr algn="ctr" fontAlgn="auto"/>
            <a:r>
              <a:rPr lang="id-ID" sz="2645" b="1" noProof="1" dirty="0" smtClean="0">
                <a:latin typeface="+mn-lt"/>
                <a:ea typeface="+mn-ea"/>
                <a:cs typeface="+mn-cs"/>
              </a:rPr>
              <a:t>Kata Baku </a:t>
            </a:r>
            <a:endParaRPr lang="id-ID" sz="2645" b="1" noProof="1" dirty="0"/>
          </a:p>
        </p:txBody>
      </p:sp>
      <p:sp>
        <p:nvSpPr>
          <p:cNvPr id="13" name="TextBox 12"/>
          <p:cNvSpPr txBox="1"/>
          <p:nvPr/>
        </p:nvSpPr>
        <p:spPr>
          <a:xfrm>
            <a:off x="4873625" y="4494213"/>
            <a:ext cx="2125663" cy="906463"/>
          </a:xfrm>
          <a:prstGeom prst="rect">
            <a:avLst/>
          </a:prstGeom>
          <a:noFill/>
        </p:spPr>
        <p:txBody>
          <a:bodyPr wrap="square" rtlCol="0">
            <a:spAutoFit/>
          </a:bodyPr>
          <a:lstStyle/>
          <a:p>
            <a:pPr algn="ctr" fontAlgn="auto"/>
            <a:r>
              <a:rPr lang="id-ID" sz="2645" b="1" noProof="1" dirty="0" smtClean="0">
                <a:latin typeface="+mn-lt"/>
                <a:ea typeface="+mn-ea"/>
                <a:cs typeface="+mn-cs"/>
              </a:rPr>
              <a:t>Kalimat Definisi </a:t>
            </a:r>
            <a:endParaRPr lang="id-ID" sz="2645" b="1" noProof="1" dirty="0"/>
          </a:p>
        </p:txBody>
      </p:sp>
      <p:sp>
        <p:nvSpPr>
          <p:cNvPr id="7" name="TextBox 6"/>
          <p:cNvSpPr txBox="1"/>
          <p:nvPr/>
        </p:nvSpPr>
        <p:spPr>
          <a:xfrm>
            <a:off x="2982913" y="4565650"/>
            <a:ext cx="1654175" cy="906463"/>
          </a:xfrm>
          <a:prstGeom prst="rect">
            <a:avLst/>
          </a:prstGeom>
          <a:noFill/>
        </p:spPr>
        <p:txBody>
          <a:bodyPr wrap="square" rtlCol="0">
            <a:spAutoFit/>
          </a:bodyPr>
          <a:lstStyle/>
          <a:p>
            <a:pPr fontAlgn="auto"/>
            <a:r>
              <a:rPr lang="id-ID" sz="2645" b="1" noProof="1" dirty="0" smtClean="0">
                <a:latin typeface="+mn-lt"/>
                <a:ea typeface="+mn-ea"/>
                <a:cs typeface="+mn-cs"/>
              </a:rPr>
              <a:t>Kalimat Klasifikasi </a:t>
            </a:r>
            <a:endParaRPr lang="id-ID" sz="2645" b="1" noProof="1" dirty="0"/>
          </a:p>
        </p:txBody>
      </p:sp>
      <p:sp>
        <p:nvSpPr>
          <p:cNvPr id="4" name="Left Arrow 3">
            <a:hlinkClick r:id="rId6" action="ppaction://hlinksldjump"/>
          </p:cNvPr>
          <p:cNvSpPr/>
          <p:nvPr/>
        </p:nvSpPr>
        <p:spPr>
          <a:xfrm>
            <a:off x="901700" y="6319838"/>
            <a:ext cx="555625" cy="476250"/>
          </a:xfrm>
          <a:prstGeom prst="leftArrow">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1985" strike="noStrike" noProof="1"/>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Rectangle 4"/>
          <p:cNvSpPr/>
          <p:nvPr/>
        </p:nvSpPr>
        <p:spPr>
          <a:xfrm>
            <a:off x="1060450" y="366713"/>
            <a:ext cx="7207250" cy="712788"/>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r>
              <a:rPr lang="en-US" altLang="en-US" sz="2645" b="1" strike="noStrike" noProof="1" dirty="0" smtClean="0">
                <a:solidFill>
                  <a:schemeClr val="tx1"/>
                </a:solidFill>
              </a:rPr>
              <a:t>  </a:t>
            </a:r>
            <a:r>
              <a:rPr lang="id-ID" altLang="en-US" sz="2645" b="1" strike="noStrike" noProof="1" dirty="0" smtClean="0">
                <a:solidFill>
                  <a:schemeClr val="tx1"/>
                </a:solidFill>
              </a:rPr>
              <a:t>B</a:t>
            </a:r>
            <a:r>
              <a:rPr lang="id-ID" altLang="en-US" sz="2645" b="1" strike="noStrike" noProof="1" dirty="0">
                <a:solidFill>
                  <a:schemeClr val="tx1"/>
                </a:solidFill>
              </a:rPr>
              <a:t>. </a:t>
            </a:r>
            <a:r>
              <a:rPr lang="id-ID" sz="2645" b="1" strike="noStrike" noProof="1" dirty="0" smtClean="0">
                <a:solidFill>
                  <a:schemeClr val="tx1"/>
                </a:solidFill>
                <a:sym typeface="+mn-ea"/>
              </a:rPr>
              <a:t>Informasi dalam Teks Laporan Hasil Observasi</a:t>
            </a:r>
            <a:endParaRPr lang="id-ID" altLang="en-US" sz="2645" b="1" strike="noStrike" noProof="1" dirty="0" smtClean="0">
              <a:solidFill>
                <a:schemeClr val="tx1"/>
              </a:solidFill>
              <a:sym typeface="+mn-ea"/>
            </a:endParaRPr>
          </a:p>
        </p:txBody>
      </p:sp>
      <p:sp>
        <p:nvSpPr>
          <p:cNvPr id="6" name="Rectangle 5"/>
          <p:cNvSpPr/>
          <p:nvPr/>
        </p:nvSpPr>
        <p:spPr>
          <a:xfrm>
            <a:off x="1060450" y="1492250"/>
            <a:ext cx="4457700" cy="1452563"/>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lang="id-ID" altLang="en-US" sz="2205" b="1" strike="noStrike" noProof="1">
                <a:solidFill>
                  <a:schemeClr val="tx1"/>
                </a:solidFill>
              </a:rPr>
              <a:t>Informasi-Informasi Penting dalam Teks Laporan Hasil Observasi</a:t>
            </a:r>
            <a:endParaRPr lang="id-ID" altLang="en-US" sz="2205" b="1" strike="noStrike" noProof="1">
              <a:solidFill>
                <a:schemeClr val="tx1"/>
              </a:solidFill>
            </a:endParaRPr>
          </a:p>
        </p:txBody>
      </p:sp>
      <p:sp>
        <p:nvSpPr>
          <p:cNvPr id="7" name="Rectangle 6"/>
          <p:cNvSpPr/>
          <p:nvPr/>
        </p:nvSpPr>
        <p:spPr>
          <a:xfrm>
            <a:off x="5518150" y="3198813"/>
            <a:ext cx="4256088" cy="1417638"/>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lang="id-ID" altLang="en-US" sz="2205" b="1" strike="noStrike" noProof="1">
                <a:solidFill>
                  <a:schemeClr val="tx1"/>
                </a:solidFill>
                <a:sym typeface="+mn-ea"/>
              </a:rPr>
              <a:t>Perbandingan Informasi Teks Laporan Hasil Observasi</a:t>
            </a:r>
            <a:endParaRPr lang="id-ID" altLang="en-US" sz="2205" b="1" strike="noStrike" noProof="1">
              <a:solidFill>
                <a:schemeClr val="tx1"/>
              </a:solidFill>
              <a:sym typeface="+mn-ea"/>
            </a:endParaRPr>
          </a:p>
        </p:txBody>
      </p:sp>
      <p:sp>
        <p:nvSpPr>
          <p:cNvPr id="8" name="Down Arrow 7">
            <a:hlinkClick r:id="rId1" action="ppaction://hlinksldjump"/>
          </p:cNvPr>
          <p:cNvSpPr/>
          <p:nvPr/>
        </p:nvSpPr>
        <p:spPr>
          <a:xfrm>
            <a:off x="1381125" y="3198813"/>
            <a:ext cx="3565525" cy="2371725"/>
          </a:xfrm>
          <a:prstGeom prst="down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lang="id-ID" altLang="en-US" sz="1985" strike="noStrike" noProof="1"/>
              <a:t>Langkah-langkah menemukan informasi penting sebagai berikut</a:t>
            </a:r>
            <a:endParaRPr lang="id-ID" altLang="en-US" sz="1985" strike="noStrike" noProof="1"/>
          </a:p>
        </p:txBody>
      </p:sp>
      <p:sp>
        <p:nvSpPr>
          <p:cNvPr id="12" name="Left Arrow 11">
            <a:hlinkClick r:id="rId2" action="ppaction://hlinksldjump"/>
          </p:cNvPr>
          <p:cNvSpPr/>
          <p:nvPr/>
        </p:nvSpPr>
        <p:spPr>
          <a:xfrm>
            <a:off x="901700" y="6319838"/>
            <a:ext cx="555625" cy="476250"/>
          </a:xfrm>
          <a:prstGeom prst="leftArrow">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1985" strike="noStrike" noProof="1"/>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
          <p:cNvSpPr txBox="1"/>
          <p:nvPr/>
        </p:nvSpPr>
        <p:spPr>
          <a:xfrm>
            <a:off x="857250" y="314325"/>
            <a:ext cx="8740775" cy="1177925"/>
          </a:xfrm>
          <a:prstGeom prst="rect">
            <a:avLst/>
          </a:prstGeom>
          <a:noFill/>
        </p:spPr>
        <p:txBody>
          <a:bodyPr wrap="square" rtlCol="0">
            <a:spAutoFit/>
          </a:bodyPr>
          <a:lstStyle/>
          <a:p>
            <a:pPr fontAlgn="auto"/>
            <a:r>
              <a:rPr lang="id-ID" sz="3530" b="1" noProof="1" dirty="0" smtClean="0">
                <a:latin typeface="+mn-lt"/>
                <a:ea typeface="+mn-ea"/>
                <a:cs typeface="+mn-cs"/>
              </a:rPr>
              <a:t>Langkah-Langkah Menemukan Informasi Penting dalam Teks Laporan Hasil Observasi </a:t>
            </a:r>
            <a:endParaRPr lang="id-ID" sz="3530" b="1" noProof="1" dirty="0"/>
          </a:p>
        </p:txBody>
      </p:sp>
      <p:sp>
        <p:nvSpPr>
          <p:cNvPr id="5" name="TextBox 4"/>
          <p:cNvSpPr txBox="1"/>
          <p:nvPr/>
        </p:nvSpPr>
        <p:spPr>
          <a:xfrm>
            <a:off x="2982913" y="3386138"/>
            <a:ext cx="1890713" cy="498475"/>
          </a:xfrm>
          <a:prstGeom prst="rect">
            <a:avLst/>
          </a:prstGeom>
          <a:noFill/>
        </p:spPr>
        <p:txBody>
          <a:bodyPr wrap="square" rtlCol="0">
            <a:spAutoFit/>
          </a:bodyPr>
          <a:lstStyle/>
          <a:p>
            <a:pPr fontAlgn="auto"/>
            <a:r>
              <a:rPr lang="id-ID" sz="2645" b="1" noProof="1" dirty="0" smtClean="0">
                <a:solidFill>
                  <a:schemeClr val="bg1"/>
                </a:solidFill>
                <a:latin typeface="+mn-lt"/>
                <a:ea typeface="+mn-ea"/>
                <a:cs typeface="+mn-cs"/>
              </a:rPr>
              <a:t>Protagonis </a:t>
            </a:r>
            <a:endParaRPr lang="id-ID" sz="2645" b="1" noProof="1" dirty="0">
              <a:solidFill>
                <a:schemeClr val="bg1"/>
              </a:solidFill>
            </a:endParaRPr>
          </a:p>
        </p:txBody>
      </p:sp>
      <p:sp>
        <p:nvSpPr>
          <p:cNvPr id="6" name="TextBox 5"/>
          <p:cNvSpPr txBox="1"/>
          <p:nvPr/>
        </p:nvSpPr>
        <p:spPr>
          <a:xfrm>
            <a:off x="4164013" y="5276850"/>
            <a:ext cx="1654175" cy="498475"/>
          </a:xfrm>
          <a:prstGeom prst="rect">
            <a:avLst/>
          </a:prstGeom>
          <a:noFill/>
        </p:spPr>
        <p:txBody>
          <a:bodyPr wrap="square" rtlCol="0">
            <a:spAutoFit/>
          </a:bodyPr>
          <a:lstStyle/>
          <a:p>
            <a:pPr fontAlgn="auto"/>
            <a:r>
              <a:rPr lang="id-ID" sz="2645" b="1" noProof="1" dirty="0" smtClean="0">
                <a:solidFill>
                  <a:schemeClr val="bg1"/>
                </a:solidFill>
                <a:latin typeface="+mn-lt"/>
                <a:ea typeface="+mn-ea"/>
                <a:cs typeface="+mn-cs"/>
              </a:rPr>
              <a:t>Antagonis </a:t>
            </a:r>
            <a:endParaRPr lang="id-ID" sz="2645" b="1" noProof="1" dirty="0">
              <a:solidFill>
                <a:schemeClr val="bg1"/>
              </a:solidFill>
            </a:endParaRPr>
          </a:p>
        </p:txBody>
      </p:sp>
      <p:sp>
        <p:nvSpPr>
          <p:cNvPr id="7" name="TextBox 6"/>
          <p:cNvSpPr txBox="1"/>
          <p:nvPr/>
        </p:nvSpPr>
        <p:spPr>
          <a:xfrm>
            <a:off x="5424488" y="3306763"/>
            <a:ext cx="1654175" cy="500063"/>
          </a:xfrm>
          <a:prstGeom prst="rect">
            <a:avLst/>
          </a:prstGeom>
          <a:noFill/>
        </p:spPr>
        <p:txBody>
          <a:bodyPr wrap="square" rtlCol="0">
            <a:spAutoFit/>
          </a:bodyPr>
          <a:lstStyle/>
          <a:p>
            <a:pPr fontAlgn="auto"/>
            <a:r>
              <a:rPr lang="id-ID" sz="2645" b="1" noProof="1" dirty="0" smtClean="0">
                <a:solidFill>
                  <a:schemeClr val="bg1"/>
                </a:solidFill>
                <a:latin typeface="+mn-lt"/>
                <a:ea typeface="+mn-ea"/>
                <a:cs typeface="+mn-cs"/>
              </a:rPr>
              <a:t>Tritagonis </a:t>
            </a:r>
            <a:endParaRPr lang="id-ID" sz="2645" b="1" noProof="1" dirty="0">
              <a:solidFill>
                <a:schemeClr val="bg1"/>
              </a:solidFill>
            </a:endParaRPr>
          </a:p>
        </p:txBody>
      </p:sp>
      <p:graphicFrame>
        <p:nvGraphicFramePr>
          <p:cNvPr id="14" name="Diagram 13"/>
          <p:cNvGraphicFramePr/>
          <p:nvPr/>
        </p:nvGraphicFramePr>
        <p:xfrm>
          <a:off x="916749" y="1779572"/>
          <a:ext cx="6720001" cy="448000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15" name="TextBox 14"/>
          <p:cNvSpPr txBox="1"/>
          <p:nvPr/>
        </p:nvSpPr>
        <p:spPr>
          <a:xfrm>
            <a:off x="1014413" y="1993900"/>
            <a:ext cx="5434013" cy="906463"/>
          </a:xfrm>
          <a:prstGeom prst="rect">
            <a:avLst/>
          </a:prstGeom>
          <a:noFill/>
        </p:spPr>
        <p:txBody>
          <a:bodyPr wrap="square" rtlCol="0">
            <a:spAutoFit/>
          </a:bodyPr>
          <a:lstStyle/>
          <a:p>
            <a:pPr algn="just" fontAlgn="auto"/>
            <a:r>
              <a:rPr lang="id-ID" sz="2645" b="1" noProof="1" dirty="0" smtClean="0">
                <a:latin typeface="+mn-lt"/>
                <a:ea typeface="+mn-ea"/>
                <a:cs typeface="+mn-cs"/>
              </a:rPr>
              <a:t>1.Membaca keseluruhan teks laporan hasil observasi.</a:t>
            </a:r>
            <a:endParaRPr lang="id-ID" sz="2645" b="1" noProof="1" dirty="0"/>
          </a:p>
        </p:txBody>
      </p:sp>
      <p:sp>
        <p:nvSpPr>
          <p:cNvPr id="16" name="TextBox 15"/>
          <p:cNvSpPr txBox="1"/>
          <p:nvPr/>
        </p:nvSpPr>
        <p:spPr>
          <a:xfrm>
            <a:off x="1644650" y="3565525"/>
            <a:ext cx="4960938" cy="906463"/>
          </a:xfrm>
          <a:prstGeom prst="rect">
            <a:avLst/>
          </a:prstGeom>
          <a:noFill/>
        </p:spPr>
        <p:txBody>
          <a:bodyPr wrap="square" rtlCol="0">
            <a:spAutoFit/>
          </a:bodyPr>
          <a:lstStyle/>
          <a:p>
            <a:pPr algn="just" fontAlgn="auto"/>
            <a:r>
              <a:rPr lang="id-ID" sz="2645" b="1" noProof="1" dirty="0" smtClean="0">
                <a:latin typeface="+mn-lt"/>
                <a:ea typeface="+mn-ea"/>
                <a:cs typeface="+mn-cs"/>
              </a:rPr>
              <a:t>2.Memahami isi teks laporan hasil observasi.</a:t>
            </a:r>
            <a:endParaRPr lang="id-ID" sz="2645" b="1" noProof="1" dirty="0"/>
          </a:p>
        </p:txBody>
      </p:sp>
      <p:sp>
        <p:nvSpPr>
          <p:cNvPr id="17" name="TextBox 16"/>
          <p:cNvSpPr txBox="1"/>
          <p:nvPr/>
        </p:nvSpPr>
        <p:spPr>
          <a:xfrm>
            <a:off x="1871663" y="5073650"/>
            <a:ext cx="5765800" cy="906463"/>
          </a:xfrm>
          <a:prstGeom prst="rect">
            <a:avLst/>
          </a:prstGeom>
          <a:noFill/>
        </p:spPr>
        <p:txBody>
          <a:bodyPr wrap="square" rtlCol="0">
            <a:spAutoFit/>
          </a:bodyPr>
          <a:lstStyle/>
          <a:p>
            <a:pPr algn="just" fontAlgn="auto"/>
            <a:r>
              <a:rPr lang="id-ID" sz="2645" b="1" noProof="1" dirty="0" smtClean="0">
                <a:latin typeface="+mn-lt"/>
                <a:ea typeface="+mn-ea"/>
                <a:cs typeface="+mn-cs"/>
              </a:rPr>
              <a:t>3.Menemukan ide pokok pada setiap paragraf teks laporan hasil observasi.</a:t>
            </a:r>
            <a:endParaRPr lang="id-ID" sz="2645" b="1" noProof="1" dirty="0"/>
          </a:p>
        </p:txBody>
      </p:sp>
      <p:sp>
        <p:nvSpPr>
          <p:cNvPr id="12" name="Left Arrow 11">
            <a:hlinkClick r:id="rId6" action="ppaction://hlinksldjump"/>
          </p:cNvPr>
          <p:cNvSpPr/>
          <p:nvPr/>
        </p:nvSpPr>
        <p:spPr>
          <a:xfrm>
            <a:off x="901700" y="6319838"/>
            <a:ext cx="555625" cy="476250"/>
          </a:xfrm>
          <a:prstGeom prst="leftArrow">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1985" strike="noStrike" noProof="1"/>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3" name="Diagram 12"/>
          <p:cNvGraphicFramePr/>
          <p:nvPr/>
        </p:nvGraphicFramePr>
        <p:xfrm>
          <a:off x="900968" y="1343986"/>
          <a:ext cx="8085033" cy="448000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14" name="TextBox 13"/>
          <p:cNvSpPr txBox="1"/>
          <p:nvPr/>
        </p:nvSpPr>
        <p:spPr>
          <a:xfrm>
            <a:off x="1552575" y="2851150"/>
            <a:ext cx="3071813" cy="1449388"/>
          </a:xfrm>
          <a:prstGeom prst="rect">
            <a:avLst/>
          </a:prstGeom>
          <a:noFill/>
        </p:spPr>
        <p:txBody>
          <a:bodyPr wrap="square" rtlCol="0">
            <a:spAutoFit/>
          </a:bodyPr>
          <a:lstStyle/>
          <a:p>
            <a:pPr algn="just" fontAlgn="auto"/>
            <a:r>
              <a:rPr lang="id-ID" sz="2205" b="1" noProof="1" dirty="0" smtClean="0">
                <a:latin typeface="+mn-lt"/>
                <a:ea typeface="+mn-ea"/>
                <a:cs typeface="+mn-cs"/>
              </a:rPr>
              <a:t>Simpulan Isi Teks Laporan Hasil Observasi dalam Bentuk Peta Konsep</a:t>
            </a:r>
            <a:endParaRPr lang="id-ID" sz="2205" b="1" noProof="1" dirty="0"/>
          </a:p>
        </p:txBody>
      </p:sp>
      <p:sp>
        <p:nvSpPr>
          <p:cNvPr id="15" name="TextBox 14"/>
          <p:cNvSpPr txBox="1"/>
          <p:nvPr/>
        </p:nvSpPr>
        <p:spPr>
          <a:xfrm>
            <a:off x="5183188" y="2994025"/>
            <a:ext cx="3227388" cy="1109663"/>
          </a:xfrm>
          <a:prstGeom prst="rect">
            <a:avLst/>
          </a:prstGeom>
          <a:noFill/>
        </p:spPr>
        <p:txBody>
          <a:bodyPr wrap="square" rtlCol="0">
            <a:spAutoFit/>
          </a:bodyPr>
          <a:lstStyle/>
          <a:p>
            <a:pPr algn="just" fontAlgn="auto"/>
            <a:r>
              <a:rPr lang="id-ID" sz="2205" b="1" noProof="1" dirty="0" smtClean="0">
                <a:latin typeface="+mn-lt"/>
                <a:ea typeface="+mn-ea"/>
                <a:cs typeface="+mn-cs"/>
              </a:rPr>
              <a:t>Simpulan Isi Teks Laporan Hasil Observasi dalam Bentuk Gagasan Pokok</a:t>
            </a:r>
            <a:endParaRPr lang="id-ID" sz="2205" b="1" noProof="1" dirty="0"/>
          </a:p>
        </p:txBody>
      </p:sp>
      <p:sp>
        <p:nvSpPr>
          <p:cNvPr id="12" name="Left Arrow 11">
            <a:hlinkClick r:id="rId6" action="ppaction://hlinksldjump"/>
          </p:cNvPr>
          <p:cNvSpPr/>
          <p:nvPr/>
        </p:nvSpPr>
        <p:spPr>
          <a:xfrm>
            <a:off x="901700" y="6319838"/>
            <a:ext cx="555625" cy="476250"/>
          </a:xfrm>
          <a:prstGeom prst="leftArrow">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1985" strike="noStrike" noProof="1"/>
          </a:p>
        </p:txBody>
      </p:sp>
      <p:sp>
        <p:nvSpPr>
          <p:cNvPr id="2" name="Rectangle 1"/>
          <p:cNvSpPr/>
          <p:nvPr/>
        </p:nvSpPr>
        <p:spPr>
          <a:xfrm>
            <a:off x="1060450" y="366713"/>
            <a:ext cx="6518275" cy="785813"/>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r>
              <a:rPr lang="id-ID" altLang="en-US" sz="2645" b="1" strike="noStrike" noProof="1">
                <a:solidFill>
                  <a:schemeClr val="tx1"/>
                </a:solidFill>
              </a:rPr>
              <a:t>C. </a:t>
            </a:r>
            <a:r>
              <a:rPr lang="id-ID" sz="2645" b="1" strike="noStrike" noProof="1" dirty="0" smtClean="0">
                <a:solidFill>
                  <a:schemeClr val="tx1"/>
                </a:solidFill>
                <a:sym typeface="+mn-ea"/>
              </a:rPr>
              <a:t>Simpulan Isi Teks Laporan Hasil Observasi </a:t>
            </a:r>
            <a:endParaRPr lang="id-ID" altLang="en-US" sz="2645" b="1" strike="noStrike" noProof="1" dirty="0" smtClean="0">
              <a:solidFill>
                <a:schemeClr val="tx1"/>
              </a:solidFill>
              <a:sym typeface="+mn-ea"/>
            </a:endParaRPr>
          </a:p>
        </p:txBody>
      </p:sp>
      <p:sp>
        <p:nvSpPr>
          <p:cNvPr id="3" name="Up Arrow Callout 2">
            <a:hlinkClick r:id="rId7" action="ppaction://hlinksldjump"/>
          </p:cNvPr>
          <p:cNvSpPr/>
          <p:nvPr/>
        </p:nvSpPr>
        <p:spPr>
          <a:xfrm>
            <a:off x="5016500" y="4652963"/>
            <a:ext cx="2698750" cy="2301875"/>
          </a:xfrm>
          <a:prstGeom prst="upArrowCallo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auto">
              <a:lnSpc>
                <a:spcPct val="110000"/>
              </a:lnSpc>
            </a:pPr>
            <a:r>
              <a:rPr lang="id-ID" altLang="en-US" sz="1765" strike="noStrike" noProof="1">
                <a:solidFill>
                  <a:schemeClr val="tx1"/>
                </a:solidFill>
              </a:rPr>
              <a:t>langkah-langkah menentukan gagasan pokok pada teks laporan hasil observasi sebagai berikut.</a:t>
            </a:r>
            <a:endParaRPr lang="id-ID" altLang="en-US" sz="1765" strike="noStrike" noProof="1">
              <a:solidFill>
                <a:schemeClr val="tx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a:xfrm>
            <a:off x="1247775" y="431800"/>
            <a:ext cx="8567738" cy="1060450"/>
          </a:xfrm>
          <a:solidFill>
            <a:schemeClr val="accent6">
              <a:lumMod val="40000"/>
              <a:lumOff val="60000"/>
            </a:schemeClr>
          </a:solidFill>
          <a:ln w="12700">
            <a:solidFill>
              <a:schemeClr val="accent3"/>
            </a:solidFill>
            <a:miter lim="800000"/>
          </a:ln>
        </p:spPr>
        <p:style>
          <a:lnRef idx="2">
            <a:schemeClr val="accent3"/>
          </a:lnRef>
          <a:fillRef idx="1">
            <a:schemeClr val="lt1"/>
          </a:fillRef>
          <a:effectRef idx="0">
            <a:schemeClr val="accent3"/>
          </a:effectRef>
          <a:fontRef idx="minor">
            <a:schemeClr val="dk1"/>
          </a:fontRef>
        </p:style>
        <p:txBody>
          <a:bodyPr>
            <a:normAutofit fontScale="90000"/>
          </a:bodyPr>
          <a:lstStyle/>
          <a:p>
            <a:pPr marL="0" marR="0" indent="0" algn="ctr" defTabSz="1007745" rtl="0" eaLnBrk="1" fontAlgn="auto" latinLnBrk="0" hangingPunct="1">
              <a:lnSpc>
                <a:spcPct val="90000"/>
              </a:lnSpc>
              <a:spcBef>
                <a:spcPct val="0"/>
              </a:spcBef>
              <a:spcAft>
                <a:spcPct val="0"/>
              </a:spcAft>
              <a:buClrTx/>
              <a:buSzTx/>
              <a:buFontTx/>
              <a:buNone/>
            </a:pPr>
            <a:r>
              <a:rPr kumimoji="0" lang="id-ID" sz="3740" b="1" i="0" u="none" strike="noStrike" kern="1200" cap="none" spc="0" normalizeH="0" baseline="0" noProof="1" dirty="0" smtClean="0">
                <a:solidFill>
                  <a:schemeClr val="tx1"/>
                </a:solidFill>
                <a:effectLst>
                  <a:outerShdw blurRad="38100" dist="19050" dir="2700000" algn="tl" rotWithShape="0">
                    <a:schemeClr val="dk1">
                      <a:alpha val="40000"/>
                    </a:schemeClr>
                  </a:outerShdw>
                </a:effectLst>
                <a:latin typeface="Arial Black" panose="020B0A04020102020204" pitchFamily="34" charset="0"/>
                <a:ea typeface="+mn-ea"/>
                <a:cs typeface="+mn-cs"/>
              </a:rPr>
              <a:t>A. Definisi, Ciri, dan Jenis Teks Deskripsi</a:t>
            </a:r>
            <a:endParaRPr kumimoji="0" lang="id-ID" sz="3740" b="1" i="0" u="none" strike="noStrike" kern="1200" cap="none" spc="0" normalizeH="0" baseline="0" noProof="1" dirty="0" smtClean="0">
              <a:solidFill>
                <a:schemeClr val="tx1"/>
              </a:solidFill>
              <a:effectLst>
                <a:outerShdw blurRad="38100" dist="19050" dir="2700000" algn="tl" rotWithShape="0">
                  <a:schemeClr val="dk1">
                    <a:alpha val="40000"/>
                  </a:schemeClr>
                </a:outerShdw>
              </a:effectLst>
              <a:latin typeface="Arial Black" panose="020B0A04020102020204" pitchFamily="34" charset="0"/>
              <a:ea typeface="+mn-ea"/>
              <a:cs typeface="+mn-cs"/>
            </a:endParaRPr>
          </a:p>
        </p:txBody>
      </p:sp>
      <p:graphicFrame>
        <p:nvGraphicFramePr>
          <p:cNvPr id="12" name="Content Placeholder 11"/>
          <p:cNvGraphicFramePr>
            <a:graphicFrameLocks noGrp="1"/>
          </p:cNvGraphicFramePr>
          <p:nvPr>
            <p:ph idx="1"/>
          </p:nvPr>
        </p:nvGraphicFramePr>
        <p:xfrm>
          <a:off x="1016122" y="2001033"/>
          <a:ext cx="8905822" cy="355898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Text Box 2">
            <a:hlinkClick r:id="rId6" action="ppaction://hlinksldjump"/>
          </p:cNvPr>
          <p:cNvSpPr txBox="1"/>
          <p:nvPr/>
        </p:nvSpPr>
        <p:spPr>
          <a:xfrm>
            <a:off x="3048000" y="2178050"/>
            <a:ext cx="6767513" cy="665163"/>
          </a:xfrm>
          <a:prstGeom prst="rect">
            <a:avLst/>
          </a:prstGeom>
          <a:noFill/>
        </p:spPr>
        <p:txBody>
          <a:bodyPr wrap="square" rtlCol="0">
            <a:spAutoFit/>
          </a:bodyPr>
          <a:lstStyle/>
          <a:p>
            <a:pPr algn="ctr" fontAlgn="auto"/>
            <a:r>
              <a:rPr lang="en-US" sz="3740" b="1" noProof="1" dirty="0" err="1">
                <a:latin typeface="+mn-lt"/>
                <a:ea typeface="+mn-ea"/>
                <a:cs typeface="+mn-cs"/>
              </a:rPr>
              <a:t>Pengertian</a:t>
            </a:r>
            <a:r>
              <a:rPr lang="en-US" sz="3740" b="1" noProof="1" dirty="0">
                <a:latin typeface="+mn-lt"/>
                <a:ea typeface="+mn-ea"/>
                <a:cs typeface="+mn-cs"/>
              </a:rPr>
              <a:t> </a:t>
            </a:r>
            <a:r>
              <a:rPr lang="en-US" sz="3740" b="1" noProof="1" dirty="0" err="1">
                <a:latin typeface="+mn-lt"/>
                <a:ea typeface="+mn-ea"/>
                <a:cs typeface="+mn-cs"/>
              </a:rPr>
              <a:t>Teks</a:t>
            </a:r>
            <a:r>
              <a:rPr lang="en-US" sz="3740" b="1" noProof="1" dirty="0">
                <a:latin typeface="+mn-lt"/>
                <a:ea typeface="+mn-ea"/>
                <a:cs typeface="+mn-cs"/>
              </a:rPr>
              <a:t> </a:t>
            </a:r>
            <a:r>
              <a:rPr lang="en-US" sz="3740" b="1" noProof="1" dirty="0" err="1">
                <a:latin typeface="+mn-lt"/>
                <a:ea typeface="+mn-ea"/>
                <a:cs typeface="+mn-cs"/>
              </a:rPr>
              <a:t>Deskripsi</a:t>
            </a:r>
            <a:endParaRPr lang="en-US" sz="3740" b="1" noProof="1" dirty="0"/>
          </a:p>
        </p:txBody>
      </p:sp>
      <p:sp>
        <p:nvSpPr>
          <p:cNvPr id="4" name="Text Box 3">
            <a:hlinkClick r:id="rId7" action="ppaction://hlinksldjump"/>
          </p:cNvPr>
          <p:cNvSpPr txBox="1"/>
          <p:nvPr/>
        </p:nvSpPr>
        <p:spPr>
          <a:xfrm>
            <a:off x="3154363" y="3440113"/>
            <a:ext cx="6554788" cy="665163"/>
          </a:xfrm>
          <a:prstGeom prst="rect">
            <a:avLst/>
          </a:prstGeom>
          <a:noFill/>
        </p:spPr>
        <p:txBody>
          <a:bodyPr wrap="square" rtlCol="0">
            <a:spAutoFit/>
          </a:bodyPr>
          <a:lstStyle/>
          <a:p>
            <a:pPr algn="ctr" fontAlgn="auto"/>
            <a:r>
              <a:rPr lang="en-US" sz="3740" b="1" noProof="1" dirty="0" err="1">
                <a:latin typeface="+mn-lt"/>
                <a:ea typeface="+mn-ea"/>
                <a:cs typeface="+mn-cs"/>
              </a:rPr>
              <a:t>Ciri-Ciri</a:t>
            </a:r>
            <a:r>
              <a:rPr lang="en-US" sz="3740" b="1" noProof="1" dirty="0">
                <a:latin typeface="+mn-lt"/>
                <a:ea typeface="+mn-ea"/>
                <a:cs typeface="+mn-cs"/>
              </a:rPr>
              <a:t> </a:t>
            </a:r>
            <a:r>
              <a:rPr lang="en-US" sz="3740" b="1" noProof="1" dirty="0" err="1">
                <a:latin typeface="+mn-lt"/>
                <a:ea typeface="+mn-ea"/>
                <a:cs typeface="+mn-cs"/>
              </a:rPr>
              <a:t>Teks</a:t>
            </a:r>
            <a:r>
              <a:rPr lang="en-US" sz="3740" b="1" noProof="1" dirty="0">
                <a:latin typeface="+mn-lt"/>
                <a:ea typeface="+mn-ea"/>
                <a:cs typeface="+mn-cs"/>
              </a:rPr>
              <a:t> </a:t>
            </a:r>
            <a:r>
              <a:rPr lang="en-US" sz="3740" b="1" noProof="1" dirty="0" err="1">
                <a:latin typeface="+mn-lt"/>
                <a:ea typeface="+mn-ea"/>
                <a:cs typeface="+mn-cs"/>
              </a:rPr>
              <a:t>Deskripsi</a:t>
            </a:r>
            <a:endParaRPr lang="en-US" sz="3740" b="1" noProof="1" dirty="0"/>
          </a:p>
        </p:txBody>
      </p:sp>
      <p:sp>
        <p:nvSpPr>
          <p:cNvPr id="5" name="Text Box 4">
            <a:hlinkClick r:id="rId8" action="ppaction://hlinksldjump"/>
          </p:cNvPr>
          <p:cNvSpPr txBox="1"/>
          <p:nvPr/>
        </p:nvSpPr>
        <p:spPr>
          <a:xfrm>
            <a:off x="3136900" y="4627563"/>
            <a:ext cx="6572250" cy="666750"/>
          </a:xfrm>
          <a:prstGeom prst="rect">
            <a:avLst/>
          </a:prstGeom>
          <a:noFill/>
        </p:spPr>
        <p:txBody>
          <a:bodyPr wrap="square" rtlCol="0">
            <a:spAutoFit/>
          </a:bodyPr>
          <a:lstStyle/>
          <a:p>
            <a:pPr algn="ctr" fontAlgn="auto"/>
            <a:r>
              <a:rPr lang="en-US" sz="3740" b="1" noProof="1">
                <a:latin typeface="+mn-lt"/>
                <a:ea typeface="+mn-ea"/>
                <a:cs typeface="+mn-cs"/>
              </a:rPr>
              <a:t>Jenis Teks Deskripsi</a:t>
            </a:r>
            <a:endParaRPr lang="en-US" sz="3740" b="1" noProof="1"/>
          </a:p>
        </p:txBody>
      </p:sp>
      <p:sp>
        <p:nvSpPr>
          <p:cNvPr id="11" name="Left Arrow 10"/>
          <p:cNvSpPr/>
          <p:nvPr/>
        </p:nvSpPr>
        <p:spPr>
          <a:xfrm>
            <a:off x="500063" y="6570663"/>
            <a:ext cx="652463" cy="40798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2105" strike="noStrike" noProof="1"/>
          </a:p>
        </p:txBody>
      </p:sp>
      <p:sp>
        <p:nvSpPr>
          <p:cNvPr id="13" name="Text Box 12">
            <a:hlinkClick r:id="rId9" action="ppaction://hlinksldjump"/>
          </p:cNvPr>
          <p:cNvSpPr txBox="1"/>
          <p:nvPr/>
        </p:nvSpPr>
        <p:spPr>
          <a:xfrm>
            <a:off x="392113" y="6429375"/>
            <a:ext cx="884238" cy="415925"/>
          </a:xfrm>
          <a:prstGeom prst="rect">
            <a:avLst/>
          </a:prstGeom>
          <a:noFill/>
        </p:spPr>
        <p:txBody>
          <a:bodyPr wrap="square" rtlCol="0">
            <a:spAutoFit/>
          </a:bodyPr>
          <a:lstStyle/>
          <a:p>
            <a:pPr fontAlgn="auto"/>
            <a:endParaRPr lang="en-US" sz="2105" noProof="1"/>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857250" y="708025"/>
            <a:ext cx="8583613" cy="1177925"/>
          </a:xfrm>
          <a:prstGeom prst="rect">
            <a:avLst/>
          </a:prstGeom>
          <a:noFill/>
        </p:spPr>
        <p:txBody>
          <a:bodyPr wrap="square" rtlCol="0">
            <a:spAutoFit/>
          </a:bodyPr>
          <a:lstStyle/>
          <a:p>
            <a:pPr algn="ctr" fontAlgn="auto"/>
            <a:r>
              <a:rPr lang="id-ID" sz="3530" b="1" noProof="1" dirty="0" smtClean="0">
                <a:latin typeface="+mn-lt"/>
                <a:ea typeface="+mn-ea"/>
                <a:cs typeface="+mn-cs"/>
              </a:rPr>
              <a:t>Langkah-Langkah Menentukan Gagasan Pokok pada Teks Laporan Hasil Observasi </a:t>
            </a:r>
            <a:endParaRPr lang="id-ID" sz="3530" b="1" noProof="1" dirty="0"/>
          </a:p>
        </p:txBody>
      </p:sp>
      <p:graphicFrame>
        <p:nvGraphicFramePr>
          <p:cNvPr id="8" name="Diagram 7"/>
          <p:cNvGraphicFramePr/>
          <p:nvPr/>
        </p:nvGraphicFramePr>
        <p:xfrm>
          <a:off x="620966" y="1968737"/>
          <a:ext cx="8977564" cy="5118786"/>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9" name="TextBox 8"/>
          <p:cNvSpPr txBox="1"/>
          <p:nvPr/>
        </p:nvSpPr>
        <p:spPr>
          <a:xfrm>
            <a:off x="1250950" y="2065338"/>
            <a:ext cx="5827713" cy="431800"/>
          </a:xfrm>
          <a:prstGeom prst="rect">
            <a:avLst/>
          </a:prstGeom>
          <a:noFill/>
        </p:spPr>
        <p:txBody>
          <a:bodyPr wrap="square" rtlCol="0">
            <a:spAutoFit/>
          </a:bodyPr>
          <a:lstStyle/>
          <a:p>
            <a:pPr fontAlgn="auto"/>
            <a:r>
              <a:rPr lang="id-ID" sz="2205" b="1" noProof="1" dirty="0" smtClean="0">
                <a:latin typeface="+mn-lt"/>
                <a:ea typeface="+mn-ea"/>
                <a:cs typeface="+mn-cs"/>
              </a:rPr>
              <a:t>1.Mendaftar kata-kata kunci pada teks.</a:t>
            </a:r>
            <a:endParaRPr lang="id-ID" sz="2205" b="1" noProof="1" dirty="0"/>
          </a:p>
        </p:txBody>
      </p:sp>
      <p:sp>
        <p:nvSpPr>
          <p:cNvPr id="10" name="TextBox 9"/>
          <p:cNvSpPr txBox="1"/>
          <p:nvPr/>
        </p:nvSpPr>
        <p:spPr>
          <a:xfrm>
            <a:off x="1250950" y="2994025"/>
            <a:ext cx="5984875" cy="771525"/>
          </a:xfrm>
          <a:prstGeom prst="rect">
            <a:avLst/>
          </a:prstGeom>
          <a:noFill/>
        </p:spPr>
        <p:txBody>
          <a:bodyPr wrap="square" rtlCol="0">
            <a:spAutoFit/>
          </a:bodyPr>
          <a:lstStyle/>
          <a:p>
            <a:pPr fontAlgn="auto"/>
            <a:r>
              <a:rPr lang="id-ID" sz="2205" b="1" noProof="1" dirty="0" smtClean="0">
                <a:latin typeface="+mn-lt"/>
                <a:ea typeface="+mn-ea"/>
                <a:cs typeface="+mn-cs"/>
              </a:rPr>
              <a:t>2.Memetakan bagian-bagian pada teks hasil observasi.</a:t>
            </a:r>
            <a:endParaRPr lang="id-ID" sz="2205" b="1" noProof="1" dirty="0"/>
          </a:p>
        </p:txBody>
      </p:sp>
      <p:sp>
        <p:nvSpPr>
          <p:cNvPr id="11" name="TextBox 10"/>
          <p:cNvSpPr txBox="1"/>
          <p:nvPr/>
        </p:nvSpPr>
        <p:spPr>
          <a:xfrm>
            <a:off x="1250950" y="3994150"/>
            <a:ext cx="5907088" cy="771525"/>
          </a:xfrm>
          <a:prstGeom prst="rect">
            <a:avLst/>
          </a:prstGeom>
          <a:noFill/>
        </p:spPr>
        <p:txBody>
          <a:bodyPr wrap="square" rtlCol="0">
            <a:spAutoFit/>
          </a:bodyPr>
          <a:lstStyle/>
          <a:p>
            <a:pPr fontAlgn="auto"/>
            <a:r>
              <a:rPr lang="id-ID" sz="2205" b="1" noProof="1" dirty="0" smtClean="0">
                <a:latin typeface="+mn-lt"/>
                <a:ea typeface="+mn-ea"/>
                <a:cs typeface="+mn-cs"/>
              </a:rPr>
              <a:t>3.Memetakan paragraf (memilih kalimat utama dan penjelas)</a:t>
            </a:r>
            <a:endParaRPr lang="id-ID" sz="2205" b="1" noProof="1" dirty="0"/>
          </a:p>
        </p:txBody>
      </p:sp>
      <p:sp>
        <p:nvSpPr>
          <p:cNvPr id="12" name="TextBox 11"/>
          <p:cNvSpPr txBox="1"/>
          <p:nvPr/>
        </p:nvSpPr>
        <p:spPr>
          <a:xfrm>
            <a:off x="1171575" y="5040313"/>
            <a:ext cx="6064250" cy="769938"/>
          </a:xfrm>
          <a:prstGeom prst="rect">
            <a:avLst/>
          </a:prstGeom>
          <a:noFill/>
        </p:spPr>
        <p:txBody>
          <a:bodyPr wrap="square" rtlCol="0">
            <a:spAutoFit/>
          </a:bodyPr>
          <a:lstStyle/>
          <a:p>
            <a:pPr fontAlgn="auto"/>
            <a:r>
              <a:rPr lang="id-ID" sz="2205" b="1" noProof="1" dirty="0" smtClean="0">
                <a:latin typeface="+mn-lt"/>
                <a:ea typeface="+mn-ea"/>
                <a:cs typeface="+mn-cs"/>
              </a:rPr>
              <a:t>4.Menentukan kalimat utama (kalimat yang dijelaskan kalimat lain)</a:t>
            </a:r>
            <a:endParaRPr lang="id-ID" sz="2205" b="1" noProof="1" dirty="0"/>
          </a:p>
        </p:txBody>
      </p:sp>
      <p:sp>
        <p:nvSpPr>
          <p:cNvPr id="13" name="TextBox 12"/>
          <p:cNvSpPr txBox="1"/>
          <p:nvPr/>
        </p:nvSpPr>
        <p:spPr>
          <a:xfrm>
            <a:off x="1171575" y="6208713"/>
            <a:ext cx="5907088" cy="431800"/>
          </a:xfrm>
          <a:prstGeom prst="rect">
            <a:avLst/>
          </a:prstGeom>
          <a:noFill/>
        </p:spPr>
        <p:txBody>
          <a:bodyPr wrap="square" rtlCol="0">
            <a:spAutoFit/>
          </a:bodyPr>
          <a:lstStyle/>
          <a:p>
            <a:pPr fontAlgn="auto"/>
            <a:r>
              <a:rPr lang="id-ID" sz="2205" b="1" noProof="1" dirty="0" smtClean="0">
                <a:latin typeface="+mn-lt"/>
                <a:ea typeface="+mn-ea"/>
                <a:cs typeface="+mn-cs"/>
              </a:rPr>
              <a:t>5.Merumuskan inti kalimat utama</a:t>
            </a:r>
            <a:endParaRPr lang="id-ID" sz="2205" b="1" noProof="1" dirty="0"/>
          </a:p>
        </p:txBody>
      </p:sp>
      <p:sp>
        <p:nvSpPr>
          <p:cNvPr id="3" name="Left Arrow 2">
            <a:hlinkClick r:id="rId6" action="ppaction://hlinksldjump"/>
          </p:cNvPr>
          <p:cNvSpPr/>
          <p:nvPr/>
        </p:nvSpPr>
        <p:spPr>
          <a:xfrm>
            <a:off x="901700" y="6951663"/>
            <a:ext cx="555625" cy="477838"/>
          </a:xfrm>
          <a:prstGeom prst="leftArrow">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1985" strike="noStrike" noProof="1"/>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Left Arrow 11">
            <a:hlinkClick r:id="rId1" action="ppaction://hlinksldjump"/>
          </p:cNvPr>
          <p:cNvSpPr/>
          <p:nvPr/>
        </p:nvSpPr>
        <p:spPr>
          <a:xfrm>
            <a:off x="901700" y="6319838"/>
            <a:ext cx="555625" cy="476250"/>
          </a:xfrm>
          <a:prstGeom prst="leftArrow">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1985" strike="noStrike" noProof="1"/>
          </a:p>
        </p:txBody>
      </p:sp>
      <p:sp>
        <p:nvSpPr>
          <p:cNvPr id="3" name="Rectangle 2"/>
          <p:cNvSpPr/>
          <p:nvPr/>
        </p:nvSpPr>
        <p:spPr>
          <a:xfrm>
            <a:off x="1060450" y="366713"/>
            <a:ext cx="7564438" cy="971550"/>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endParaRPr lang="id-ID" altLang="en-US" sz="2645" b="1" strike="noStrike" noProof="1">
              <a:solidFill>
                <a:schemeClr val="tx1"/>
              </a:solidFill>
            </a:endParaRPr>
          </a:p>
          <a:p>
            <a:pPr algn="l" fontAlgn="auto"/>
            <a:r>
              <a:rPr lang="id-ID" altLang="en-US" sz="2645" b="1" strike="noStrike" noProof="1">
                <a:solidFill>
                  <a:schemeClr val="tx1"/>
                </a:solidFill>
              </a:rPr>
              <a:t>D. </a:t>
            </a:r>
            <a:r>
              <a:rPr lang="id-ID" sz="2645" b="1" strike="noStrike" noProof="1" dirty="0" smtClean="0">
                <a:solidFill>
                  <a:schemeClr val="tx1"/>
                </a:solidFill>
                <a:sym typeface="+mn-ea"/>
              </a:rPr>
              <a:t>Struktur dan Aspek Kebahasaan Teks Laporan Hasil Observasi</a:t>
            </a:r>
            <a:endParaRPr lang="id-ID" sz="2645" b="1" strike="noStrike" noProof="1" dirty="0">
              <a:solidFill>
                <a:schemeClr val="tx1"/>
              </a:solidFill>
            </a:endParaRPr>
          </a:p>
          <a:p>
            <a:pPr algn="l" fontAlgn="auto"/>
            <a:r>
              <a:rPr lang="id-ID" sz="2645" b="1" strike="noStrike" noProof="1" dirty="0" smtClean="0">
                <a:solidFill>
                  <a:schemeClr val="tx1"/>
                </a:solidFill>
                <a:sym typeface="+mn-ea"/>
              </a:rPr>
              <a:t> </a:t>
            </a:r>
            <a:endParaRPr lang="id-ID" altLang="en-US" sz="2645" b="1" strike="noStrike" noProof="1" dirty="0" smtClean="0">
              <a:solidFill>
                <a:schemeClr val="tx1"/>
              </a:solidFill>
              <a:sym typeface="+mn-ea"/>
            </a:endParaRPr>
          </a:p>
        </p:txBody>
      </p:sp>
      <p:sp>
        <p:nvSpPr>
          <p:cNvPr id="6" name="7-Point Star 5">
            <a:hlinkClick r:id="rId2" action="ppaction://hlinksldjump"/>
          </p:cNvPr>
          <p:cNvSpPr/>
          <p:nvPr/>
        </p:nvSpPr>
        <p:spPr>
          <a:xfrm>
            <a:off x="1219200" y="1708150"/>
            <a:ext cx="3810000" cy="3500438"/>
          </a:xfrm>
          <a:prstGeom prst="star7">
            <a:avLst/>
          </a:prstGeom>
        </p:spPr>
        <p:style>
          <a:lnRef idx="1">
            <a:schemeClr val="accent6"/>
          </a:lnRef>
          <a:fillRef idx="2">
            <a:schemeClr val="accent6"/>
          </a:fillRef>
          <a:effectRef idx="1">
            <a:schemeClr val="accent6"/>
          </a:effectRef>
          <a:fontRef idx="minor">
            <a:schemeClr val="dk1"/>
          </a:fontRef>
        </p:style>
        <p:txBody>
          <a:bodyPr rtlCol="0" anchor="ctr"/>
          <a:lstStyle/>
          <a:p>
            <a:pPr algn="ctr" fontAlgn="auto"/>
            <a:endParaRPr lang="en-US" altLang="en-US" sz="2205" b="1" strike="noStrike" noProof="1" dirty="0" smtClean="0">
              <a:solidFill>
                <a:schemeClr val="tx1"/>
              </a:solidFill>
            </a:endParaRPr>
          </a:p>
          <a:p>
            <a:pPr algn="ctr" fontAlgn="auto"/>
            <a:r>
              <a:rPr lang="id-ID" altLang="en-US" sz="2205" b="1" strike="noStrike" noProof="1" dirty="0" smtClean="0">
                <a:solidFill>
                  <a:schemeClr val="tx1"/>
                </a:solidFill>
              </a:rPr>
              <a:t>Struktur </a:t>
            </a:r>
            <a:r>
              <a:rPr lang="id-ID" altLang="en-US" sz="2205" b="1" strike="noStrike" noProof="1" dirty="0">
                <a:solidFill>
                  <a:schemeClr val="tx1"/>
                </a:solidFill>
              </a:rPr>
              <a:t>Teks Laporan Hasil Observasi</a:t>
            </a:r>
            <a:endParaRPr lang="id-ID" altLang="en-US" sz="2205" b="1" strike="noStrike" noProof="1" dirty="0">
              <a:solidFill>
                <a:schemeClr val="tx1"/>
              </a:solidFill>
            </a:endParaRPr>
          </a:p>
        </p:txBody>
      </p:sp>
      <p:sp>
        <p:nvSpPr>
          <p:cNvPr id="7" name="7-Point Star 6">
            <a:hlinkClick r:id="rId3" action="ppaction://hlinksldjump"/>
          </p:cNvPr>
          <p:cNvSpPr/>
          <p:nvPr/>
        </p:nvSpPr>
        <p:spPr>
          <a:xfrm>
            <a:off x="5029200" y="2208213"/>
            <a:ext cx="4254500" cy="4416425"/>
          </a:xfrm>
          <a:prstGeom prst="star7">
            <a:avLst/>
          </a:prstGeom>
        </p:spPr>
        <p:style>
          <a:lnRef idx="1">
            <a:schemeClr val="accent6"/>
          </a:lnRef>
          <a:fillRef idx="2">
            <a:schemeClr val="accent6"/>
          </a:fillRef>
          <a:effectRef idx="1">
            <a:schemeClr val="accent6"/>
          </a:effectRef>
          <a:fontRef idx="minor">
            <a:schemeClr val="dk1"/>
          </a:fontRef>
        </p:style>
        <p:txBody>
          <a:bodyPr rtlCol="0" anchor="ctr"/>
          <a:lstStyle/>
          <a:p>
            <a:pPr algn="ctr" fontAlgn="auto"/>
            <a:endParaRPr lang="en-US" altLang="en-US" sz="2205" b="1" strike="noStrike" noProof="1" dirty="0" smtClean="0">
              <a:solidFill>
                <a:schemeClr val="tx1"/>
              </a:solidFill>
            </a:endParaRPr>
          </a:p>
          <a:p>
            <a:pPr algn="ctr" fontAlgn="auto"/>
            <a:r>
              <a:rPr lang="id-ID" altLang="en-US" sz="2205" b="1" strike="noStrike" noProof="1" dirty="0" smtClean="0">
                <a:solidFill>
                  <a:schemeClr val="tx1"/>
                </a:solidFill>
              </a:rPr>
              <a:t>Aspek </a:t>
            </a:r>
            <a:r>
              <a:rPr lang="id-ID" altLang="en-US" sz="2205" b="1" strike="noStrike" noProof="1" dirty="0">
                <a:solidFill>
                  <a:schemeClr val="tx1"/>
                </a:solidFill>
              </a:rPr>
              <a:t>Kebahasaan pada Teks Laporan Hasil Observasi</a:t>
            </a:r>
            <a:endParaRPr lang="id-ID" altLang="en-US" sz="2205" b="1" strike="noStrike" noProof="1" dirty="0">
              <a:solidFill>
                <a:schemeClr val="tx1"/>
              </a:solidFill>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1330325" y="393700"/>
            <a:ext cx="7874000" cy="635000"/>
          </a:xfrm>
          <a:prstGeom prst="rect">
            <a:avLst/>
          </a:prstGeom>
          <a:noFill/>
        </p:spPr>
        <p:txBody>
          <a:bodyPr wrap="square" rtlCol="0">
            <a:spAutoFit/>
          </a:bodyPr>
          <a:lstStyle/>
          <a:p>
            <a:pPr fontAlgn="auto"/>
            <a:r>
              <a:rPr lang="id-ID" sz="3530" b="1" noProof="1" dirty="0" smtClean="0">
                <a:latin typeface="+mn-lt"/>
                <a:ea typeface="+mn-ea"/>
                <a:cs typeface="+mn-cs"/>
              </a:rPr>
              <a:t>Struktur Teks Laporan Hasil Observasi</a:t>
            </a:r>
            <a:endParaRPr lang="id-ID" sz="3530" b="1" noProof="1" dirty="0"/>
          </a:p>
        </p:txBody>
      </p:sp>
      <p:graphicFrame>
        <p:nvGraphicFramePr>
          <p:cNvPr id="24" name="Diagram 23"/>
          <p:cNvGraphicFramePr/>
          <p:nvPr/>
        </p:nvGraphicFramePr>
        <p:xfrm>
          <a:off x="306000" y="1540000"/>
          <a:ext cx="9843783" cy="448000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5" name="TextBox 24"/>
          <p:cNvSpPr txBox="1"/>
          <p:nvPr/>
        </p:nvSpPr>
        <p:spPr>
          <a:xfrm rot="10800000" flipV="1">
            <a:off x="5110163" y="2108200"/>
            <a:ext cx="2362200" cy="500063"/>
          </a:xfrm>
          <a:prstGeom prst="rect">
            <a:avLst/>
          </a:prstGeom>
          <a:noFill/>
        </p:spPr>
        <p:txBody>
          <a:bodyPr wrap="square" rtlCol="0">
            <a:spAutoFit/>
          </a:bodyPr>
          <a:lstStyle/>
          <a:p>
            <a:pPr algn="ctr" fontAlgn="auto"/>
            <a:r>
              <a:rPr lang="id-ID" sz="2645" b="1" noProof="1" dirty="0" smtClean="0">
                <a:latin typeface="+mn-lt"/>
                <a:ea typeface="+mn-ea"/>
                <a:cs typeface="+mn-cs"/>
              </a:rPr>
              <a:t>Definisi Umum </a:t>
            </a:r>
            <a:endParaRPr lang="id-ID" sz="2645" b="1" noProof="1" dirty="0"/>
          </a:p>
        </p:txBody>
      </p:sp>
      <p:sp>
        <p:nvSpPr>
          <p:cNvPr id="26" name="TextBox 25"/>
          <p:cNvSpPr txBox="1"/>
          <p:nvPr/>
        </p:nvSpPr>
        <p:spPr>
          <a:xfrm>
            <a:off x="5110163" y="2994025"/>
            <a:ext cx="2598738" cy="500063"/>
          </a:xfrm>
          <a:prstGeom prst="rect">
            <a:avLst/>
          </a:prstGeom>
          <a:noFill/>
        </p:spPr>
        <p:txBody>
          <a:bodyPr wrap="square" rtlCol="0">
            <a:spAutoFit/>
          </a:bodyPr>
          <a:lstStyle/>
          <a:p>
            <a:pPr fontAlgn="auto"/>
            <a:r>
              <a:rPr lang="id-ID" sz="2645" b="1" noProof="1" dirty="0" smtClean="0">
                <a:latin typeface="+mn-lt"/>
                <a:ea typeface="+mn-ea"/>
                <a:cs typeface="+mn-cs"/>
              </a:rPr>
              <a:t>Deskripsi Bagian </a:t>
            </a:r>
            <a:endParaRPr lang="id-ID" sz="2645" b="1" noProof="1" dirty="0"/>
          </a:p>
        </p:txBody>
      </p:sp>
      <p:sp>
        <p:nvSpPr>
          <p:cNvPr id="27" name="TextBox 26"/>
          <p:cNvSpPr txBox="1"/>
          <p:nvPr/>
        </p:nvSpPr>
        <p:spPr>
          <a:xfrm rot="10800000" flipV="1">
            <a:off x="4953000" y="3932238"/>
            <a:ext cx="3227388" cy="500063"/>
          </a:xfrm>
          <a:prstGeom prst="rect">
            <a:avLst/>
          </a:prstGeom>
          <a:noFill/>
        </p:spPr>
        <p:txBody>
          <a:bodyPr wrap="square" rtlCol="0">
            <a:spAutoFit/>
          </a:bodyPr>
          <a:lstStyle/>
          <a:p>
            <a:pPr fontAlgn="auto"/>
            <a:r>
              <a:rPr lang="id-ID" sz="2645" b="1" noProof="1" dirty="0" smtClean="0">
                <a:latin typeface="+mn-lt"/>
                <a:ea typeface="+mn-ea"/>
                <a:cs typeface="+mn-cs"/>
              </a:rPr>
              <a:t>Deskripsi Manfaat </a:t>
            </a:r>
            <a:endParaRPr lang="id-ID" sz="2645" b="1" noProof="1" dirty="0"/>
          </a:p>
        </p:txBody>
      </p:sp>
      <p:sp>
        <p:nvSpPr>
          <p:cNvPr id="28" name="TextBox 27"/>
          <p:cNvSpPr txBox="1"/>
          <p:nvPr/>
        </p:nvSpPr>
        <p:spPr>
          <a:xfrm>
            <a:off x="5110163" y="4803775"/>
            <a:ext cx="2676525" cy="498475"/>
          </a:xfrm>
          <a:prstGeom prst="rect">
            <a:avLst/>
          </a:prstGeom>
          <a:noFill/>
        </p:spPr>
        <p:txBody>
          <a:bodyPr wrap="square" rtlCol="0">
            <a:spAutoFit/>
          </a:bodyPr>
          <a:lstStyle/>
          <a:p>
            <a:pPr algn="ctr" fontAlgn="auto"/>
            <a:r>
              <a:rPr lang="id-ID" sz="2645" b="1" noProof="1" dirty="0" smtClean="0">
                <a:latin typeface="+mn-lt"/>
                <a:ea typeface="+mn-ea"/>
                <a:cs typeface="+mn-cs"/>
              </a:rPr>
              <a:t>Simpulan </a:t>
            </a:r>
            <a:endParaRPr lang="id-ID" sz="2645" b="1" noProof="1" dirty="0"/>
          </a:p>
        </p:txBody>
      </p:sp>
      <p:sp>
        <p:nvSpPr>
          <p:cNvPr id="12" name="Left Arrow 11">
            <a:hlinkClick r:id="rId6" action="ppaction://hlinksldjump"/>
          </p:cNvPr>
          <p:cNvSpPr/>
          <p:nvPr/>
        </p:nvSpPr>
        <p:spPr>
          <a:xfrm>
            <a:off x="901700" y="6319838"/>
            <a:ext cx="555625" cy="476250"/>
          </a:xfrm>
          <a:prstGeom prst="leftArrow">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1985" strike="noStrike" noProof="1"/>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3" name="TextBox 1"/>
          <p:cNvSpPr txBox="1"/>
          <p:nvPr/>
        </p:nvSpPr>
        <p:spPr>
          <a:xfrm>
            <a:off x="1273175" y="393700"/>
            <a:ext cx="7573963" cy="1200150"/>
          </a:xfrm>
          <a:prstGeom prst="rect">
            <a:avLst/>
          </a:prstGeom>
          <a:noFill/>
          <a:ln w="9525">
            <a:noFill/>
          </a:ln>
        </p:spPr>
        <p:txBody>
          <a:bodyPr wrap="square" anchor="t">
            <a:spAutoFit/>
          </a:bodyPr>
          <a:p>
            <a:r>
              <a:rPr lang="id-ID" altLang="en-US" sz="3600" b="1" dirty="0">
                <a:latin typeface="Calibri" panose="020F0502020204030204" charset="0"/>
              </a:rPr>
              <a:t>Aspek Kebahasaan pada Teks Laporan Hasil Observasi</a:t>
            </a:r>
            <a:endParaRPr lang="id-ID" altLang="en-US" sz="3600" b="1" dirty="0">
              <a:latin typeface="Calibri" panose="020F0502020204030204" charset="0"/>
            </a:endParaRPr>
          </a:p>
        </p:txBody>
      </p:sp>
      <p:graphicFrame>
        <p:nvGraphicFramePr>
          <p:cNvPr id="12" name="Diagram 11"/>
          <p:cNvGraphicFramePr/>
          <p:nvPr/>
        </p:nvGraphicFramePr>
        <p:xfrm>
          <a:off x="620966" y="1181232"/>
          <a:ext cx="7901259" cy="669377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13" name="TextBox 12"/>
          <p:cNvSpPr txBox="1"/>
          <p:nvPr/>
        </p:nvSpPr>
        <p:spPr>
          <a:xfrm>
            <a:off x="4873625" y="2493963"/>
            <a:ext cx="1495425" cy="906463"/>
          </a:xfrm>
          <a:prstGeom prst="rect">
            <a:avLst/>
          </a:prstGeom>
          <a:noFill/>
        </p:spPr>
        <p:txBody>
          <a:bodyPr wrap="square" rtlCol="0">
            <a:spAutoFit/>
          </a:bodyPr>
          <a:lstStyle/>
          <a:p>
            <a:pPr algn="ctr" fontAlgn="auto"/>
            <a:r>
              <a:rPr lang="id-ID" sz="2645" b="1" noProof="1" dirty="0" smtClean="0">
                <a:latin typeface="+mn-lt"/>
                <a:ea typeface="+mn-ea"/>
                <a:cs typeface="+mn-cs"/>
              </a:rPr>
              <a:t>Kalimat Efektif </a:t>
            </a:r>
            <a:endParaRPr lang="id-ID" sz="2645" b="1" noProof="1" dirty="0"/>
          </a:p>
        </p:txBody>
      </p:sp>
      <p:sp>
        <p:nvSpPr>
          <p:cNvPr id="14" name="TextBox 13"/>
          <p:cNvSpPr txBox="1"/>
          <p:nvPr/>
        </p:nvSpPr>
        <p:spPr>
          <a:xfrm>
            <a:off x="5130800" y="4494213"/>
            <a:ext cx="1858963" cy="906463"/>
          </a:xfrm>
          <a:prstGeom prst="rect">
            <a:avLst/>
          </a:prstGeom>
          <a:noFill/>
        </p:spPr>
        <p:txBody>
          <a:bodyPr wrap="square" rtlCol="0">
            <a:spAutoFit/>
          </a:bodyPr>
          <a:lstStyle/>
          <a:p>
            <a:pPr algn="ctr" fontAlgn="auto"/>
            <a:r>
              <a:rPr lang="id-ID" sz="2645" b="1" noProof="1" dirty="0" smtClean="0">
                <a:latin typeface="+mn-lt"/>
                <a:ea typeface="+mn-ea"/>
                <a:cs typeface="+mn-cs"/>
              </a:rPr>
              <a:t>Huruf Kapital </a:t>
            </a:r>
            <a:endParaRPr lang="id-ID" sz="2645" b="1" noProof="1" dirty="0"/>
          </a:p>
        </p:txBody>
      </p:sp>
      <p:sp>
        <p:nvSpPr>
          <p:cNvPr id="15" name="TextBox 14"/>
          <p:cNvSpPr txBox="1"/>
          <p:nvPr/>
        </p:nvSpPr>
        <p:spPr>
          <a:xfrm>
            <a:off x="4006850" y="5827713"/>
            <a:ext cx="1260475" cy="906463"/>
          </a:xfrm>
          <a:prstGeom prst="rect">
            <a:avLst/>
          </a:prstGeom>
          <a:noFill/>
        </p:spPr>
        <p:txBody>
          <a:bodyPr wrap="square" rtlCol="0">
            <a:spAutoFit/>
          </a:bodyPr>
          <a:lstStyle/>
          <a:p>
            <a:pPr algn="ctr" fontAlgn="auto"/>
            <a:r>
              <a:rPr lang="id-ID" sz="2645" b="1" noProof="1" dirty="0" smtClean="0">
                <a:latin typeface="+mn-lt"/>
                <a:ea typeface="+mn-ea"/>
                <a:cs typeface="+mn-cs"/>
              </a:rPr>
              <a:t>Tanda Koma</a:t>
            </a:r>
            <a:endParaRPr lang="id-ID" sz="2645" b="1" noProof="1" dirty="0"/>
          </a:p>
        </p:txBody>
      </p:sp>
      <p:sp>
        <p:nvSpPr>
          <p:cNvPr id="16" name="TextBox 15"/>
          <p:cNvSpPr txBox="1"/>
          <p:nvPr/>
        </p:nvSpPr>
        <p:spPr>
          <a:xfrm>
            <a:off x="1958975" y="4567238"/>
            <a:ext cx="1576388" cy="906463"/>
          </a:xfrm>
          <a:prstGeom prst="rect">
            <a:avLst/>
          </a:prstGeom>
          <a:noFill/>
        </p:spPr>
        <p:txBody>
          <a:bodyPr wrap="square" rtlCol="0">
            <a:spAutoFit/>
          </a:bodyPr>
          <a:lstStyle/>
          <a:p>
            <a:pPr algn="ctr" fontAlgn="auto"/>
            <a:r>
              <a:rPr lang="id-ID" sz="2645" b="1" noProof="1" dirty="0" smtClean="0">
                <a:latin typeface="+mn-lt"/>
                <a:ea typeface="+mn-ea"/>
                <a:cs typeface="+mn-cs"/>
              </a:rPr>
              <a:t>Tanda Titik</a:t>
            </a:r>
            <a:endParaRPr lang="id-ID" sz="2645" b="1" noProof="1" dirty="0"/>
          </a:p>
        </p:txBody>
      </p:sp>
      <p:sp>
        <p:nvSpPr>
          <p:cNvPr id="17" name="TextBox 16"/>
          <p:cNvSpPr txBox="1"/>
          <p:nvPr/>
        </p:nvSpPr>
        <p:spPr>
          <a:xfrm>
            <a:off x="2668588" y="2779713"/>
            <a:ext cx="1574800" cy="906463"/>
          </a:xfrm>
          <a:prstGeom prst="rect">
            <a:avLst/>
          </a:prstGeom>
          <a:noFill/>
        </p:spPr>
        <p:txBody>
          <a:bodyPr wrap="square" rtlCol="0">
            <a:spAutoFit/>
          </a:bodyPr>
          <a:lstStyle/>
          <a:p>
            <a:pPr algn="ctr" fontAlgn="auto"/>
            <a:r>
              <a:rPr lang="id-ID" sz="2645" b="1" noProof="1" dirty="0" smtClean="0">
                <a:latin typeface="+mn-lt"/>
                <a:ea typeface="+mn-ea"/>
                <a:cs typeface="+mn-cs"/>
              </a:rPr>
              <a:t>Imbuhan Asing </a:t>
            </a:r>
            <a:endParaRPr lang="id-ID" sz="2645" b="1" noProof="1" dirty="0"/>
          </a:p>
        </p:txBody>
      </p:sp>
      <p:sp>
        <p:nvSpPr>
          <p:cNvPr id="3" name="Left Arrow 2">
            <a:hlinkClick r:id="rId6" action="ppaction://hlinksldjump"/>
          </p:cNvPr>
          <p:cNvSpPr/>
          <p:nvPr/>
        </p:nvSpPr>
        <p:spPr>
          <a:xfrm>
            <a:off x="914400" y="6267450"/>
            <a:ext cx="555625" cy="476250"/>
          </a:xfrm>
          <a:prstGeom prst="leftArrow">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1985" strike="noStrike" noProof="1"/>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Left Arrow 11">
            <a:hlinkClick r:id="rId1" action="ppaction://hlinksldjump"/>
          </p:cNvPr>
          <p:cNvSpPr/>
          <p:nvPr/>
        </p:nvSpPr>
        <p:spPr>
          <a:xfrm>
            <a:off x="901700" y="6305550"/>
            <a:ext cx="555625" cy="476250"/>
          </a:xfrm>
          <a:prstGeom prst="leftArrow">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1985" strike="noStrike" noProof="1"/>
          </a:p>
        </p:txBody>
      </p:sp>
      <p:sp>
        <p:nvSpPr>
          <p:cNvPr id="4" name="Rectangle 3"/>
          <p:cNvSpPr/>
          <p:nvPr/>
        </p:nvSpPr>
        <p:spPr>
          <a:xfrm>
            <a:off x="773113" y="366713"/>
            <a:ext cx="9288463" cy="1001713"/>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r>
              <a:rPr lang="id-ID" sz="2800" b="1" strike="noStrike" noProof="1" dirty="0" smtClean="0">
                <a:solidFill>
                  <a:schemeClr val="tx1"/>
                </a:solidFill>
                <a:sym typeface="+mn-ea"/>
              </a:rPr>
              <a:t>E. Rangkuman dan Penyusunan Teks Laporan Hasil Observasi </a:t>
            </a:r>
            <a:endParaRPr lang="id-ID" altLang="en-US" sz="2800" b="1" strike="noStrike" noProof="1" dirty="0" smtClean="0">
              <a:solidFill>
                <a:schemeClr val="tx1"/>
              </a:solidFill>
              <a:sym typeface="+mn-ea"/>
            </a:endParaRPr>
          </a:p>
        </p:txBody>
      </p:sp>
      <p:sp>
        <p:nvSpPr>
          <p:cNvPr id="2" name="Right Arrow 1">
            <a:hlinkClick r:id="rId2" action="ppaction://hlinksldjump"/>
          </p:cNvPr>
          <p:cNvSpPr/>
          <p:nvPr/>
        </p:nvSpPr>
        <p:spPr>
          <a:xfrm>
            <a:off x="1298575" y="1874838"/>
            <a:ext cx="3730625" cy="2540000"/>
          </a:xfrm>
          <a:prstGeom prst="rightArrow">
            <a:avLst/>
          </a:prstGeom>
        </p:spPr>
        <p:style>
          <a:lnRef idx="3">
            <a:schemeClr val="lt1"/>
          </a:lnRef>
          <a:fillRef idx="1">
            <a:schemeClr val="accent2"/>
          </a:fillRef>
          <a:effectRef idx="1">
            <a:schemeClr val="accent2"/>
          </a:effectRef>
          <a:fontRef idx="minor">
            <a:schemeClr val="lt1"/>
          </a:fontRef>
        </p:style>
        <p:txBody>
          <a:bodyPr rtlCol="0" anchor="ctr"/>
          <a:lstStyle/>
          <a:p>
            <a:pPr algn="ctr" fontAlgn="auto"/>
            <a:r>
              <a:rPr lang="id-ID" altLang="en-US" sz="2205" b="1" strike="noStrike" noProof="1">
                <a:solidFill>
                  <a:schemeClr val="bg1"/>
                </a:solidFill>
              </a:rPr>
              <a:t>Rangkuman Teks Laporan Hasil Observasi</a:t>
            </a:r>
            <a:endParaRPr lang="id-ID" altLang="en-US" sz="2205" b="1" strike="noStrike" noProof="1">
              <a:solidFill>
                <a:schemeClr val="bg1"/>
              </a:solidFill>
            </a:endParaRPr>
          </a:p>
        </p:txBody>
      </p:sp>
      <p:sp>
        <p:nvSpPr>
          <p:cNvPr id="3" name="Right Arrow 2">
            <a:hlinkClick r:id="rId3" action="ppaction://hlinksldjump"/>
          </p:cNvPr>
          <p:cNvSpPr/>
          <p:nvPr/>
        </p:nvSpPr>
        <p:spPr>
          <a:xfrm>
            <a:off x="4767263" y="3968750"/>
            <a:ext cx="3732213" cy="2540000"/>
          </a:xfrm>
          <a:prstGeom prst="rightArrow">
            <a:avLst/>
          </a:prstGeom>
        </p:spPr>
        <p:style>
          <a:lnRef idx="3">
            <a:schemeClr val="lt1"/>
          </a:lnRef>
          <a:fillRef idx="1">
            <a:schemeClr val="accent2"/>
          </a:fillRef>
          <a:effectRef idx="1">
            <a:schemeClr val="accent2"/>
          </a:effectRef>
          <a:fontRef idx="minor">
            <a:schemeClr val="lt1"/>
          </a:fontRef>
        </p:style>
        <p:txBody>
          <a:bodyPr rtlCol="0" anchor="ctr"/>
          <a:lstStyle/>
          <a:p>
            <a:pPr algn="ctr" fontAlgn="auto"/>
            <a:r>
              <a:rPr lang="id-ID" altLang="en-US" sz="2205" b="1" strike="noStrike" noProof="1">
                <a:solidFill>
                  <a:schemeClr val="bg1"/>
                </a:solidFill>
              </a:rPr>
              <a:t>Penyusunan Teks Laporan Hasil Observasi</a:t>
            </a:r>
            <a:endParaRPr lang="id-ID" altLang="en-US" sz="2205" b="1" strike="noStrike" noProof="1">
              <a:solidFill>
                <a:schemeClr val="bg1"/>
              </a:solidFill>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1" name="TextBox 1"/>
          <p:cNvSpPr txBox="1"/>
          <p:nvPr/>
        </p:nvSpPr>
        <p:spPr>
          <a:xfrm>
            <a:off x="630238" y="393700"/>
            <a:ext cx="9431337" cy="1323975"/>
          </a:xfrm>
          <a:prstGeom prst="rect">
            <a:avLst/>
          </a:prstGeom>
          <a:noFill/>
          <a:ln w="9525">
            <a:noFill/>
          </a:ln>
        </p:spPr>
        <p:txBody>
          <a:bodyPr wrap="square" anchor="t">
            <a:spAutoFit/>
          </a:bodyPr>
          <a:p>
            <a:r>
              <a:rPr lang="id-ID" altLang="en-US" sz="4000" b="1" dirty="0">
                <a:latin typeface="Calibri" panose="020F0502020204030204" charset="0"/>
              </a:rPr>
              <a:t>Langkah-Langkah Merangkum Teks Laporan Hasil Observasi</a:t>
            </a:r>
            <a:endParaRPr lang="id-ID" altLang="en-US" sz="4000" b="1" dirty="0">
              <a:latin typeface="Calibri" panose="020F0502020204030204" charset="0"/>
            </a:endParaRPr>
          </a:p>
        </p:txBody>
      </p:sp>
      <p:graphicFrame>
        <p:nvGraphicFramePr>
          <p:cNvPr id="3" name="Diagram 2"/>
          <p:cNvGraphicFramePr/>
          <p:nvPr/>
        </p:nvGraphicFramePr>
        <p:xfrm>
          <a:off x="1093469" y="1811235"/>
          <a:ext cx="7376278" cy="531127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TextBox 3"/>
          <p:cNvSpPr txBox="1"/>
          <p:nvPr/>
        </p:nvSpPr>
        <p:spPr>
          <a:xfrm>
            <a:off x="1408113" y="1922463"/>
            <a:ext cx="5513388" cy="771525"/>
          </a:xfrm>
          <a:prstGeom prst="rect">
            <a:avLst/>
          </a:prstGeom>
          <a:noFill/>
        </p:spPr>
        <p:txBody>
          <a:bodyPr wrap="square" rtlCol="0">
            <a:spAutoFit/>
          </a:bodyPr>
          <a:lstStyle/>
          <a:p>
            <a:pPr algn="just" fontAlgn="auto"/>
            <a:r>
              <a:rPr lang="id-ID" sz="2205" b="1" noProof="1" dirty="0" smtClean="0">
                <a:latin typeface="+mn-lt"/>
                <a:ea typeface="+mn-ea"/>
                <a:cs typeface="+mn-cs"/>
              </a:rPr>
              <a:t>Mencatat teks yang akan dirangkum dengan teliti.</a:t>
            </a:r>
            <a:endParaRPr lang="id-ID" sz="2205" b="1" noProof="1" dirty="0"/>
          </a:p>
        </p:txBody>
      </p:sp>
      <p:sp>
        <p:nvSpPr>
          <p:cNvPr id="5" name="TextBox 4"/>
          <p:cNvSpPr txBox="1"/>
          <p:nvPr/>
        </p:nvSpPr>
        <p:spPr>
          <a:xfrm>
            <a:off x="1724025" y="3351213"/>
            <a:ext cx="5668963" cy="771525"/>
          </a:xfrm>
          <a:prstGeom prst="rect">
            <a:avLst/>
          </a:prstGeom>
          <a:noFill/>
        </p:spPr>
        <p:txBody>
          <a:bodyPr wrap="square" rtlCol="0">
            <a:spAutoFit/>
          </a:bodyPr>
          <a:lstStyle/>
          <a:p>
            <a:pPr algn="just" fontAlgn="auto"/>
            <a:r>
              <a:rPr lang="id-ID" sz="2205" b="1" noProof="1" dirty="0" smtClean="0">
                <a:latin typeface="+mn-lt"/>
                <a:ea typeface="+mn-ea"/>
                <a:cs typeface="+mn-cs"/>
              </a:rPr>
              <a:t>Mencatat pokok-pokok gagasan yang menjadi inti teks.</a:t>
            </a:r>
            <a:endParaRPr lang="id-ID" sz="2205" b="1" noProof="1" dirty="0"/>
          </a:p>
        </p:txBody>
      </p:sp>
      <p:sp>
        <p:nvSpPr>
          <p:cNvPr id="6" name="TextBox 5"/>
          <p:cNvSpPr txBox="1"/>
          <p:nvPr/>
        </p:nvSpPr>
        <p:spPr>
          <a:xfrm>
            <a:off x="2117725" y="4646613"/>
            <a:ext cx="5827713" cy="1109663"/>
          </a:xfrm>
          <a:prstGeom prst="rect">
            <a:avLst/>
          </a:prstGeom>
          <a:noFill/>
        </p:spPr>
        <p:txBody>
          <a:bodyPr wrap="square" rtlCol="0">
            <a:spAutoFit/>
          </a:bodyPr>
          <a:lstStyle/>
          <a:p>
            <a:pPr algn="just" fontAlgn="auto"/>
            <a:r>
              <a:rPr lang="id-ID" sz="2205" b="1" noProof="1" dirty="0" smtClean="0">
                <a:latin typeface="+mn-lt"/>
                <a:ea typeface="+mn-ea"/>
                <a:cs typeface="+mn-cs"/>
              </a:rPr>
              <a:t>Merangkaikan kembali inti teks tersebut dengan kalimat sendiri secara ringkas berdasarkan pokok-pokok gagasan yang telah dicatat.</a:t>
            </a:r>
            <a:endParaRPr lang="id-ID" sz="2205" b="1" noProof="1" dirty="0"/>
          </a:p>
        </p:txBody>
      </p:sp>
      <p:sp>
        <p:nvSpPr>
          <p:cNvPr id="7" name="TextBox 6"/>
          <p:cNvSpPr txBox="1"/>
          <p:nvPr/>
        </p:nvSpPr>
        <p:spPr>
          <a:xfrm>
            <a:off x="2747963" y="6137275"/>
            <a:ext cx="5591175" cy="771525"/>
          </a:xfrm>
          <a:prstGeom prst="rect">
            <a:avLst/>
          </a:prstGeom>
          <a:noFill/>
        </p:spPr>
        <p:txBody>
          <a:bodyPr wrap="square" rtlCol="0">
            <a:spAutoFit/>
          </a:bodyPr>
          <a:lstStyle/>
          <a:p>
            <a:pPr algn="just" fontAlgn="auto"/>
            <a:r>
              <a:rPr lang="id-ID" sz="2205" b="1" noProof="1" dirty="0" smtClean="0">
                <a:latin typeface="+mn-lt"/>
                <a:ea typeface="+mn-ea"/>
                <a:cs typeface="+mn-cs"/>
              </a:rPr>
              <a:t>Menyunting rangkuman baik dari segi isi maupun bahasa. </a:t>
            </a:r>
            <a:endParaRPr lang="id-ID" sz="2205" b="1" noProof="1" dirty="0"/>
          </a:p>
        </p:txBody>
      </p:sp>
      <p:sp>
        <p:nvSpPr>
          <p:cNvPr id="12" name="Left Arrow 11">
            <a:hlinkClick r:id="rId6" action="ppaction://hlinksldjump"/>
          </p:cNvPr>
          <p:cNvSpPr/>
          <p:nvPr/>
        </p:nvSpPr>
        <p:spPr>
          <a:xfrm>
            <a:off x="901700" y="6319838"/>
            <a:ext cx="555625" cy="476250"/>
          </a:xfrm>
          <a:prstGeom prst="leftArrow">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1985" strike="noStrike" noProof="1"/>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1250950" y="393700"/>
            <a:ext cx="8032750" cy="635000"/>
          </a:xfrm>
          <a:prstGeom prst="rect">
            <a:avLst/>
          </a:prstGeom>
          <a:noFill/>
        </p:spPr>
        <p:txBody>
          <a:bodyPr wrap="square" rtlCol="0">
            <a:spAutoFit/>
          </a:bodyPr>
          <a:lstStyle/>
          <a:p>
            <a:pPr fontAlgn="auto"/>
            <a:r>
              <a:rPr lang="id-ID" sz="3530" b="1" noProof="1" dirty="0" smtClean="0">
                <a:latin typeface="+mn-lt"/>
                <a:ea typeface="+mn-ea"/>
                <a:cs typeface="+mn-cs"/>
              </a:rPr>
              <a:t>Penyusunan Teks Laporan Hasil Observasi</a:t>
            </a:r>
            <a:endParaRPr lang="id-ID" sz="3530" b="1" noProof="1" dirty="0"/>
          </a:p>
        </p:txBody>
      </p:sp>
      <p:graphicFrame>
        <p:nvGraphicFramePr>
          <p:cNvPr id="3" name="Diagram 2"/>
          <p:cNvGraphicFramePr/>
          <p:nvPr/>
        </p:nvGraphicFramePr>
        <p:xfrm>
          <a:off x="935969" y="1417482"/>
          <a:ext cx="7770031" cy="460251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TextBox 3"/>
          <p:cNvSpPr txBox="1"/>
          <p:nvPr/>
        </p:nvSpPr>
        <p:spPr>
          <a:xfrm>
            <a:off x="1330325" y="1636713"/>
            <a:ext cx="5432425" cy="500063"/>
          </a:xfrm>
          <a:prstGeom prst="rect">
            <a:avLst/>
          </a:prstGeom>
          <a:noFill/>
        </p:spPr>
        <p:txBody>
          <a:bodyPr wrap="square" rtlCol="0">
            <a:spAutoFit/>
          </a:bodyPr>
          <a:lstStyle/>
          <a:p>
            <a:pPr fontAlgn="auto"/>
            <a:r>
              <a:rPr lang="id-ID" sz="2645" b="1" noProof="1" dirty="0" smtClean="0">
                <a:latin typeface="+mn-lt"/>
                <a:ea typeface="+mn-ea"/>
                <a:cs typeface="+mn-cs"/>
              </a:rPr>
              <a:t>Melakukan kegiatan observasi.</a:t>
            </a:r>
            <a:endParaRPr lang="id-ID" sz="2645" b="1" noProof="1" dirty="0"/>
          </a:p>
        </p:txBody>
      </p:sp>
      <p:sp>
        <p:nvSpPr>
          <p:cNvPr id="5" name="TextBox 4"/>
          <p:cNvSpPr txBox="1"/>
          <p:nvPr/>
        </p:nvSpPr>
        <p:spPr>
          <a:xfrm>
            <a:off x="1724025" y="2708275"/>
            <a:ext cx="5511800" cy="906463"/>
          </a:xfrm>
          <a:prstGeom prst="rect">
            <a:avLst/>
          </a:prstGeom>
          <a:noFill/>
        </p:spPr>
        <p:txBody>
          <a:bodyPr wrap="square" rtlCol="0">
            <a:spAutoFit/>
          </a:bodyPr>
          <a:lstStyle/>
          <a:p>
            <a:pPr fontAlgn="auto"/>
            <a:r>
              <a:rPr lang="id-ID" sz="2645" b="1" noProof="1" dirty="0" smtClean="0">
                <a:latin typeface="+mn-lt"/>
                <a:ea typeface="+mn-ea"/>
                <a:cs typeface="+mn-cs"/>
              </a:rPr>
              <a:t>Membuat kerangka teks laporan hasil observasi.</a:t>
            </a:r>
            <a:endParaRPr lang="id-ID" sz="2645" b="1" noProof="1" dirty="0"/>
          </a:p>
        </p:txBody>
      </p:sp>
      <p:sp>
        <p:nvSpPr>
          <p:cNvPr id="6" name="TextBox 5"/>
          <p:cNvSpPr txBox="1"/>
          <p:nvPr/>
        </p:nvSpPr>
        <p:spPr>
          <a:xfrm>
            <a:off x="2117725" y="3994150"/>
            <a:ext cx="5668963" cy="500063"/>
          </a:xfrm>
          <a:prstGeom prst="rect">
            <a:avLst/>
          </a:prstGeom>
          <a:noFill/>
        </p:spPr>
        <p:txBody>
          <a:bodyPr wrap="square" rtlCol="0">
            <a:spAutoFit/>
          </a:bodyPr>
          <a:lstStyle/>
          <a:p>
            <a:pPr fontAlgn="auto"/>
            <a:r>
              <a:rPr lang="id-ID" sz="2645" b="1" noProof="1" dirty="0" smtClean="0">
                <a:latin typeface="+mn-lt"/>
                <a:ea typeface="+mn-ea"/>
                <a:cs typeface="+mn-cs"/>
              </a:rPr>
              <a:t>Menyusun teks laporan hasil observasi.</a:t>
            </a:r>
            <a:endParaRPr lang="id-ID" sz="2645" b="1" noProof="1" dirty="0"/>
          </a:p>
        </p:txBody>
      </p:sp>
      <p:sp>
        <p:nvSpPr>
          <p:cNvPr id="7" name="TextBox 6"/>
          <p:cNvSpPr txBox="1"/>
          <p:nvPr/>
        </p:nvSpPr>
        <p:spPr>
          <a:xfrm>
            <a:off x="2668588" y="5208588"/>
            <a:ext cx="6035675" cy="500063"/>
          </a:xfrm>
          <a:prstGeom prst="rect">
            <a:avLst/>
          </a:prstGeom>
          <a:noFill/>
        </p:spPr>
        <p:txBody>
          <a:bodyPr wrap="square" rtlCol="0">
            <a:spAutoFit/>
          </a:bodyPr>
          <a:lstStyle/>
          <a:p>
            <a:pPr fontAlgn="auto"/>
            <a:r>
              <a:rPr lang="id-ID" sz="2645" b="1" noProof="1" dirty="0" smtClean="0">
                <a:latin typeface="+mn-lt"/>
                <a:ea typeface="+mn-ea"/>
                <a:cs typeface="+mn-cs"/>
              </a:rPr>
              <a:t>Menyunting teks laporan hasil</a:t>
            </a:r>
            <a:r>
              <a:rPr lang="en-US" sz="2645" b="1" noProof="1" dirty="0" smtClean="0">
                <a:latin typeface="+mn-lt"/>
                <a:ea typeface="+mn-ea"/>
                <a:cs typeface="+mn-cs"/>
              </a:rPr>
              <a:t> </a:t>
            </a:r>
            <a:r>
              <a:rPr lang="id-ID" sz="2645" b="1" noProof="1" dirty="0" smtClean="0">
                <a:latin typeface="+mn-lt"/>
                <a:ea typeface="+mn-ea"/>
                <a:cs typeface="+mn-cs"/>
              </a:rPr>
              <a:t>observasi.</a:t>
            </a:r>
            <a:endParaRPr lang="id-ID" sz="2645" b="1" noProof="1" dirty="0"/>
          </a:p>
        </p:txBody>
      </p:sp>
      <p:sp>
        <p:nvSpPr>
          <p:cNvPr id="12" name="Left Arrow 11">
            <a:hlinkClick r:id="rId6" action="ppaction://hlinksldjump"/>
          </p:cNvPr>
          <p:cNvSpPr/>
          <p:nvPr/>
        </p:nvSpPr>
        <p:spPr>
          <a:xfrm>
            <a:off x="901700" y="6319838"/>
            <a:ext cx="555625" cy="476250"/>
          </a:xfrm>
          <a:prstGeom prst="leftArrow">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1985" strike="noStrike" noProof="1"/>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normAutofit/>
          </a:bodyPr>
          <a:lstStyle/>
          <a:p>
            <a:pPr marL="0" marR="0" indent="0" algn="ctr" defTabSz="1007745" rtl="0" eaLnBrk="1" fontAlgn="auto" latinLnBrk="0" hangingPunct="1">
              <a:lnSpc>
                <a:spcPct val="90000"/>
              </a:lnSpc>
              <a:spcBef>
                <a:spcPct val="0"/>
              </a:spcBef>
              <a:spcAft>
                <a:spcPct val="0"/>
              </a:spcAft>
              <a:buClrTx/>
              <a:buSzTx/>
              <a:buFontTx/>
              <a:buNone/>
            </a:pPr>
            <a:r>
              <a:rPr kumimoji="0" lang="en-US" sz="6315" b="1" i="0" u="none" strike="noStrike" kern="1200" cap="none" spc="0" normalizeH="0" baseline="0" noProof="1">
                <a:solidFill>
                  <a:schemeClr val="tx1"/>
                </a:solidFill>
                <a:effectLst>
                  <a:outerShdw blurRad="38100" dist="19050" dir="2700000" algn="tl" rotWithShape="0">
                    <a:schemeClr val="dk1">
                      <a:alpha val="40000"/>
                    </a:schemeClr>
                  </a:outerShdw>
                </a:effectLst>
                <a:latin typeface="+mj-lt"/>
                <a:ea typeface="+mj-ea"/>
                <a:cs typeface="+mj-cs"/>
              </a:rPr>
              <a:t>Teks Deskripsi</a:t>
            </a:r>
            <a:endParaRPr kumimoji="0" lang="en-US" sz="6315" b="1" i="0" u="none" strike="noStrike" kern="1200" cap="none" spc="0" normalizeH="0" baseline="0" noProof="1">
              <a:solidFill>
                <a:schemeClr val="tx1"/>
              </a:solidFill>
              <a:effectLst>
                <a:outerShdw blurRad="38100" dist="19050" dir="2700000" algn="tl" rotWithShape="0">
                  <a:schemeClr val="dk1">
                    <a:alpha val="40000"/>
                  </a:schemeClr>
                </a:outerShdw>
              </a:effectLst>
              <a:latin typeface="+mj-lt"/>
              <a:ea typeface="+mj-ea"/>
              <a:cs typeface="+mj-cs"/>
            </a:endParaRPr>
          </a:p>
        </p:txBody>
      </p:sp>
      <p:sp>
        <p:nvSpPr>
          <p:cNvPr id="4" name="Rounded Rectangle 3"/>
          <p:cNvSpPr/>
          <p:nvPr/>
        </p:nvSpPr>
        <p:spPr>
          <a:xfrm>
            <a:off x="573088" y="2165350"/>
            <a:ext cx="9855200" cy="371316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just" fontAlgn="auto">
              <a:buNone/>
            </a:pPr>
            <a:r>
              <a:rPr lang="en-US" sz="3600" strike="noStrike" noProof="1">
                <a:sym typeface="+mn-ea"/>
              </a:rPr>
              <a:t>Teks yang menggambarkan secara jelas objek, tempat, atau peristiwa yang sedang menjadi topik kepada pembaca sehingga pembaca seolah-olah merasakan langsung apa yang sedang diungkapkan dalam teks tersebut.</a:t>
            </a:r>
            <a:endParaRPr lang="en-US" sz="3600" strike="noStrike" noProof="1"/>
          </a:p>
        </p:txBody>
      </p:sp>
      <p:sp>
        <p:nvSpPr>
          <p:cNvPr id="7" name="Text Box 6">
            <a:hlinkClick r:id="" action="ppaction://noaction"/>
          </p:cNvPr>
          <p:cNvSpPr txBox="1"/>
          <p:nvPr/>
        </p:nvSpPr>
        <p:spPr>
          <a:xfrm>
            <a:off x="330200" y="6615113"/>
            <a:ext cx="795338" cy="415925"/>
          </a:xfrm>
          <a:prstGeom prst="rect">
            <a:avLst/>
          </a:prstGeom>
          <a:noFill/>
        </p:spPr>
        <p:txBody>
          <a:bodyPr wrap="square" rtlCol="0">
            <a:spAutoFit/>
          </a:bodyPr>
          <a:lstStyle/>
          <a:p>
            <a:pPr fontAlgn="auto"/>
            <a:endParaRPr lang="en-US" sz="2105" noProof="1"/>
          </a:p>
        </p:txBody>
      </p:sp>
      <p:sp>
        <p:nvSpPr>
          <p:cNvPr id="3" name="Left Arrow 2"/>
          <p:cNvSpPr/>
          <p:nvPr/>
        </p:nvSpPr>
        <p:spPr>
          <a:xfrm>
            <a:off x="757238" y="6508750"/>
            <a:ext cx="533400" cy="360363"/>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en-US" strike="noStrike" noProof="1"/>
          </a:p>
        </p:txBody>
      </p:sp>
      <p:sp>
        <p:nvSpPr>
          <p:cNvPr id="9221" name="Text Box 5">
            <a:hlinkClick r:id="rId1" action="ppaction://hlinksldjump"/>
          </p:cNvPr>
          <p:cNvSpPr txBox="1"/>
          <p:nvPr/>
        </p:nvSpPr>
        <p:spPr>
          <a:xfrm>
            <a:off x="725488" y="6508750"/>
            <a:ext cx="642937" cy="368300"/>
          </a:xfrm>
          <a:prstGeom prst="rect">
            <a:avLst/>
          </a:prstGeom>
          <a:noFill/>
          <a:ln w="9525">
            <a:noFill/>
          </a:ln>
        </p:spPr>
        <p:txBody>
          <a:bodyPr wrap="square" anchor="t">
            <a:spAutoFit/>
          </a:bodyPr>
          <a:p>
            <a:endParaRPr lang="en-US" altLang="zh-CN">
              <a:latin typeface="Calibri" panose="020F0502020204030204" charset="0"/>
            </a:endParaRPr>
          </a:p>
        </p:txBody>
      </p:sp>
    </p:spTree>
  </p:cSld>
  <p:clrMapOvr>
    <a:masterClrMapping/>
  </p:clrMapOvr>
  <p:transition>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 name="Diagram 3"/>
          <p:cNvGraphicFramePr/>
          <p:nvPr/>
        </p:nvGraphicFramePr>
        <p:xfrm>
          <a:off x="1082109" y="172725"/>
          <a:ext cx="9105021" cy="6124838"/>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 name="Left Arrow 1"/>
          <p:cNvSpPr/>
          <p:nvPr/>
        </p:nvSpPr>
        <p:spPr>
          <a:xfrm>
            <a:off x="581025" y="6491288"/>
            <a:ext cx="608013" cy="328613"/>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2105" strike="noStrike" noProof="1"/>
          </a:p>
        </p:txBody>
      </p:sp>
      <p:sp>
        <p:nvSpPr>
          <p:cNvPr id="10243" name="Text Box 2">
            <a:hlinkClick r:id="rId6" action="ppaction://hlinksldjump"/>
          </p:cNvPr>
          <p:cNvSpPr txBox="1"/>
          <p:nvPr/>
        </p:nvSpPr>
        <p:spPr>
          <a:xfrm>
            <a:off x="522288" y="6445250"/>
            <a:ext cx="720725" cy="368300"/>
          </a:xfrm>
          <a:prstGeom prst="rect">
            <a:avLst/>
          </a:prstGeom>
          <a:noFill/>
          <a:ln w="9525">
            <a:noFill/>
          </a:ln>
        </p:spPr>
        <p:txBody>
          <a:bodyPr wrap="square" anchor="t">
            <a:spAutoFit/>
          </a:bodyPr>
          <a:p>
            <a:endParaRPr lang="en-US" altLang="zh-CN">
              <a:latin typeface="Calibri" panose="020F0502020204030204" charset="0"/>
            </a:endParaRPr>
          </a:p>
        </p:txBody>
      </p:sp>
    </p:spTree>
  </p:cSld>
  <p:clrMapOvr>
    <a:masterClrMapping/>
  </p:clrMapOvr>
  <p:transition>
    <p:cut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 name="Content Placeholder 4"/>
          <p:cNvGraphicFramePr>
            <a:graphicFrameLocks noGrp="1"/>
          </p:cNvGraphicFramePr>
          <p:nvPr>
            <p:ph idx="1"/>
          </p:nvPr>
        </p:nvGraphicFramePr>
        <p:xfrm>
          <a:off x="4262671" y="443134"/>
          <a:ext cx="5978039" cy="6845041"/>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Text Placeholder 3"/>
          <p:cNvSpPr>
            <a:spLocks noGrp="1"/>
          </p:cNvSpPr>
          <p:nvPr>
            <p:ph type="body" sz="half" idx="2"/>
          </p:nvPr>
        </p:nvSpPr>
        <p:spPr>
          <a:xfrm>
            <a:off x="854075" y="1914525"/>
            <a:ext cx="3224213" cy="2327275"/>
          </a:xfrm>
        </p:spPr>
        <p:txBody>
          <a:bodyPr>
            <a:normAutofit/>
          </a:bodyPr>
          <a:lstStyle/>
          <a:p>
            <a:pPr marL="0" marR="0" indent="0" algn="l" defTabSz="1007745" rtl="0" eaLnBrk="1" fontAlgn="auto" latinLnBrk="0" hangingPunct="1">
              <a:lnSpc>
                <a:spcPct val="90000"/>
              </a:lnSpc>
              <a:spcBef>
                <a:spcPct val="221000"/>
              </a:spcBef>
              <a:spcAft>
                <a:spcPct val="0"/>
              </a:spcAft>
              <a:buClrTx/>
              <a:buSzTx/>
              <a:buFont typeface="Arial" panose="020B0604020202020204" pitchFamily="34" charset="0"/>
              <a:buNone/>
            </a:pPr>
            <a:endParaRPr kumimoji="0" lang="id-ID" sz="2805" b="0" i="0" u="none" strike="noStrike" kern="1200" cap="none" spc="0" normalizeH="0" baseline="0" noProof="1" dirty="0" smtClean="0">
              <a:solidFill>
                <a:schemeClr val="tx1"/>
              </a:solidFill>
              <a:latin typeface="Script MT Bold" pitchFamily="66" charset="0"/>
              <a:ea typeface="+mn-ea"/>
              <a:cs typeface="+mn-cs"/>
            </a:endParaRPr>
          </a:p>
          <a:p>
            <a:pPr marL="0" marR="0" indent="0" algn="l" defTabSz="1007745" rtl="0" eaLnBrk="1" fontAlgn="auto" latinLnBrk="0" hangingPunct="1">
              <a:lnSpc>
                <a:spcPct val="90000"/>
              </a:lnSpc>
              <a:spcBef>
                <a:spcPct val="221000"/>
              </a:spcBef>
              <a:spcAft>
                <a:spcPct val="0"/>
              </a:spcAft>
              <a:buClrTx/>
              <a:buSzTx/>
              <a:buFont typeface="Arial" panose="020B0604020202020204" pitchFamily="34" charset="0"/>
              <a:buNone/>
            </a:pPr>
            <a:r>
              <a:rPr kumimoji="0" lang="id-ID" sz="2805" b="0" i="0" u="none" strike="noStrike" kern="1200" cap="none" spc="0" normalizeH="0" baseline="0" noProof="1" dirty="0" smtClean="0">
                <a:solidFill>
                  <a:schemeClr val="tx1"/>
                </a:solidFill>
                <a:latin typeface="Script MT Bold" pitchFamily="66" charset="0"/>
                <a:ea typeface="+mn-ea"/>
                <a:cs typeface="+mn-cs"/>
              </a:rPr>
              <a:t>Jenis Teks Deskripsi</a:t>
            </a:r>
            <a:endParaRPr kumimoji="0" lang="id-ID" sz="2805" b="0" i="0" u="none" strike="noStrike" kern="1200" cap="none" spc="0" normalizeH="0" baseline="0" noProof="1" dirty="0">
              <a:solidFill>
                <a:schemeClr val="tx1"/>
              </a:solidFill>
              <a:latin typeface="+mn-lt"/>
              <a:ea typeface="+mn-ea"/>
              <a:cs typeface="+mn-cs"/>
            </a:endParaRPr>
          </a:p>
        </p:txBody>
      </p:sp>
      <p:sp>
        <p:nvSpPr>
          <p:cNvPr id="2" name="Left Arrow 1"/>
          <p:cNvSpPr/>
          <p:nvPr/>
        </p:nvSpPr>
        <p:spPr>
          <a:xfrm>
            <a:off x="501650" y="6307138"/>
            <a:ext cx="760413" cy="44132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2105" strike="noStrike" noProof="1"/>
          </a:p>
        </p:txBody>
      </p:sp>
      <p:sp>
        <p:nvSpPr>
          <p:cNvPr id="3" name="Text Box 2">
            <a:hlinkClick r:id="" action="ppaction://noaction"/>
          </p:cNvPr>
          <p:cNvSpPr txBox="1"/>
          <p:nvPr/>
        </p:nvSpPr>
        <p:spPr>
          <a:xfrm>
            <a:off x="447675" y="6289675"/>
            <a:ext cx="901700" cy="414338"/>
          </a:xfrm>
          <a:prstGeom prst="rect">
            <a:avLst/>
          </a:prstGeom>
          <a:noFill/>
        </p:spPr>
        <p:txBody>
          <a:bodyPr wrap="square" rtlCol="0">
            <a:spAutoFit/>
          </a:bodyPr>
          <a:lstStyle/>
          <a:p>
            <a:pPr fontAlgn="auto"/>
            <a:endParaRPr lang="en-US" sz="2105" noProof="1"/>
          </a:p>
        </p:txBody>
      </p:sp>
      <p:sp>
        <p:nvSpPr>
          <p:cNvPr id="11269" name="Text Box 5">
            <a:hlinkClick r:id="rId6" action="ppaction://hlinksldjump"/>
          </p:cNvPr>
          <p:cNvSpPr txBox="1"/>
          <p:nvPr/>
        </p:nvSpPr>
        <p:spPr>
          <a:xfrm>
            <a:off x="444500" y="6335713"/>
            <a:ext cx="892175" cy="368300"/>
          </a:xfrm>
          <a:prstGeom prst="rect">
            <a:avLst/>
          </a:prstGeom>
          <a:noFill/>
          <a:ln w="9525">
            <a:noFill/>
          </a:ln>
        </p:spPr>
        <p:txBody>
          <a:bodyPr wrap="square" anchor="t">
            <a:spAutoFit/>
          </a:bodyPr>
          <a:p>
            <a:endParaRPr lang="en-US" altLang="zh-CN">
              <a:latin typeface="Calibri" panose="020F0502020204030204" charset="0"/>
            </a:endParaRPr>
          </a:p>
        </p:txBody>
      </p:sp>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Title 6"/>
          <p:cNvSpPr>
            <a:spLocks noGrp="1"/>
          </p:cNvSpPr>
          <p:nvPr>
            <p:ph type="title"/>
          </p:nvPr>
        </p:nvSpPr>
        <p:spPr>
          <a:gradFill rotWithShape="1">
            <a:gsLst>
              <a:gs pos="0">
                <a:schemeClr val="accent3">
                  <a:lumMod val="110000"/>
                  <a:satMod val="105000"/>
                  <a:tint val="67000"/>
                </a:schemeClr>
              </a:gs>
              <a:gs pos="50000">
                <a:schemeClr val="accent3">
                  <a:lumMod val="105000"/>
                  <a:satMod val="103000"/>
                  <a:tint val="73000"/>
                </a:schemeClr>
              </a:gs>
              <a:gs pos="100000">
                <a:schemeClr val="accent3">
                  <a:lumMod val="105000"/>
                  <a:satMod val="109000"/>
                  <a:tint val="81000"/>
                </a:schemeClr>
              </a:gs>
            </a:gsLst>
            <a:lin ang="5400000" scaled="0"/>
          </a:gradFill>
          <a:ln w="6350">
            <a:solidFill>
              <a:schemeClr val="accent3"/>
            </a:solidFill>
            <a:miter lim="800000"/>
          </a:ln>
        </p:spPr>
        <p:style>
          <a:lnRef idx="1">
            <a:schemeClr val="accent3"/>
          </a:lnRef>
          <a:fillRef idx="2">
            <a:schemeClr val="accent3"/>
          </a:fillRef>
          <a:effectRef idx="1">
            <a:schemeClr val="accent3"/>
          </a:effectRef>
          <a:fontRef idx="minor">
            <a:schemeClr val="dk1"/>
          </a:fontRef>
        </p:style>
        <p:txBody>
          <a:bodyPr>
            <a:normAutofit/>
          </a:bodyPr>
          <a:lstStyle/>
          <a:p>
            <a:pPr marL="0" marR="0" indent="0" algn="l" defTabSz="1007745" rtl="0" eaLnBrk="1" fontAlgn="auto" latinLnBrk="0" hangingPunct="1">
              <a:lnSpc>
                <a:spcPct val="90000"/>
              </a:lnSpc>
              <a:spcBef>
                <a:spcPct val="0"/>
              </a:spcBef>
              <a:spcAft>
                <a:spcPct val="0"/>
              </a:spcAft>
              <a:buClrTx/>
              <a:buSzTx/>
              <a:buFontTx/>
              <a:buNone/>
            </a:pPr>
            <a:r>
              <a:rPr kumimoji="0" lang="id-ID" sz="3040" b="1" i="0" u="none" strike="noStrike" kern="1200" cap="none" spc="0" normalizeH="0" baseline="0" noProof="1" dirty="0" smtClean="0">
                <a:solidFill>
                  <a:schemeClr val="dk1"/>
                </a:solidFill>
                <a:latin typeface="Arial Black" panose="020B0A04020102020204" pitchFamily="34" charset="0"/>
                <a:ea typeface="+mn-ea"/>
                <a:cs typeface="+mn-cs"/>
              </a:rPr>
              <a:t>B. Informasi Penting dalam Teks Deskripsi</a:t>
            </a:r>
            <a:endParaRPr kumimoji="0" lang="id-ID" sz="3040" b="1" i="0" u="none" strike="noStrike" kern="1200" cap="none" spc="0" normalizeH="0" baseline="0" noProof="1" dirty="0">
              <a:solidFill>
                <a:schemeClr val="dk1"/>
              </a:solidFill>
              <a:latin typeface="Arial Black" panose="020B0A04020102020204" pitchFamily="34" charset="0"/>
              <a:ea typeface="+mn-ea"/>
              <a:cs typeface="+mn-cs"/>
            </a:endParaRPr>
          </a:p>
        </p:txBody>
      </p:sp>
      <p:graphicFrame>
        <p:nvGraphicFramePr>
          <p:cNvPr id="8" name="Diagram 7"/>
          <p:cNvGraphicFramePr/>
          <p:nvPr/>
        </p:nvGraphicFramePr>
        <p:xfrm>
          <a:off x="1504026" y="1942366"/>
          <a:ext cx="7129090" cy="475272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5" name="TextBox 4"/>
          <p:cNvSpPr txBox="1"/>
          <p:nvPr/>
        </p:nvSpPr>
        <p:spPr>
          <a:xfrm>
            <a:off x="2089150" y="2443163"/>
            <a:ext cx="584200" cy="415925"/>
          </a:xfrm>
          <a:prstGeom prst="rect">
            <a:avLst/>
          </a:prstGeom>
          <a:noFill/>
        </p:spPr>
        <p:txBody>
          <a:bodyPr wrap="square" rtlCol="0">
            <a:spAutoFit/>
          </a:bodyPr>
          <a:lstStyle/>
          <a:p>
            <a:pPr fontAlgn="auto"/>
            <a:r>
              <a:rPr lang="id-ID" sz="2105" b="1" noProof="1" dirty="0" smtClean="0">
                <a:latin typeface="+mn-lt"/>
                <a:ea typeface="+mn-ea"/>
                <a:cs typeface="+mn-cs"/>
              </a:rPr>
              <a:t> 1</a:t>
            </a:r>
            <a:endParaRPr lang="id-ID" sz="2105" b="1" noProof="1" dirty="0"/>
          </a:p>
        </p:txBody>
      </p:sp>
      <p:sp>
        <p:nvSpPr>
          <p:cNvPr id="9" name="TextBox 8"/>
          <p:cNvSpPr txBox="1"/>
          <p:nvPr/>
        </p:nvSpPr>
        <p:spPr>
          <a:xfrm>
            <a:off x="2171700" y="4030663"/>
            <a:ext cx="501650" cy="415925"/>
          </a:xfrm>
          <a:prstGeom prst="rect">
            <a:avLst/>
          </a:prstGeom>
          <a:noFill/>
        </p:spPr>
        <p:txBody>
          <a:bodyPr wrap="square" rtlCol="0">
            <a:spAutoFit/>
          </a:bodyPr>
          <a:lstStyle/>
          <a:p>
            <a:pPr fontAlgn="auto"/>
            <a:r>
              <a:rPr lang="id-ID" sz="2105" b="1" noProof="1" dirty="0" smtClean="0">
                <a:latin typeface="+mn-lt"/>
                <a:ea typeface="+mn-ea"/>
                <a:cs typeface="+mn-cs"/>
              </a:rPr>
              <a:t>2</a:t>
            </a:r>
            <a:endParaRPr lang="id-ID" sz="2105" b="1" noProof="1" dirty="0"/>
          </a:p>
        </p:txBody>
      </p:sp>
      <p:sp>
        <p:nvSpPr>
          <p:cNvPr id="10" name="TextBox 9"/>
          <p:cNvSpPr txBox="1"/>
          <p:nvPr/>
        </p:nvSpPr>
        <p:spPr>
          <a:xfrm>
            <a:off x="2255838" y="5702300"/>
            <a:ext cx="334963" cy="414338"/>
          </a:xfrm>
          <a:prstGeom prst="rect">
            <a:avLst/>
          </a:prstGeom>
          <a:noFill/>
        </p:spPr>
        <p:txBody>
          <a:bodyPr wrap="square" rtlCol="0">
            <a:spAutoFit/>
          </a:bodyPr>
          <a:lstStyle/>
          <a:p>
            <a:pPr fontAlgn="auto"/>
            <a:r>
              <a:rPr lang="id-ID" sz="2105" b="1" noProof="1" dirty="0" smtClean="0">
                <a:latin typeface="+mn-lt"/>
                <a:ea typeface="+mn-ea"/>
                <a:cs typeface="+mn-cs"/>
              </a:rPr>
              <a:t>3</a:t>
            </a:r>
            <a:endParaRPr lang="id-ID" sz="2105" b="1" noProof="1" dirty="0"/>
          </a:p>
        </p:txBody>
      </p:sp>
      <p:sp>
        <p:nvSpPr>
          <p:cNvPr id="2" name="Left Arrow 1"/>
          <p:cNvSpPr/>
          <p:nvPr/>
        </p:nvSpPr>
        <p:spPr>
          <a:xfrm>
            <a:off x="382588" y="6765925"/>
            <a:ext cx="582613" cy="4064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2105" strike="noStrike" noProof="1"/>
          </a:p>
        </p:txBody>
      </p:sp>
      <p:sp>
        <p:nvSpPr>
          <p:cNvPr id="12295" name="Text Box 3">
            <a:hlinkClick r:id="rId6" action="ppaction://hlinksldjump"/>
          </p:cNvPr>
          <p:cNvSpPr txBox="1"/>
          <p:nvPr/>
        </p:nvSpPr>
        <p:spPr>
          <a:xfrm>
            <a:off x="301625" y="6743700"/>
            <a:ext cx="738188" cy="368300"/>
          </a:xfrm>
          <a:prstGeom prst="rect">
            <a:avLst/>
          </a:prstGeom>
          <a:noFill/>
          <a:ln w="9525">
            <a:noFill/>
          </a:ln>
        </p:spPr>
        <p:txBody>
          <a:bodyPr wrap="square" anchor="t">
            <a:spAutoFit/>
          </a:bodyPr>
          <a:p>
            <a:endParaRPr lang="en-US" altLang="zh-CN">
              <a:latin typeface="Calibri" panose="020F0502020204030204" charset="0"/>
            </a:endParaRPr>
          </a:p>
        </p:txBody>
      </p:sp>
    </p:spTree>
  </p:cSld>
  <p:clrMapOvr>
    <a:masterClrMapping/>
  </p:clrMapOvr>
  <p:transition spd="slow">
    <p:wipe/>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9885</Words>
  <Application>WPS Presentation</Application>
  <PresentationFormat>Custom</PresentationFormat>
  <Paragraphs>521</Paragraphs>
  <Slides>56</Slides>
  <Notes>1</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56</vt:i4>
      </vt:variant>
    </vt:vector>
  </HeadingPairs>
  <TitlesOfParts>
    <vt:vector size="72" baseType="lpstr">
      <vt:lpstr>Arial</vt:lpstr>
      <vt:lpstr>SimSun</vt:lpstr>
      <vt:lpstr>Wingdings</vt:lpstr>
      <vt:lpstr>Calibri</vt:lpstr>
      <vt:lpstr>Roboto Slab</vt:lpstr>
      <vt:lpstr>Segoe Print</vt:lpstr>
      <vt:lpstr>Arial Rounded MT Bold</vt:lpstr>
      <vt:lpstr>Arial Unicode MS</vt:lpstr>
      <vt:lpstr>Arial Black</vt:lpstr>
      <vt:lpstr>Script MT Bold</vt:lpstr>
      <vt:lpstr>Microsoft YaHei</vt:lpstr>
      <vt:lpstr>Arial Unicode MS</vt:lpstr>
      <vt:lpstr>Calibri Light</vt:lpstr>
      <vt:lpstr>Calibri</vt:lpstr>
      <vt:lpstr>Adobe Caslon Pro Bold</vt:lpstr>
      <vt:lpstr>Office Theme</vt:lpstr>
      <vt:lpstr>PowerPoint 演示文稿</vt:lpstr>
      <vt:lpstr>DISKLAIMER</vt:lpstr>
      <vt:lpstr>PowerPoint 演示文稿</vt:lpstr>
      <vt:lpstr> BAB I  Berkreasi dengan Teks Deskripsi </vt:lpstr>
      <vt:lpstr>A. Definisi, Ciri, dan Jenis Teks Deskripsi</vt:lpstr>
      <vt:lpstr>Teks Deskripsi</vt:lpstr>
      <vt:lpstr>PowerPoint 演示文稿</vt:lpstr>
      <vt:lpstr>PowerPoint 演示文稿</vt:lpstr>
      <vt:lpstr>B. Informasi Penting dalam Teks Deskripsi</vt:lpstr>
      <vt:lpstr>PowerPoint 演示文稿</vt:lpstr>
      <vt:lpstr>Struktur Teks Deskripsi </vt:lpstr>
      <vt:lpstr>Kebahasaan dalam Teks Deskripsi</vt:lpstr>
      <vt:lpstr>D. Penyampaian Isi Teks Deskripsi yang Telah Didengar/Dibaca</vt:lpstr>
      <vt:lpstr>Penyampaian Teks Deskripsi secara Lisan</vt:lpstr>
      <vt:lpstr>Penyampaian Isi Teks Deskripsi secara Tulis</vt:lpstr>
      <vt:lpstr>E. Penyusunan Teks Deskripsi </vt:lpstr>
      <vt:lpstr>Langkah-Langkah Penyusunan Teks Deskripsi</vt:lpstr>
      <vt:lpstr>Penyuntingan Teks Deskripsi</vt:lpstr>
      <vt:lpstr> BAB II Mencipta Cerita Fantasi </vt:lpstr>
      <vt:lpstr>A. Definisi, Ciri, dan Jenis Cerita Fantasi</vt:lpstr>
      <vt:lpstr>PowerPoint 演示文稿</vt:lpstr>
      <vt:lpstr>Jenis Cerita Fantasi</vt:lpstr>
      <vt:lpstr>   B. Unsur-Unsur Cerita Fantasi</vt:lpstr>
      <vt:lpstr>C. Penceritaan Kembali Isi Cerita Fantasi</vt:lpstr>
      <vt:lpstr>Langkah Penyampaian Cerita Fantasi</vt:lpstr>
      <vt:lpstr>D. Struktur dan Kebahasaan Cerita Fantasi</vt:lpstr>
      <vt:lpstr>Struktur Cerita Fantasi</vt:lpstr>
      <vt:lpstr>Kebahasaan dalam Cerita Fantasi</vt:lpstr>
      <vt:lpstr>E. Penyusunan Cerita Fantasi</vt:lpstr>
      <vt:lpstr>PowerPoint 演示文稿</vt:lpstr>
      <vt:lpstr>BAB III Langkah Tepat dengan Teks Prosedur</vt:lpstr>
      <vt:lpstr>A. Pengertian, Tujuan, Fungsi Sosial, dan Jenis Teks Prosedur</vt:lpstr>
      <vt:lpstr>PowerPoint 演示文稿</vt:lpstr>
      <vt:lpstr>PowerPoint 演示文稿</vt:lpstr>
      <vt:lpstr>Jenis Teks Prosedur</vt:lpstr>
      <vt:lpstr> B. Informasi Penting dalam Teks Prosedur</vt:lpstr>
      <vt:lpstr>C. Simpulan Isi Teks Prosedur</vt:lpstr>
      <vt:lpstr>D. Struktur dan Kebahasaan Teks Prosedur</vt:lpstr>
      <vt:lpstr>             Struktur Teks Prosedur</vt:lpstr>
      <vt:lpstr>    Kebahasaan dalam Teks Prosedur</vt:lpstr>
      <vt:lpstr>E. Penyusunan Teks Prosedur</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_x000b_BAB I  Berkreasi dengan Teks Deskripsi </dc:title>
  <dc:creator>User</dc:creator>
  <cp:lastModifiedBy>User</cp:lastModifiedBy>
  <cp:revision>30</cp:revision>
  <dcterms:created xsi:type="dcterms:W3CDTF">2019-05-03T02:48:00Z</dcterms:created>
  <dcterms:modified xsi:type="dcterms:W3CDTF">2019-06-28T02:57:12Z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1033-11.2.0.8641</vt:lpwstr>
  </property>
</Properties>
</file>