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92" r:id="rId1"/>
  </p:sldMasterIdLst>
  <p:notesMasterIdLst>
    <p:notesMasterId r:id="rId35"/>
  </p:notesMasterIdLst>
  <p:sldIdLst>
    <p:sldId id="256" r:id="rId2"/>
    <p:sldId id="257" r:id="rId3"/>
    <p:sldId id="261" r:id="rId4"/>
    <p:sldId id="258" r:id="rId5"/>
    <p:sldId id="259" r:id="rId6"/>
    <p:sldId id="260" r:id="rId7"/>
    <p:sldId id="262" r:id="rId8"/>
    <p:sldId id="263" r:id="rId9"/>
    <p:sldId id="264" r:id="rId10"/>
    <p:sldId id="266" r:id="rId11"/>
    <p:sldId id="267" r:id="rId12"/>
    <p:sldId id="277" r:id="rId13"/>
    <p:sldId id="278" r:id="rId14"/>
    <p:sldId id="279" r:id="rId15"/>
    <p:sldId id="281" r:id="rId16"/>
    <p:sldId id="280" r:id="rId17"/>
    <p:sldId id="282" r:id="rId18"/>
    <p:sldId id="271" r:id="rId19"/>
    <p:sldId id="272" r:id="rId20"/>
    <p:sldId id="273" r:id="rId21"/>
    <p:sldId id="274" r:id="rId22"/>
    <p:sldId id="268" r:id="rId23"/>
    <p:sldId id="269" r:id="rId24"/>
    <p:sldId id="270" r:id="rId25"/>
    <p:sldId id="275" r:id="rId26"/>
    <p:sldId id="276" r:id="rId27"/>
    <p:sldId id="283" r:id="rId28"/>
    <p:sldId id="289" r:id="rId29"/>
    <p:sldId id="290" r:id="rId30"/>
    <p:sldId id="284" r:id="rId31"/>
    <p:sldId id="285" r:id="rId32"/>
    <p:sldId id="286" r:id="rId33"/>
    <p:sldId id="287" r:id="rId34"/>
  </p:sldIdLst>
  <p:sldSz cx="9144000" cy="6858000" type="screen4x3"/>
  <p:notesSz cx="6858000" cy="9144000"/>
  <p:defaultText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83E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208" autoAdjust="0"/>
    <p:restoredTop sz="97943" autoAdjust="0"/>
  </p:normalViewPr>
  <p:slideViewPr>
    <p:cSldViewPr>
      <p:cViewPr>
        <p:scale>
          <a:sx n="70" d="100"/>
          <a:sy n="70" d="100"/>
        </p:scale>
        <p:origin x="-2814" y="-1062"/>
      </p:cViewPr>
      <p:guideLst>
        <p:guide orient="horz" pos="2160"/>
        <p:guide pos="2880"/>
      </p:guideLst>
    </p:cSldViewPr>
  </p:slideViewPr>
  <p:notesTextViewPr>
    <p:cViewPr>
      <p:scale>
        <a:sx n="100" d="100"/>
        <a:sy n="100" d="100"/>
      </p:scale>
      <p:origin x="0" y="0"/>
    </p:cViewPr>
  </p:notesTextViewPr>
  <p:sorterViewPr>
    <p:cViewPr>
      <p:scale>
        <a:sx n="66" d="100"/>
        <a:sy n="66" d="100"/>
      </p:scale>
      <p:origin x="0" y="348"/>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encabezado"/>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s-ES" dirty="0"/>
          </a:p>
        </p:txBody>
      </p:sp>
      <p:sp>
        <p:nvSpPr>
          <p:cNvPr id="3" name="2 Marcador de fecha"/>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210A749-69BC-41D2-9B34-CB9845B5CEB7}" type="datetimeFigureOut">
              <a:rPr lang="es-ES" smtClean="0"/>
              <a:pPr/>
              <a:t>13/08/2011</a:t>
            </a:fld>
            <a:endParaRPr lang="es-ES" dirty="0"/>
          </a:p>
        </p:txBody>
      </p:sp>
      <p:sp>
        <p:nvSpPr>
          <p:cNvPr id="4" name="3 Marcador de imagen de diapositiva"/>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s-ES" dirty="0"/>
          </a:p>
        </p:txBody>
      </p:sp>
      <p:sp>
        <p:nvSpPr>
          <p:cNvPr id="5" name="4 Marcador de notas"/>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6" name="5 Marcador de pie de página"/>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s-ES" dirty="0"/>
          </a:p>
        </p:txBody>
      </p:sp>
      <p:sp>
        <p:nvSpPr>
          <p:cNvPr id="7" name="6 Marcador de número de diapositiva"/>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F8C8908-A990-4690-9FAD-E63793CDD438}" type="slidenum">
              <a:rPr lang="es-ES" smtClean="0"/>
              <a:pPr/>
              <a:t>‹Nº›</a:t>
            </a:fld>
            <a:endParaRPr lang="es-ES" dirty="0"/>
          </a:p>
        </p:txBody>
      </p:sp>
    </p:spTree>
    <p:extLst>
      <p:ext uri="{BB962C8B-B14F-4D97-AF65-F5344CB8AC3E}">
        <p14:creationId xmlns:p14="http://schemas.microsoft.com/office/powerpoint/2010/main" val="258560821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dirty="0"/>
          </a:p>
        </p:txBody>
      </p:sp>
      <p:sp>
        <p:nvSpPr>
          <p:cNvPr id="4" name="3 Marcador de número de diapositiva"/>
          <p:cNvSpPr>
            <a:spLocks noGrp="1"/>
          </p:cNvSpPr>
          <p:nvPr>
            <p:ph type="sldNum" sz="quarter" idx="10"/>
          </p:nvPr>
        </p:nvSpPr>
        <p:spPr/>
        <p:txBody>
          <a:bodyPr/>
          <a:lstStyle/>
          <a:p>
            <a:fld id="{AF8C8908-A990-4690-9FAD-E63793CDD438}" type="slidenum">
              <a:rPr lang="es-ES" smtClean="0"/>
              <a:pPr/>
              <a:t>7</a:t>
            </a:fld>
            <a:endParaRPr lang="es-E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dirty="0"/>
          </a:p>
        </p:txBody>
      </p:sp>
      <p:sp>
        <p:nvSpPr>
          <p:cNvPr id="4" name="3 Marcador de número de diapositiva"/>
          <p:cNvSpPr>
            <a:spLocks noGrp="1"/>
          </p:cNvSpPr>
          <p:nvPr>
            <p:ph type="sldNum" sz="quarter" idx="10"/>
          </p:nvPr>
        </p:nvSpPr>
        <p:spPr/>
        <p:txBody>
          <a:bodyPr/>
          <a:lstStyle/>
          <a:p>
            <a:fld id="{AF8C8908-A990-4690-9FAD-E63793CDD438}" type="slidenum">
              <a:rPr lang="es-ES" smtClean="0"/>
              <a:pPr/>
              <a:t>12</a:t>
            </a:fld>
            <a:endParaRPr lang="es-E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9" name="8 Subtítulo"/>
          <p:cNvSpPr>
            <a:spLocks noGrp="1"/>
          </p:cNvSpPr>
          <p:nvPr>
            <p:ph type="subTitle" idx="1"/>
          </p:nvPr>
        </p:nvSpPr>
        <p:spPr>
          <a:xfrm>
            <a:off x="457200" y="3699804"/>
            <a:ext cx="8305800" cy="1143000"/>
          </a:xfrm>
        </p:spPr>
        <p:txBody>
          <a:bodyPr>
            <a:noAutofit/>
          </a:bodyPr>
          <a:lstStyle>
            <a:lvl1pPr marL="0" indent="0" algn="ctr">
              <a:buNone/>
              <a:defRPr sz="2200" spc="10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s-ES" smtClean="0"/>
              <a:t>Haga clic para modificar el estilo de subtítulo del patrón</a:t>
            </a:r>
            <a:endParaRPr kumimoji="0" lang="en-US"/>
          </a:p>
        </p:txBody>
      </p:sp>
      <p:sp>
        <p:nvSpPr>
          <p:cNvPr id="28" name="27 Título"/>
          <p:cNvSpPr>
            <a:spLocks noGrp="1"/>
          </p:cNvSpPr>
          <p:nvPr>
            <p:ph type="ctrTitle"/>
          </p:nvPr>
        </p:nvSpPr>
        <p:spPr>
          <a:xfrm>
            <a:off x="457200" y="1433732"/>
            <a:ext cx="8305800" cy="1981200"/>
          </a:xfrm>
          <a:ln w="6350" cap="rnd">
            <a:noFill/>
          </a:ln>
        </p:spPr>
        <p:txBody>
          <a:bodyPr anchor="b" anchorCtr="0">
            <a:noAutofit/>
          </a:bodyPr>
          <a:lstStyle>
            <a:lvl1pPr algn="ctr">
              <a:defRPr lang="en-US" sz="4800" b="0" dirty="0">
                <a:ln w="3200">
                  <a:solidFill>
                    <a:schemeClr val="bg2">
                      <a:shade val="75000"/>
                      <a:alpha val="25000"/>
                    </a:schemeClr>
                  </a:solidFill>
                  <a:prstDash val="solid"/>
                  <a:round/>
                </a:ln>
                <a:solidFill>
                  <a:srgbClr val="F9F9F9"/>
                </a:solidFill>
                <a:effectLst>
                  <a:innerShdw blurRad="50800" dist="25400" dir="13500000">
                    <a:srgbClr val="000000">
                      <a:alpha val="70000"/>
                    </a:srgbClr>
                  </a:innerShdw>
                </a:effectLst>
              </a:defRPr>
            </a:lvl1pPr>
          </a:lstStyle>
          <a:p>
            <a:r>
              <a:rPr kumimoji="0" lang="es-ES" smtClean="0"/>
              <a:t>Haga clic para modificar el estilo de título del patrón</a:t>
            </a:r>
            <a:endParaRPr kumimoji="0" lang="en-US"/>
          </a:p>
        </p:txBody>
      </p:sp>
      <p:cxnSp>
        <p:nvCxnSpPr>
          <p:cNvPr id="8" name="7 Conector recto"/>
          <p:cNvCxnSpPr/>
          <p:nvPr/>
        </p:nvCxnSpPr>
        <p:spPr>
          <a:xfrm>
            <a:off x="1463626" y="3550126"/>
            <a:ext cx="2971800" cy="1588"/>
          </a:xfrm>
          <a:prstGeom prst="line">
            <a:avLst/>
          </a:prstGeom>
          <a:ln w="9525" cap="flat" cmpd="sng" algn="ctr">
            <a:solidFill>
              <a:schemeClr val="bg2">
                <a:tint val="20000"/>
              </a:schemeClr>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cxnSp>
        <p:nvCxnSpPr>
          <p:cNvPr id="13" name="12 Conector recto"/>
          <p:cNvCxnSpPr/>
          <p:nvPr/>
        </p:nvCxnSpPr>
        <p:spPr>
          <a:xfrm>
            <a:off x="4708574" y="3550126"/>
            <a:ext cx="2971800" cy="1588"/>
          </a:xfrm>
          <a:prstGeom prst="line">
            <a:avLst/>
          </a:prstGeom>
          <a:ln w="9525" cap="flat" cmpd="sng" algn="ctr">
            <a:solidFill>
              <a:schemeClr val="bg2">
                <a:tint val="20000"/>
              </a:schemeClr>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
        <p:nvSpPr>
          <p:cNvPr id="14" name="13 Elipse"/>
          <p:cNvSpPr/>
          <p:nvPr/>
        </p:nvSpPr>
        <p:spPr>
          <a:xfrm>
            <a:off x="4540348" y="3526302"/>
            <a:ext cx="45720" cy="45720"/>
          </a:xfrm>
          <a:prstGeom prst="ellipse">
            <a:avLst/>
          </a:prstGeom>
          <a:effectLst>
            <a:outerShdw blurRad="31750" dir="2700000" algn="tl" rotWithShape="0">
              <a:srgbClr val="000000">
                <a:alpha val="55000"/>
              </a:srgbClr>
            </a:outerShdw>
          </a:effectLst>
        </p:spPr>
        <p:style>
          <a:lnRef idx="2">
            <a:schemeClr val="accent2"/>
          </a:lnRef>
          <a:fillRef idx="1">
            <a:schemeClr val="accent2"/>
          </a:fillRef>
          <a:effectRef idx="0">
            <a:schemeClr val="accent2"/>
          </a:effectRef>
          <a:fontRef idx="minor">
            <a:schemeClr val="lt1"/>
          </a:fontRef>
        </p:style>
        <p:txBody>
          <a:bodyPr rtlCol="0" anchor="ctr"/>
          <a:lstStyle/>
          <a:p>
            <a:pPr algn="ctr" eaLnBrk="1" latinLnBrk="0" hangingPunct="1"/>
            <a:endParaRPr kumimoji="0" lang="en-US" dirty="0"/>
          </a:p>
        </p:txBody>
      </p:sp>
      <p:sp>
        <p:nvSpPr>
          <p:cNvPr id="15" name="14 Marcador de fecha"/>
          <p:cNvSpPr>
            <a:spLocks noGrp="1"/>
          </p:cNvSpPr>
          <p:nvPr>
            <p:ph type="dt" sz="half" idx="10"/>
          </p:nvPr>
        </p:nvSpPr>
        <p:spPr/>
        <p:txBody>
          <a:bodyPr/>
          <a:lstStyle/>
          <a:p>
            <a:fld id="{BD151A40-C724-4EF6-A308-CF74B064D6D0}" type="datetimeFigureOut">
              <a:rPr lang="es-ES" smtClean="0"/>
              <a:pPr/>
              <a:t>13/08/2011</a:t>
            </a:fld>
            <a:endParaRPr lang="es-ES" dirty="0"/>
          </a:p>
        </p:txBody>
      </p:sp>
      <p:sp>
        <p:nvSpPr>
          <p:cNvPr id="16" name="15 Marcador de número de diapositiva"/>
          <p:cNvSpPr>
            <a:spLocks noGrp="1"/>
          </p:cNvSpPr>
          <p:nvPr>
            <p:ph type="sldNum" sz="quarter" idx="11"/>
          </p:nvPr>
        </p:nvSpPr>
        <p:spPr/>
        <p:txBody>
          <a:bodyPr/>
          <a:lstStyle/>
          <a:p>
            <a:fld id="{394273B1-16B4-4585-859E-6E4FE402499A}" type="slidenum">
              <a:rPr lang="es-ES" smtClean="0"/>
              <a:pPr/>
              <a:t>‹Nº›</a:t>
            </a:fld>
            <a:endParaRPr lang="es-ES" dirty="0"/>
          </a:p>
        </p:txBody>
      </p:sp>
      <p:sp>
        <p:nvSpPr>
          <p:cNvPr id="17" name="16 Marcador de pie de página"/>
          <p:cNvSpPr>
            <a:spLocks noGrp="1"/>
          </p:cNvSpPr>
          <p:nvPr>
            <p:ph type="ftr" sz="quarter" idx="12"/>
          </p:nvPr>
        </p:nvSpPr>
        <p:spPr/>
        <p:txBody>
          <a:bodyPr/>
          <a:lstStyle/>
          <a:p>
            <a:endParaRPr lang="es-E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kumimoji="0" lang="es-ES" smtClean="0"/>
              <a:t>Haga clic para modificar el estilo de título del patrón</a:t>
            </a:r>
            <a:endParaRPr kumimoji="0" lang="en-US"/>
          </a:p>
        </p:txBody>
      </p:sp>
      <p:sp>
        <p:nvSpPr>
          <p:cNvPr id="3" name="2 Marcador de texto vertical"/>
          <p:cNvSpPr>
            <a:spLocks noGrp="1"/>
          </p:cNvSpPr>
          <p:nvPr>
            <p:ph type="body" orient="vert" idx="1"/>
          </p:nvPr>
        </p:nvSpPr>
        <p:spPr/>
        <p:txBody>
          <a:bodyPr vert="eaVer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fecha"/>
          <p:cNvSpPr>
            <a:spLocks noGrp="1"/>
          </p:cNvSpPr>
          <p:nvPr>
            <p:ph type="dt" sz="half" idx="10"/>
          </p:nvPr>
        </p:nvSpPr>
        <p:spPr/>
        <p:txBody>
          <a:bodyPr/>
          <a:lstStyle/>
          <a:p>
            <a:fld id="{BD151A40-C724-4EF6-A308-CF74B064D6D0}" type="datetimeFigureOut">
              <a:rPr lang="es-ES" smtClean="0"/>
              <a:pPr/>
              <a:t>13/08/2011</a:t>
            </a:fld>
            <a:endParaRPr lang="es-ES" dirty="0"/>
          </a:p>
        </p:txBody>
      </p:sp>
      <p:sp>
        <p:nvSpPr>
          <p:cNvPr id="5" name="4 Marcador de pie de página"/>
          <p:cNvSpPr>
            <a:spLocks noGrp="1"/>
          </p:cNvSpPr>
          <p:nvPr>
            <p:ph type="ftr" sz="quarter" idx="11"/>
          </p:nvPr>
        </p:nvSpPr>
        <p:spPr/>
        <p:txBody>
          <a:bodyPr/>
          <a:lstStyle/>
          <a:p>
            <a:endParaRPr lang="es-ES" dirty="0"/>
          </a:p>
        </p:txBody>
      </p:sp>
      <p:sp>
        <p:nvSpPr>
          <p:cNvPr id="6" name="5 Marcador de número de diapositiva"/>
          <p:cNvSpPr>
            <a:spLocks noGrp="1"/>
          </p:cNvSpPr>
          <p:nvPr>
            <p:ph type="sldNum" sz="quarter" idx="12"/>
          </p:nvPr>
        </p:nvSpPr>
        <p:spPr/>
        <p:txBody>
          <a:bodyPr/>
          <a:lstStyle/>
          <a:p>
            <a:fld id="{394273B1-16B4-4585-859E-6E4FE402499A}" type="slidenum">
              <a:rPr lang="es-ES" smtClean="0"/>
              <a:pPr/>
              <a:t>‹Nº›</a:t>
            </a:fld>
            <a:endParaRPr lang="es-E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38"/>
            <a:ext cx="2057400" cy="5851525"/>
          </a:xfrm>
        </p:spPr>
        <p:txBody>
          <a:bodyPr vert="eaVert"/>
          <a:lstStyle/>
          <a:p>
            <a:r>
              <a:rPr kumimoji="0" lang="es-ES" smtClean="0"/>
              <a:t>Haga clic para modificar el estilo de título del patrón</a:t>
            </a:r>
            <a:endParaRPr kumimoji="0" lang="en-US"/>
          </a:p>
        </p:txBody>
      </p:sp>
      <p:sp>
        <p:nvSpPr>
          <p:cNvPr id="3" name="2 Marcador de texto vertical"/>
          <p:cNvSpPr>
            <a:spLocks noGrp="1"/>
          </p:cNvSpPr>
          <p:nvPr>
            <p:ph type="body" orient="vert" idx="1"/>
          </p:nvPr>
        </p:nvSpPr>
        <p:spPr>
          <a:xfrm>
            <a:off x="457200" y="274638"/>
            <a:ext cx="6019800" cy="5851525"/>
          </a:xfrm>
        </p:spPr>
        <p:txBody>
          <a:bodyPr vert="eaVer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fecha"/>
          <p:cNvSpPr>
            <a:spLocks noGrp="1"/>
          </p:cNvSpPr>
          <p:nvPr>
            <p:ph type="dt" sz="half" idx="10"/>
          </p:nvPr>
        </p:nvSpPr>
        <p:spPr/>
        <p:txBody>
          <a:bodyPr/>
          <a:lstStyle/>
          <a:p>
            <a:fld id="{BD151A40-C724-4EF6-A308-CF74B064D6D0}" type="datetimeFigureOut">
              <a:rPr lang="es-ES" smtClean="0"/>
              <a:pPr/>
              <a:t>13/08/2011</a:t>
            </a:fld>
            <a:endParaRPr lang="es-ES" dirty="0"/>
          </a:p>
        </p:txBody>
      </p:sp>
      <p:sp>
        <p:nvSpPr>
          <p:cNvPr id="5" name="4 Marcador de pie de página"/>
          <p:cNvSpPr>
            <a:spLocks noGrp="1"/>
          </p:cNvSpPr>
          <p:nvPr>
            <p:ph type="ftr" sz="quarter" idx="11"/>
          </p:nvPr>
        </p:nvSpPr>
        <p:spPr/>
        <p:txBody>
          <a:bodyPr/>
          <a:lstStyle/>
          <a:p>
            <a:endParaRPr lang="es-ES" dirty="0"/>
          </a:p>
        </p:txBody>
      </p:sp>
      <p:sp>
        <p:nvSpPr>
          <p:cNvPr id="6" name="5 Marcador de número de diapositiva"/>
          <p:cNvSpPr>
            <a:spLocks noGrp="1"/>
          </p:cNvSpPr>
          <p:nvPr>
            <p:ph type="sldNum" sz="quarter" idx="12"/>
          </p:nvPr>
        </p:nvSpPr>
        <p:spPr/>
        <p:txBody>
          <a:bodyPr/>
          <a:lstStyle/>
          <a:p>
            <a:fld id="{394273B1-16B4-4585-859E-6E4FE402499A}" type="slidenum">
              <a:rPr lang="es-ES" smtClean="0"/>
              <a:pPr/>
              <a:t>‹Nº›</a:t>
            </a:fld>
            <a:endParaRPr lang="es-E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9" name="8 Marcador de contenido"/>
          <p:cNvSpPr>
            <a:spLocks noGrp="1"/>
          </p:cNvSpPr>
          <p:nvPr>
            <p:ph idx="1"/>
          </p:nvPr>
        </p:nvSpPr>
        <p:spPr>
          <a:xfrm>
            <a:off x="457200" y="1524000"/>
            <a:ext cx="8229600" cy="4572000"/>
          </a:xfrm>
        </p:spPr>
        <p:txBody>
          <a:body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14" name="13 Marcador de fecha"/>
          <p:cNvSpPr>
            <a:spLocks noGrp="1"/>
          </p:cNvSpPr>
          <p:nvPr>
            <p:ph type="dt" sz="half" idx="14"/>
          </p:nvPr>
        </p:nvSpPr>
        <p:spPr/>
        <p:txBody>
          <a:bodyPr/>
          <a:lstStyle/>
          <a:p>
            <a:fld id="{BD151A40-C724-4EF6-A308-CF74B064D6D0}" type="datetimeFigureOut">
              <a:rPr lang="es-ES" smtClean="0"/>
              <a:pPr/>
              <a:t>13/08/2011</a:t>
            </a:fld>
            <a:endParaRPr lang="es-ES" dirty="0"/>
          </a:p>
        </p:txBody>
      </p:sp>
      <p:sp>
        <p:nvSpPr>
          <p:cNvPr id="15" name="14 Marcador de número de diapositiva"/>
          <p:cNvSpPr>
            <a:spLocks noGrp="1"/>
          </p:cNvSpPr>
          <p:nvPr>
            <p:ph type="sldNum" sz="quarter" idx="15"/>
          </p:nvPr>
        </p:nvSpPr>
        <p:spPr/>
        <p:txBody>
          <a:bodyPr/>
          <a:lstStyle>
            <a:lvl1pPr algn="ctr">
              <a:defRPr/>
            </a:lvl1pPr>
          </a:lstStyle>
          <a:p>
            <a:fld id="{394273B1-16B4-4585-859E-6E4FE402499A}" type="slidenum">
              <a:rPr lang="es-ES" smtClean="0"/>
              <a:pPr/>
              <a:t>‹Nº›</a:t>
            </a:fld>
            <a:endParaRPr lang="es-ES" dirty="0"/>
          </a:p>
        </p:txBody>
      </p:sp>
      <p:sp>
        <p:nvSpPr>
          <p:cNvPr id="16" name="15 Marcador de pie de página"/>
          <p:cNvSpPr>
            <a:spLocks noGrp="1"/>
          </p:cNvSpPr>
          <p:nvPr>
            <p:ph type="ftr" sz="quarter" idx="16"/>
          </p:nvPr>
        </p:nvSpPr>
        <p:spPr/>
        <p:txBody>
          <a:bodyPr/>
          <a:lstStyle/>
          <a:p>
            <a:endParaRPr lang="es-ES" dirty="0"/>
          </a:p>
        </p:txBody>
      </p:sp>
      <p:sp>
        <p:nvSpPr>
          <p:cNvPr id="17" name="16 Título"/>
          <p:cNvSpPr>
            <a:spLocks noGrp="1"/>
          </p:cNvSpPr>
          <p:nvPr>
            <p:ph type="title"/>
          </p:nvPr>
        </p:nvSpPr>
        <p:spPr/>
        <p:txBody>
          <a:bodyPr rtlCol="0" anchor="b" anchorCtr="0"/>
          <a:lstStyle/>
          <a:p>
            <a:r>
              <a:rPr kumimoji="0" lang="es-ES" smtClean="0"/>
              <a:t>Haga clic para modificar el estilo de título del patrón</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4" name="3 Marcador de fecha"/>
          <p:cNvSpPr>
            <a:spLocks noGrp="1"/>
          </p:cNvSpPr>
          <p:nvPr>
            <p:ph type="dt" sz="half" idx="10"/>
          </p:nvPr>
        </p:nvSpPr>
        <p:spPr/>
        <p:txBody>
          <a:bodyPr/>
          <a:lstStyle/>
          <a:p>
            <a:fld id="{BD151A40-C724-4EF6-A308-CF74B064D6D0}" type="datetimeFigureOut">
              <a:rPr lang="es-ES" smtClean="0"/>
              <a:pPr/>
              <a:t>13/08/2011</a:t>
            </a:fld>
            <a:endParaRPr lang="es-ES" dirty="0"/>
          </a:p>
        </p:txBody>
      </p:sp>
      <p:sp>
        <p:nvSpPr>
          <p:cNvPr id="5" name="4 Marcador de pie de página"/>
          <p:cNvSpPr>
            <a:spLocks noGrp="1"/>
          </p:cNvSpPr>
          <p:nvPr>
            <p:ph type="ftr" sz="quarter" idx="11"/>
          </p:nvPr>
        </p:nvSpPr>
        <p:spPr/>
        <p:txBody>
          <a:bodyPr/>
          <a:lstStyle/>
          <a:p>
            <a:endParaRPr lang="es-ES" dirty="0"/>
          </a:p>
        </p:txBody>
      </p:sp>
      <p:sp>
        <p:nvSpPr>
          <p:cNvPr id="6" name="5 Marcador de número de diapositiva"/>
          <p:cNvSpPr>
            <a:spLocks noGrp="1"/>
          </p:cNvSpPr>
          <p:nvPr>
            <p:ph type="sldNum" sz="quarter" idx="12"/>
          </p:nvPr>
        </p:nvSpPr>
        <p:spPr/>
        <p:txBody>
          <a:bodyPr/>
          <a:lstStyle/>
          <a:p>
            <a:fld id="{394273B1-16B4-4585-859E-6E4FE402499A}" type="slidenum">
              <a:rPr lang="es-ES" smtClean="0"/>
              <a:pPr/>
              <a:t>‹Nº›</a:t>
            </a:fld>
            <a:endParaRPr lang="es-ES" dirty="0"/>
          </a:p>
        </p:txBody>
      </p:sp>
      <p:sp>
        <p:nvSpPr>
          <p:cNvPr id="2" name="1 Título"/>
          <p:cNvSpPr>
            <a:spLocks noGrp="1"/>
          </p:cNvSpPr>
          <p:nvPr>
            <p:ph type="title"/>
          </p:nvPr>
        </p:nvSpPr>
        <p:spPr>
          <a:xfrm>
            <a:off x="685800" y="3505200"/>
            <a:ext cx="7924800" cy="1371600"/>
          </a:xfrm>
        </p:spPr>
        <p:txBody>
          <a:bodyPr>
            <a:noAutofit/>
          </a:bodyPr>
          <a:lstStyle>
            <a:lvl1pPr algn="l" rtl="0">
              <a:spcBef>
                <a:spcPct val="0"/>
              </a:spcBef>
              <a:buNone/>
              <a:defRPr lang="en-US" sz="4800" b="0" dirty="0">
                <a:ln w="3200">
                  <a:solidFill>
                    <a:schemeClr val="bg2">
                      <a:shade val="25000"/>
                      <a:alpha val="25000"/>
                    </a:schemeClr>
                  </a:solidFill>
                  <a:prstDash val="solid"/>
                  <a:round/>
                </a:ln>
                <a:solidFill>
                  <a:srgbClr val="F9F9F9"/>
                </a:solidFill>
                <a:effectLst>
                  <a:innerShdw blurRad="38100" dist="25400" dir="13500000">
                    <a:prstClr val="black">
                      <a:alpha val="70000"/>
                    </a:prstClr>
                  </a:innerShdw>
                </a:effectLst>
              </a:defRPr>
            </a:lvl1pPr>
          </a:lstStyle>
          <a:p>
            <a:r>
              <a:rPr kumimoji="0" lang="es-ES" smtClean="0"/>
              <a:t>Haga clic para modificar el estilo de título del patrón</a:t>
            </a:r>
            <a:endParaRPr kumimoji="0" lang="en-US"/>
          </a:p>
        </p:txBody>
      </p:sp>
      <p:sp>
        <p:nvSpPr>
          <p:cNvPr id="3" name="2 Marcador de texto"/>
          <p:cNvSpPr>
            <a:spLocks noGrp="1"/>
          </p:cNvSpPr>
          <p:nvPr>
            <p:ph type="body" idx="1"/>
          </p:nvPr>
        </p:nvSpPr>
        <p:spPr>
          <a:xfrm>
            <a:off x="685800" y="4958864"/>
            <a:ext cx="7924800" cy="984736"/>
          </a:xfrm>
        </p:spPr>
        <p:txBody>
          <a:bodyPr anchor="t"/>
          <a:lstStyle>
            <a:lvl1pPr marL="0" indent="0">
              <a:buNone/>
              <a:defRPr sz="2000" spc="100" baseline="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s-ES" smtClean="0"/>
              <a:t>Haga clic para modificar el estilo de texto del patrón</a:t>
            </a:r>
          </a:p>
        </p:txBody>
      </p:sp>
      <p:cxnSp>
        <p:nvCxnSpPr>
          <p:cNvPr id="7" name="6 Conector recto"/>
          <p:cNvCxnSpPr/>
          <p:nvPr/>
        </p:nvCxnSpPr>
        <p:spPr>
          <a:xfrm>
            <a:off x="685800" y="4916992"/>
            <a:ext cx="7924800" cy="4301"/>
          </a:xfrm>
          <a:prstGeom prst="line">
            <a:avLst/>
          </a:prstGeom>
          <a:noFill/>
          <a:ln w="9525" cap="flat" cmpd="sng" algn="ctr">
            <a:solidFill>
              <a:srgbClr val="E9E9E8"/>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5" name="4 Marcador de fecha"/>
          <p:cNvSpPr>
            <a:spLocks noGrp="1"/>
          </p:cNvSpPr>
          <p:nvPr>
            <p:ph type="dt" sz="half" idx="10"/>
          </p:nvPr>
        </p:nvSpPr>
        <p:spPr/>
        <p:txBody>
          <a:bodyPr/>
          <a:lstStyle/>
          <a:p>
            <a:fld id="{BD151A40-C724-4EF6-A308-CF74B064D6D0}" type="datetimeFigureOut">
              <a:rPr lang="es-ES" smtClean="0"/>
              <a:pPr/>
              <a:t>13/08/2011</a:t>
            </a:fld>
            <a:endParaRPr lang="es-ES" dirty="0"/>
          </a:p>
        </p:txBody>
      </p:sp>
      <p:sp>
        <p:nvSpPr>
          <p:cNvPr id="6" name="5 Marcador de pie de página"/>
          <p:cNvSpPr>
            <a:spLocks noGrp="1"/>
          </p:cNvSpPr>
          <p:nvPr>
            <p:ph type="ftr" sz="quarter" idx="11"/>
          </p:nvPr>
        </p:nvSpPr>
        <p:spPr/>
        <p:txBody>
          <a:bodyPr/>
          <a:lstStyle/>
          <a:p>
            <a:endParaRPr lang="es-ES" dirty="0"/>
          </a:p>
        </p:txBody>
      </p:sp>
      <p:sp>
        <p:nvSpPr>
          <p:cNvPr id="7" name="6 Marcador de número de diapositiva"/>
          <p:cNvSpPr>
            <a:spLocks noGrp="1"/>
          </p:cNvSpPr>
          <p:nvPr>
            <p:ph type="sldNum" sz="quarter" idx="12"/>
          </p:nvPr>
        </p:nvSpPr>
        <p:spPr/>
        <p:txBody>
          <a:bodyPr/>
          <a:lstStyle/>
          <a:p>
            <a:fld id="{394273B1-16B4-4585-859E-6E4FE402499A}" type="slidenum">
              <a:rPr lang="es-ES" smtClean="0"/>
              <a:pPr/>
              <a:t>‹Nº›</a:t>
            </a:fld>
            <a:endParaRPr lang="es-ES" dirty="0"/>
          </a:p>
        </p:txBody>
      </p:sp>
      <p:sp>
        <p:nvSpPr>
          <p:cNvPr id="2" name="1 Título"/>
          <p:cNvSpPr>
            <a:spLocks noGrp="1"/>
          </p:cNvSpPr>
          <p:nvPr>
            <p:ph type="title"/>
          </p:nvPr>
        </p:nvSpPr>
        <p:spPr/>
        <p:txBody>
          <a:bodyPr/>
          <a:lstStyle/>
          <a:p>
            <a:r>
              <a:rPr kumimoji="0" lang="es-ES" smtClean="0"/>
              <a:t>Haga clic para modificar el estilo de título del patrón</a:t>
            </a:r>
            <a:endParaRPr kumimoji="0" lang="en-US"/>
          </a:p>
        </p:txBody>
      </p:sp>
      <p:sp>
        <p:nvSpPr>
          <p:cNvPr id="11" name="10 Marcador de contenido"/>
          <p:cNvSpPr>
            <a:spLocks noGrp="1"/>
          </p:cNvSpPr>
          <p:nvPr>
            <p:ph sz="half" idx="1"/>
          </p:nvPr>
        </p:nvSpPr>
        <p:spPr>
          <a:xfrm>
            <a:off x="457200" y="1524000"/>
            <a:ext cx="4059936" cy="4572000"/>
          </a:xfrm>
        </p:spPr>
        <p:txBody>
          <a:body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13" name="12 Marcador de contenido"/>
          <p:cNvSpPr>
            <a:spLocks noGrp="1"/>
          </p:cNvSpPr>
          <p:nvPr>
            <p:ph sz="half" idx="2"/>
          </p:nvPr>
        </p:nvSpPr>
        <p:spPr>
          <a:xfrm>
            <a:off x="4648200" y="1524000"/>
            <a:ext cx="4059936" cy="4572000"/>
          </a:xfrm>
        </p:spPr>
        <p:txBody>
          <a:body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9" name="8 Marcador de número de diapositiva"/>
          <p:cNvSpPr>
            <a:spLocks noGrp="1"/>
          </p:cNvSpPr>
          <p:nvPr>
            <p:ph type="sldNum" sz="quarter" idx="12"/>
          </p:nvPr>
        </p:nvSpPr>
        <p:spPr/>
        <p:txBody>
          <a:bodyPr/>
          <a:lstStyle/>
          <a:p>
            <a:fld id="{394273B1-16B4-4585-859E-6E4FE402499A}" type="slidenum">
              <a:rPr lang="es-ES" smtClean="0"/>
              <a:pPr/>
              <a:t>‹Nº›</a:t>
            </a:fld>
            <a:endParaRPr lang="es-ES" dirty="0"/>
          </a:p>
        </p:txBody>
      </p:sp>
      <p:sp>
        <p:nvSpPr>
          <p:cNvPr id="8" name="7 Marcador de pie de página"/>
          <p:cNvSpPr>
            <a:spLocks noGrp="1"/>
          </p:cNvSpPr>
          <p:nvPr>
            <p:ph type="ftr" sz="quarter" idx="11"/>
          </p:nvPr>
        </p:nvSpPr>
        <p:spPr/>
        <p:txBody>
          <a:bodyPr/>
          <a:lstStyle/>
          <a:p>
            <a:endParaRPr lang="es-ES" dirty="0"/>
          </a:p>
        </p:txBody>
      </p:sp>
      <p:sp>
        <p:nvSpPr>
          <p:cNvPr id="7" name="6 Marcador de fecha"/>
          <p:cNvSpPr>
            <a:spLocks noGrp="1"/>
          </p:cNvSpPr>
          <p:nvPr>
            <p:ph type="dt" sz="half" idx="10"/>
          </p:nvPr>
        </p:nvSpPr>
        <p:spPr/>
        <p:txBody>
          <a:bodyPr/>
          <a:lstStyle/>
          <a:p>
            <a:fld id="{BD151A40-C724-4EF6-A308-CF74B064D6D0}" type="datetimeFigureOut">
              <a:rPr lang="es-ES" smtClean="0"/>
              <a:pPr/>
              <a:t>13/08/2011</a:t>
            </a:fld>
            <a:endParaRPr lang="es-ES" dirty="0"/>
          </a:p>
        </p:txBody>
      </p:sp>
      <p:sp>
        <p:nvSpPr>
          <p:cNvPr id="3" name="2 Marcador de texto"/>
          <p:cNvSpPr>
            <a:spLocks noGrp="1"/>
          </p:cNvSpPr>
          <p:nvPr>
            <p:ph type="body" idx="1"/>
          </p:nvPr>
        </p:nvSpPr>
        <p:spPr>
          <a:xfrm>
            <a:off x="457200" y="1399593"/>
            <a:ext cx="4040188" cy="762000"/>
          </a:xfrm>
          <a:noFill/>
          <a:ln w="25400" cap="rnd" cmpd="sng" algn="ctr">
            <a:noFill/>
            <a:prstDash val="solid"/>
          </a:ln>
          <a:effectLst>
            <a:softEdge rad="63500"/>
          </a:effectLst>
          <a:sp3d prstMaterial="flat"/>
        </p:spPr>
        <p:style>
          <a:lnRef idx="3">
            <a:schemeClr val="lt1"/>
          </a:lnRef>
          <a:fillRef idx="1">
            <a:schemeClr val="accent5"/>
          </a:fillRef>
          <a:effectRef idx="1">
            <a:schemeClr val="accent5"/>
          </a:effectRef>
          <a:fontRef idx="minor">
            <a:schemeClr val="lt1"/>
          </a:fontRef>
        </p:style>
        <p:txBody>
          <a:bodyPr lIns="91440" tIns="45720" rIns="91440" bIns="45720" anchor="b">
            <a:noAutofit/>
          </a:bodyPr>
          <a:lstStyle>
            <a:lvl1pPr marL="0" indent="0" algn="l">
              <a:spcBef>
                <a:spcPts val="0"/>
              </a:spcBef>
              <a:buNone/>
              <a:defRPr sz="2600" b="1">
                <a:solidFill>
                  <a:schemeClr val="tx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s-ES" smtClean="0"/>
              <a:t>Haga clic para modificar el estilo de texto del patrón</a:t>
            </a:r>
          </a:p>
        </p:txBody>
      </p:sp>
      <p:sp>
        <p:nvSpPr>
          <p:cNvPr id="32" name="31 Marcador de contenido"/>
          <p:cNvSpPr>
            <a:spLocks noGrp="1"/>
          </p:cNvSpPr>
          <p:nvPr>
            <p:ph sz="half" idx="2"/>
          </p:nvPr>
        </p:nvSpPr>
        <p:spPr>
          <a:xfrm>
            <a:off x="457200" y="2201896"/>
            <a:ext cx="4038600" cy="3913632"/>
          </a:xfrm>
        </p:spPr>
        <p:txBody>
          <a:body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34" name="33 Marcador de contenido"/>
          <p:cNvSpPr>
            <a:spLocks noGrp="1"/>
          </p:cNvSpPr>
          <p:nvPr>
            <p:ph sz="quarter" idx="4"/>
          </p:nvPr>
        </p:nvSpPr>
        <p:spPr>
          <a:xfrm>
            <a:off x="4649788" y="2201896"/>
            <a:ext cx="4038600" cy="3913632"/>
          </a:xfrm>
        </p:spPr>
        <p:txBody>
          <a:body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2" name="1 Título"/>
          <p:cNvSpPr>
            <a:spLocks noGrp="1"/>
          </p:cNvSpPr>
          <p:nvPr>
            <p:ph type="title"/>
          </p:nvPr>
        </p:nvSpPr>
        <p:spPr>
          <a:xfrm>
            <a:off x="457200" y="155448"/>
            <a:ext cx="8229600" cy="1143000"/>
          </a:xfrm>
        </p:spPr>
        <p:txBody>
          <a:bodyPr anchor="b" anchorCtr="0"/>
          <a:lstStyle>
            <a:lvl1pPr>
              <a:defRPr/>
            </a:lvl1pPr>
          </a:lstStyle>
          <a:p>
            <a:r>
              <a:rPr kumimoji="0" lang="es-ES" smtClean="0"/>
              <a:t>Haga clic para modificar el estilo de título del patrón</a:t>
            </a:r>
            <a:endParaRPr kumimoji="0" lang="en-US"/>
          </a:p>
        </p:txBody>
      </p:sp>
      <p:sp>
        <p:nvSpPr>
          <p:cNvPr id="12" name="11 Marcador de texto"/>
          <p:cNvSpPr>
            <a:spLocks noGrp="1"/>
          </p:cNvSpPr>
          <p:nvPr>
            <p:ph type="body" idx="3"/>
          </p:nvPr>
        </p:nvSpPr>
        <p:spPr>
          <a:xfrm>
            <a:off x="4648200" y="1399593"/>
            <a:ext cx="4040188" cy="762000"/>
          </a:xfrm>
          <a:noFill/>
          <a:ln w="25400" cap="rnd" cmpd="sng" algn="ctr">
            <a:noFill/>
            <a:prstDash val="solid"/>
          </a:ln>
          <a:effectLst>
            <a:softEdge rad="63500"/>
          </a:effectLst>
        </p:spPr>
        <p:style>
          <a:lnRef idx="3">
            <a:schemeClr val="lt1"/>
          </a:lnRef>
          <a:fillRef idx="1">
            <a:schemeClr val="accent5"/>
          </a:fillRef>
          <a:effectRef idx="1">
            <a:schemeClr val="accent5"/>
          </a:effectRef>
          <a:fontRef idx="minor">
            <a:schemeClr val="lt1"/>
          </a:fontRef>
        </p:style>
        <p:txBody>
          <a:bodyPr lIns="91440" tIns="45720" rIns="91440" bIns="45720" anchor="b">
            <a:noAutofit/>
          </a:bodyPr>
          <a:lstStyle>
            <a:lvl1pPr marL="0" indent="0" algn="l">
              <a:spcBef>
                <a:spcPts val="0"/>
              </a:spcBef>
              <a:buNone/>
              <a:defRPr sz="2600" b="1" baseline="0">
                <a:solidFill>
                  <a:schemeClr val="tx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s-ES" smtClean="0"/>
              <a:t>Haga clic para modificar el estilo de texto del patrón</a:t>
            </a:r>
          </a:p>
        </p:txBody>
      </p:sp>
      <p:cxnSp>
        <p:nvCxnSpPr>
          <p:cNvPr id="10" name="9 Conector recto"/>
          <p:cNvCxnSpPr/>
          <p:nvPr/>
        </p:nvCxnSpPr>
        <p:spPr>
          <a:xfrm>
            <a:off x="562945" y="2180219"/>
            <a:ext cx="3749040" cy="1588"/>
          </a:xfrm>
          <a:prstGeom prst="line">
            <a:avLst/>
          </a:prstGeom>
          <a:noFill/>
          <a:ln w="12700" cap="flat" cmpd="sng" algn="ctr">
            <a:solidFill>
              <a:schemeClr val="bg2">
                <a:tint val="20000"/>
              </a:schemeClr>
            </a:solidFill>
            <a:prstDash val="solid"/>
          </a:ln>
          <a:effectLst>
            <a:outerShdw blurRad="34925"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cxnSp>
        <p:nvCxnSpPr>
          <p:cNvPr id="17" name="16 Conector recto"/>
          <p:cNvCxnSpPr/>
          <p:nvPr/>
        </p:nvCxnSpPr>
        <p:spPr>
          <a:xfrm>
            <a:off x="4754880" y="2180219"/>
            <a:ext cx="3749040" cy="1588"/>
          </a:xfrm>
          <a:prstGeom prst="line">
            <a:avLst/>
          </a:prstGeom>
          <a:noFill/>
          <a:ln w="12700" cap="flat" cmpd="sng" algn="ctr">
            <a:solidFill>
              <a:schemeClr val="bg2">
                <a:tint val="20000"/>
              </a:schemeClr>
            </a:solidFill>
            <a:prstDash val="solid"/>
          </a:ln>
          <a:effectLst>
            <a:outerShdw blurRad="34925"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3" name="2 Marcador de fecha"/>
          <p:cNvSpPr>
            <a:spLocks noGrp="1"/>
          </p:cNvSpPr>
          <p:nvPr>
            <p:ph type="dt" sz="half" idx="10"/>
          </p:nvPr>
        </p:nvSpPr>
        <p:spPr/>
        <p:txBody>
          <a:bodyPr/>
          <a:lstStyle/>
          <a:p>
            <a:fld id="{BD151A40-C724-4EF6-A308-CF74B064D6D0}" type="datetimeFigureOut">
              <a:rPr lang="es-ES" smtClean="0"/>
              <a:pPr/>
              <a:t>13/08/2011</a:t>
            </a:fld>
            <a:endParaRPr lang="es-ES" dirty="0"/>
          </a:p>
        </p:txBody>
      </p:sp>
      <p:sp>
        <p:nvSpPr>
          <p:cNvPr id="4" name="3 Marcador de pie de página"/>
          <p:cNvSpPr>
            <a:spLocks noGrp="1"/>
          </p:cNvSpPr>
          <p:nvPr>
            <p:ph type="ftr" sz="quarter" idx="11"/>
          </p:nvPr>
        </p:nvSpPr>
        <p:spPr/>
        <p:txBody>
          <a:bodyPr/>
          <a:lstStyle/>
          <a:p>
            <a:endParaRPr lang="es-ES" dirty="0"/>
          </a:p>
        </p:txBody>
      </p:sp>
      <p:sp>
        <p:nvSpPr>
          <p:cNvPr id="5" name="4 Marcador de número de diapositiva"/>
          <p:cNvSpPr>
            <a:spLocks noGrp="1"/>
          </p:cNvSpPr>
          <p:nvPr>
            <p:ph type="sldNum" sz="quarter" idx="12"/>
          </p:nvPr>
        </p:nvSpPr>
        <p:spPr/>
        <p:txBody>
          <a:bodyPr/>
          <a:lstStyle/>
          <a:p>
            <a:fld id="{394273B1-16B4-4585-859E-6E4FE402499A}" type="slidenum">
              <a:rPr lang="es-ES" smtClean="0"/>
              <a:pPr/>
              <a:t>‹Nº›</a:t>
            </a:fld>
            <a:endParaRPr lang="es-ES" dirty="0"/>
          </a:p>
        </p:txBody>
      </p:sp>
      <p:sp>
        <p:nvSpPr>
          <p:cNvPr id="2" name="1 Título"/>
          <p:cNvSpPr>
            <a:spLocks noGrp="1"/>
          </p:cNvSpPr>
          <p:nvPr>
            <p:ph type="title"/>
          </p:nvPr>
        </p:nvSpPr>
        <p:spPr/>
        <p:txBody>
          <a:bodyPr/>
          <a:lstStyle/>
          <a:p>
            <a:r>
              <a:rPr kumimoji="0" lang="es-ES" smtClean="0"/>
              <a:t>Haga clic para modificar el estilo de título del patrón</a:t>
            </a:r>
            <a:endParaRPr kumimoji="0"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p>
            <a:fld id="{BD151A40-C724-4EF6-A308-CF74B064D6D0}" type="datetimeFigureOut">
              <a:rPr lang="es-ES" smtClean="0"/>
              <a:pPr/>
              <a:t>13/08/2011</a:t>
            </a:fld>
            <a:endParaRPr lang="es-ES" dirty="0"/>
          </a:p>
        </p:txBody>
      </p:sp>
      <p:sp>
        <p:nvSpPr>
          <p:cNvPr id="3" name="2 Marcador de pie de página"/>
          <p:cNvSpPr>
            <a:spLocks noGrp="1"/>
          </p:cNvSpPr>
          <p:nvPr>
            <p:ph type="ftr" sz="quarter" idx="11"/>
          </p:nvPr>
        </p:nvSpPr>
        <p:spPr/>
        <p:txBody>
          <a:bodyPr/>
          <a:lstStyle/>
          <a:p>
            <a:endParaRPr lang="es-ES" dirty="0"/>
          </a:p>
        </p:txBody>
      </p:sp>
      <p:sp>
        <p:nvSpPr>
          <p:cNvPr id="4" name="3 Marcador de número de diapositiva"/>
          <p:cNvSpPr>
            <a:spLocks noGrp="1"/>
          </p:cNvSpPr>
          <p:nvPr>
            <p:ph type="sldNum" sz="quarter" idx="12"/>
          </p:nvPr>
        </p:nvSpPr>
        <p:spPr/>
        <p:txBody>
          <a:bodyPr/>
          <a:lstStyle/>
          <a:p>
            <a:fld id="{394273B1-16B4-4585-859E-6E4FE402499A}" type="slidenum">
              <a:rPr lang="es-ES" smtClean="0"/>
              <a:pPr/>
              <a:t>‹Nº›</a:t>
            </a:fld>
            <a:endParaRPr lang="es-E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ido con título">
    <p:spTree>
      <p:nvGrpSpPr>
        <p:cNvPr id="1" name=""/>
        <p:cNvGrpSpPr/>
        <p:nvPr/>
      </p:nvGrpSpPr>
      <p:grpSpPr>
        <a:xfrm>
          <a:off x="0" y="0"/>
          <a:ext cx="0" cy="0"/>
          <a:chOff x="0" y="0"/>
          <a:chExt cx="0" cy="0"/>
        </a:xfrm>
      </p:grpSpPr>
      <p:sp>
        <p:nvSpPr>
          <p:cNvPr id="29" name="28 Marcador de contenido"/>
          <p:cNvSpPr>
            <a:spLocks noGrp="1"/>
          </p:cNvSpPr>
          <p:nvPr>
            <p:ph sz="quarter" idx="1"/>
          </p:nvPr>
        </p:nvSpPr>
        <p:spPr>
          <a:xfrm>
            <a:off x="457200" y="457200"/>
            <a:ext cx="6248400" cy="5715000"/>
          </a:xfrm>
        </p:spPr>
        <p:txBody>
          <a:body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3" name="2 Marcador de texto"/>
          <p:cNvSpPr>
            <a:spLocks noGrp="1"/>
          </p:cNvSpPr>
          <p:nvPr>
            <p:ph type="body" idx="2"/>
          </p:nvPr>
        </p:nvSpPr>
        <p:spPr>
          <a:xfrm>
            <a:off x="6781800" y="1600200"/>
            <a:ext cx="1984248" cy="3733800"/>
          </a:xfrm>
        </p:spPr>
        <p:txBody>
          <a:bodyPr tIns="45720" bIns="45720" anchor="t" anchorCtr="0"/>
          <a:lstStyle>
            <a:lvl1pPr marL="0" indent="0">
              <a:lnSpc>
                <a:spcPct val="125000"/>
              </a:lnSpc>
              <a:spcAft>
                <a:spcPts val="1000"/>
              </a:spcAft>
              <a:buNone/>
              <a:defRPr sz="1600">
                <a:solidFill>
                  <a:schemeClr val="tx2"/>
                </a:solidFill>
              </a:defRPr>
            </a:lvl1pPr>
            <a:lvl2pPr>
              <a:buNone/>
              <a:defRPr sz="1200"/>
            </a:lvl2pPr>
            <a:lvl3pPr>
              <a:buNone/>
              <a:defRPr sz="1000"/>
            </a:lvl3pPr>
            <a:lvl4pPr>
              <a:buNone/>
              <a:defRPr sz="900"/>
            </a:lvl4pPr>
            <a:lvl5pPr>
              <a:buNone/>
              <a:defRPr sz="900"/>
            </a:lvl5pPr>
          </a:lstStyle>
          <a:p>
            <a:pPr lvl="0" eaLnBrk="1" latinLnBrk="0" hangingPunct="1"/>
            <a:r>
              <a:rPr kumimoji="0" lang="es-ES" smtClean="0"/>
              <a:t>Haga clic para modificar el estilo de texto del patrón</a:t>
            </a:r>
          </a:p>
        </p:txBody>
      </p:sp>
      <p:sp>
        <p:nvSpPr>
          <p:cNvPr id="31" name="30 Título"/>
          <p:cNvSpPr>
            <a:spLocks noGrp="1"/>
          </p:cNvSpPr>
          <p:nvPr>
            <p:ph type="title"/>
          </p:nvPr>
        </p:nvSpPr>
        <p:spPr>
          <a:xfrm>
            <a:off x="6781800" y="457200"/>
            <a:ext cx="1981200" cy="1066800"/>
          </a:xfrm>
        </p:spPr>
        <p:txBody>
          <a:bodyPr lIns="91440" tIns="91440" anchor="b" anchorCtr="0"/>
          <a:lstStyle>
            <a:lvl1pPr algn="l">
              <a:buNone/>
              <a:defRPr sz="1800" b="1" spc="-50" baseline="0">
                <a:ln w="3175">
                  <a:noFill/>
                </a:ln>
                <a:solidFill>
                  <a:schemeClr val="tx2"/>
                </a:solidFill>
                <a:effectLst/>
                <a:latin typeface="+mn-lt"/>
                <a:ea typeface="+mn-ea"/>
                <a:cs typeface="+mn-cs"/>
              </a:defRPr>
            </a:lvl1pPr>
          </a:lstStyle>
          <a:p>
            <a:r>
              <a:rPr kumimoji="0" lang="es-ES" smtClean="0"/>
              <a:t>Haga clic para modificar el estilo de título del patrón</a:t>
            </a:r>
            <a:endParaRPr kumimoji="0" lang="en-US"/>
          </a:p>
        </p:txBody>
      </p:sp>
      <p:sp>
        <p:nvSpPr>
          <p:cNvPr id="8" name="7 Marcador de fecha"/>
          <p:cNvSpPr>
            <a:spLocks noGrp="1"/>
          </p:cNvSpPr>
          <p:nvPr>
            <p:ph type="dt" sz="half" idx="14"/>
          </p:nvPr>
        </p:nvSpPr>
        <p:spPr/>
        <p:txBody>
          <a:bodyPr/>
          <a:lstStyle/>
          <a:p>
            <a:fld id="{BD151A40-C724-4EF6-A308-CF74B064D6D0}" type="datetimeFigureOut">
              <a:rPr lang="es-ES" smtClean="0"/>
              <a:pPr/>
              <a:t>13/08/2011</a:t>
            </a:fld>
            <a:endParaRPr lang="es-ES" dirty="0"/>
          </a:p>
        </p:txBody>
      </p:sp>
      <p:sp>
        <p:nvSpPr>
          <p:cNvPr id="9" name="8 Marcador de número de diapositiva"/>
          <p:cNvSpPr>
            <a:spLocks noGrp="1"/>
          </p:cNvSpPr>
          <p:nvPr>
            <p:ph type="sldNum" sz="quarter" idx="15"/>
          </p:nvPr>
        </p:nvSpPr>
        <p:spPr/>
        <p:txBody>
          <a:bodyPr/>
          <a:lstStyle/>
          <a:p>
            <a:fld id="{394273B1-16B4-4585-859E-6E4FE402499A}" type="slidenum">
              <a:rPr lang="es-ES" smtClean="0"/>
              <a:pPr/>
              <a:t>‹Nº›</a:t>
            </a:fld>
            <a:endParaRPr lang="es-ES" dirty="0"/>
          </a:p>
        </p:txBody>
      </p:sp>
      <p:sp>
        <p:nvSpPr>
          <p:cNvPr id="10" name="9 Marcador de pie de página"/>
          <p:cNvSpPr>
            <a:spLocks noGrp="1"/>
          </p:cNvSpPr>
          <p:nvPr>
            <p:ph type="ftr" sz="quarter" idx="16"/>
          </p:nvPr>
        </p:nvSpPr>
        <p:spPr/>
        <p:txBody>
          <a:bodyPr/>
          <a:lstStyle/>
          <a:p>
            <a:endParaRPr lang="es-E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6629400" y="457200"/>
            <a:ext cx="2057400" cy="1066800"/>
          </a:xfrm>
        </p:spPr>
        <p:txBody>
          <a:bodyPr lIns="91440" tIns="91440" anchor="b" anchorCtr="0"/>
          <a:lstStyle>
            <a:lvl1pPr algn="l">
              <a:buNone/>
              <a:defRPr sz="1800" b="1" spc="-50" baseline="0">
                <a:ln w="3175">
                  <a:noFill/>
                </a:ln>
                <a:solidFill>
                  <a:schemeClr val="tx2"/>
                </a:solidFill>
                <a:effectLst/>
                <a:latin typeface="+mn-lt"/>
                <a:ea typeface="+mn-ea"/>
                <a:cs typeface="+mn-cs"/>
              </a:defRPr>
            </a:lvl1pPr>
          </a:lstStyle>
          <a:p>
            <a:r>
              <a:rPr kumimoji="0" lang="es-ES" smtClean="0"/>
              <a:t>Haga clic para modificar el estilo de título del patrón</a:t>
            </a:r>
            <a:endParaRPr kumimoji="0" lang="en-US"/>
          </a:p>
        </p:txBody>
      </p:sp>
      <p:sp>
        <p:nvSpPr>
          <p:cNvPr id="3" name="2 Marcador de posición de imagen"/>
          <p:cNvSpPr>
            <a:spLocks noGrp="1"/>
          </p:cNvSpPr>
          <p:nvPr>
            <p:ph type="pic" idx="1"/>
          </p:nvPr>
        </p:nvSpPr>
        <p:spPr>
          <a:xfrm>
            <a:off x="457200" y="457200"/>
            <a:ext cx="6019800" cy="5562600"/>
          </a:xfrm>
          <a:solidFill>
            <a:schemeClr val="tx2">
              <a:tint val="40000"/>
            </a:schemeClr>
          </a:solidFill>
          <a:effectLst>
            <a:outerShdw blurRad="88900" sx="103000" sy="103000" algn="ctr" rotWithShape="0">
              <a:prstClr val="black">
                <a:alpha val="32000"/>
              </a:prstClr>
            </a:outerShdw>
            <a:softEdge rad="127000"/>
          </a:effectLst>
        </p:spPr>
        <p:txBody>
          <a:bodyPr/>
          <a:lstStyle>
            <a:lvl1pPr marL="0" indent="0">
              <a:buNone/>
              <a:defRPr sz="3200">
                <a:solidFill>
                  <a:schemeClr val="bg1"/>
                </a:solidFill>
              </a:defRPr>
            </a:lvl1pPr>
          </a:lstStyle>
          <a:p>
            <a:r>
              <a:rPr kumimoji="0" lang="es-ES" dirty="0" smtClean="0"/>
              <a:t>Haga clic en el icono para agregar una imagen</a:t>
            </a:r>
            <a:endParaRPr kumimoji="0" lang="en-US" dirty="0"/>
          </a:p>
        </p:txBody>
      </p:sp>
      <p:sp>
        <p:nvSpPr>
          <p:cNvPr id="4" name="3 Marcador de texto"/>
          <p:cNvSpPr>
            <a:spLocks noGrp="1"/>
          </p:cNvSpPr>
          <p:nvPr>
            <p:ph type="body" sz="half" idx="2"/>
          </p:nvPr>
        </p:nvSpPr>
        <p:spPr>
          <a:xfrm>
            <a:off x="6629400" y="1600200"/>
            <a:ext cx="2057400" cy="4419600"/>
          </a:xfrm>
        </p:spPr>
        <p:txBody>
          <a:bodyPr anchor="t" anchorCtr="0"/>
          <a:lstStyle>
            <a:lvl1pPr marL="0" indent="0">
              <a:lnSpc>
                <a:spcPct val="125000"/>
              </a:lnSpc>
              <a:spcAft>
                <a:spcPts val="1000"/>
              </a:spcAft>
              <a:buFontTx/>
              <a:buNone/>
              <a:defRPr sz="1600" b="0">
                <a:solidFill>
                  <a:schemeClr val="tx2"/>
                </a:solidFill>
              </a:defRPr>
            </a:lvl1pPr>
            <a:lvl2pPr>
              <a:defRPr sz="1200"/>
            </a:lvl2pPr>
            <a:lvl3pPr>
              <a:defRPr sz="1000"/>
            </a:lvl3pPr>
            <a:lvl4pPr>
              <a:defRPr sz="900"/>
            </a:lvl4pPr>
            <a:lvl5pPr>
              <a:defRPr sz="900"/>
            </a:lvl5pPr>
          </a:lstStyle>
          <a:p>
            <a:pPr lvl="0" eaLnBrk="1" latinLnBrk="0" hangingPunct="1"/>
            <a:r>
              <a:rPr kumimoji="0" lang="es-ES" smtClean="0"/>
              <a:t>Haga clic para modificar el estilo de texto del patrón</a:t>
            </a:r>
          </a:p>
        </p:txBody>
      </p:sp>
      <p:sp>
        <p:nvSpPr>
          <p:cNvPr id="8" name="7 Marcador de fecha"/>
          <p:cNvSpPr>
            <a:spLocks noGrp="1"/>
          </p:cNvSpPr>
          <p:nvPr>
            <p:ph type="dt" sz="half" idx="10"/>
          </p:nvPr>
        </p:nvSpPr>
        <p:spPr/>
        <p:txBody>
          <a:bodyPr/>
          <a:lstStyle/>
          <a:p>
            <a:fld id="{BD151A40-C724-4EF6-A308-CF74B064D6D0}" type="datetimeFigureOut">
              <a:rPr lang="es-ES" smtClean="0"/>
              <a:pPr/>
              <a:t>13/08/2011</a:t>
            </a:fld>
            <a:endParaRPr lang="es-ES" dirty="0"/>
          </a:p>
        </p:txBody>
      </p:sp>
      <p:sp>
        <p:nvSpPr>
          <p:cNvPr id="9" name="8 Marcador de número de diapositiva"/>
          <p:cNvSpPr>
            <a:spLocks noGrp="1"/>
          </p:cNvSpPr>
          <p:nvPr>
            <p:ph type="sldNum" sz="quarter" idx="11"/>
          </p:nvPr>
        </p:nvSpPr>
        <p:spPr/>
        <p:txBody>
          <a:bodyPr/>
          <a:lstStyle/>
          <a:p>
            <a:fld id="{394273B1-16B4-4585-859E-6E4FE402499A}" type="slidenum">
              <a:rPr lang="es-ES" smtClean="0"/>
              <a:pPr/>
              <a:t>‹Nº›</a:t>
            </a:fld>
            <a:endParaRPr lang="es-ES" dirty="0"/>
          </a:p>
        </p:txBody>
      </p:sp>
      <p:sp>
        <p:nvSpPr>
          <p:cNvPr id="10" name="9 Marcador de pie de página"/>
          <p:cNvSpPr>
            <a:spLocks noGrp="1"/>
          </p:cNvSpPr>
          <p:nvPr>
            <p:ph type="ftr" sz="quarter" idx="12"/>
          </p:nvPr>
        </p:nvSpPr>
        <p:spPr/>
        <p:txBody>
          <a:bodyPr/>
          <a:lstStyle/>
          <a:p>
            <a:endParaRPr lang="es-E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9" name="8 Marcador de texto"/>
          <p:cNvSpPr>
            <a:spLocks noGrp="1"/>
          </p:cNvSpPr>
          <p:nvPr>
            <p:ph type="body" idx="1"/>
          </p:nvPr>
        </p:nvSpPr>
        <p:spPr>
          <a:xfrm>
            <a:off x="457200" y="1447800"/>
            <a:ext cx="8229600" cy="4678363"/>
          </a:xfrm>
          <a:prstGeom prst="rect">
            <a:avLst/>
          </a:prstGeom>
        </p:spPr>
        <p:txBody>
          <a:bodyPr vert="horz">
            <a:normAutofit/>
          </a:bodyPr>
          <a:lstStyle/>
          <a:p>
            <a:pPr lvl="0" eaLnBrk="1" latinLnBrk="0" hangingPunct="1"/>
            <a:r>
              <a:rPr kumimoji="0" lang="es-ES" smtClean="0"/>
              <a:t>Haga clic para modificar el estilo de texto del patrón</a:t>
            </a:r>
          </a:p>
          <a:p>
            <a:pPr lvl="1" eaLnBrk="1" latinLnBrk="0" hangingPunct="1"/>
            <a:r>
              <a:rPr kumimoji="0" lang="es-ES" smtClean="0"/>
              <a:t>Segundo nivel</a:t>
            </a:r>
          </a:p>
          <a:p>
            <a:pPr lvl="2" eaLnBrk="1" latinLnBrk="0" hangingPunct="1"/>
            <a:r>
              <a:rPr kumimoji="0" lang="es-ES" smtClean="0"/>
              <a:t>Tercer nivel</a:t>
            </a:r>
          </a:p>
          <a:p>
            <a:pPr lvl="3" eaLnBrk="1" latinLnBrk="0" hangingPunct="1"/>
            <a:r>
              <a:rPr kumimoji="0" lang="es-ES" smtClean="0"/>
              <a:t>Cuarto nivel</a:t>
            </a:r>
          </a:p>
          <a:p>
            <a:pPr lvl="4" eaLnBrk="1" latinLnBrk="0" hangingPunct="1"/>
            <a:r>
              <a:rPr kumimoji="0" lang="es-ES" smtClean="0"/>
              <a:t>Quinto nivel</a:t>
            </a:r>
            <a:endParaRPr kumimoji="0" lang="en-US"/>
          </a:p>
        </p:txBody>
      </p:sp>
      <p:sp>
        <p:nvSpPr>
          <p:cNvPr id="24" name="23 Marcador de fecha"/>
          <p:cNvSpPr>
            <a:spLocks noGrp="1"/>
          </p:cNvSpPr>
          <p:nvPr>
            <p:ph type="dt" sz="half" idx="2"/>
          </p:nvPr>
        </p:nvSpPr>
        <p:spPr>
          <a:xfrm>
            <a:off x="5791200" y="6203667"/>
            <a:ext cx="2590800" cy="384048"/>
          </a:xfrm>
          <a:prstGeom prst="rect">
            <a:avLst/>
          </a:prstGeom>
        </p:spPr>
        <p:txBody>
          <a:bodyPr vert="horz" anchor="ctr" anchorCtr="0"/>
          <a:lstStyle>
            <a:lvl1pPr algn="l" eaLnBrk="1" latinLnBrk="0" hangingPunct="1">
              <a:defRPr kumimoji="0" sz="1200">
                <a:solidFill>
                  <a:schemeClr val="tx2"/>
                </a:solidFill>
              </a:defRPr>
            </a:lvl1pPr>
          </a:lstStyle>
          <a:p>
            <a:fld id="{BD151A40-C724-4EF6-A308-CF74B064D6D0}" type="datetimeFigureOut">
              <a:rPr lang="es-ES" smtClean="0"/>
              <a:pPr/>
              <a:t>13/08/2011</a:t>
            </a:fld>
            <a:endParaRPr lang="es-ES" dirty="0"/>
          </a:p>
        </p:txBody>
      </p:sp>
      <p:sp>
        <p:nvSpPr>
          <p:cNvPr id="10" name="9 Marcador de pie de página"/>
          <p:cNvSpPr>
            <a:spLocks noGrp="1"/>
          </p:cNvSpPr>
          <p:nvPr>
            <p:ph type="ftr" sz="quarter" idx="3"/>
          </p:nvPr>
        </p:nvSpPr>
        <p:spPr>
          <a:xfrm>
            <a:off x="2133600" y="6203667"/>
            <a:ext cx="3581400" cy="384048"/>
          </a:xfrm>
          <a:prstGeom prst="rect">
            <a:avLst/>
          </a:prstGeom>
        </p:spPr>
        <p:txBody>
          <a:bodyPr vert="horz" anchor="ctr" anchorCtr="0"/>
          <a:lstStyle>
            <a:lvl1pPr algn="r" eaLnBrk="1" latinLnBrk="0" hangingPunct="1">
              <a:defRPr kumimoji="0" sz="1200">
                <a:solidFill>
                  <a:schemeClr val="tx2"/>
                </a:solidFill>
              </a:defRPr>
            </a:lvl1pPr>
          </a:lstStyle>
          <a:p>
            <a:endParaRPr lang="es-ES" dirty="0"/>
          </a:p>
        </p:txBody>
      </p:sp>
      <p:sp>
        <p:nvSpPr>
          <p:cNvPr id="22" name="21 Marcador de número de diapositiva"/>
          <p:cNvSpPr>
            <a:spLocks noGrp="1"/>
          </p:cNvSpPr>
          <p:nvPr>
            <p:ph type="sldNum" sz="quarter" idx="4"/>
          </p:nvPr>
        </p:nvSpPr>
        <p:spPr>
          <a:xfrm>
            <a:off x="8410575" y="6181531"/>
            <a:ext cx="609600" cy="457200"/>
          </a:xfrm>
          <a:prstGeom prst="rect">
            <a:avLst/>
          </a:prstGeom>
          <a:noFill/>
        </p:spPr>
        <p:txBody>
          <a:bodyPr vert="horz" lIns="0" tIns="0" rIns="0" bIns="0" anchor="ctr" anchorCtr="0">
            <a:noAutofit/>
          </a:bodyPr>
          <a:lstStyle>
            <a:lvl1pPr algn="ctr" eaLnBrk="1" latinLnBrk="0" hangingPunct="1">
              <a:defRPr kumimoji="0" sz="1600" baseline="0">
                <a:solidFill>
                  <a:schemeClr val="tx2"/>
                </a:solidFill>
              </a:defRPr>
            </a:lvl1pPr>
          </a:lstStyle>
          <a:p>
            <a:fld id="{394273B1-16B4-4585-859E-6E4FE402499A}" type="slidenum">
              <a:rPr lang="es-ES" smtClean="0"/>
              <a:pPr/>
              <a:t>‹Nº›</a:t>
            </a:fld>
            <a:endParaRPr lang="es-ES" dirty="0"/>
          </a:p>
        </p:txBody>
      </p:sp>
      <p:sp>
        <p:nvSpPr>
          <p:cNvPr id="5" name="4 Marcador de título"/>
          <p:cNvSpPr>
            <a:spLocks noGrp="1"/>
          </p:cNvSpPr>
          <p:nvPr>
            <p:ph type="title"/>
          </p:nvPr>
        </p:nvSpPr>
        <p:spPr>
          <a:xfrm>
            <a:off x="457200" y="152400"/>
            <a:ext cx="8229600" cy="1219200"/>
          </a:xfrm>
          <a:prstGeom prst="rect">
            <a:avLst/>
          </a:prstGeom>
          <a:ln w="6350" cap="rnd">
            <a:noFill/>
          </a:ln>
        </p:spPr>
        <p:txBody>
          <a:bodyPr vert="horz" anchor="b" anchorCtr="0">
            <a:normAutofit/>
          </a:bodyPr>
          <a:lstStyle/>
          <a:p>
            <a:r>
              <a:rPr kumimoji="0" lang="es-ES" smtClean="0"/>
              <a:t>Haga clic para modificar el estilo de título del patrón</a:t>
            </a:r>
            <a:endParaRPr kumimoji="0" lang="en-US"/>
          </a:p>
        </p:txBody>
      </p:sp>
    </p:spTree>
  </p:cSld>
  <p:clrMap bg1="dk1" tx1="lt1" bg2="dk2" tx2="lt2" accent1="accent1" accent2="accent2" accent3="accent3" accent4="accent4" accent5="accent5" accent6="accent6" hlink="hlink" folHlink="folHlink"/>
  <p:sldLayoutIdLst>
    <p:sldLayoutId id="2147483793" r:id="rId1"/>
    <p:sldLayoutId id="2147483794" r:id="rId2"/>
    <p:sldLayoutId id="2147483795" r:id="rId3"/>
    <p:sldLayoutId id="2147483796" r:id="rId4"/>
    <p:sldLayoutId id="2147483797" r:id="rId5"/>
    <p:sldLayoutId id="2147483798" r:id="rId6"/>
    <p:sldLayoutId id="2147483799" r:id="rId7"/>
    <p:sldLayoutId id="2147483800" r:id="rId8"/>
    <p:sldLayoutId id="2147483801" r:id="rId9"/>
    <p:sldLayoutId id="2147483802" r:id="rId10"/>
    <p:sldLayoutId id="2147483803" r:id="rId11"/>
  </p:sldLayoutIdLst>
  <p:txStyles>
    <p:titleStyle>
      <a:lvl1pPr algn="l" rtl="0" eaLnBrk="1" latinLnBrk="0" hangingPunct="1">
        <a:spcBef>
          <a:spcPct val="0"/>
        </a:spcBef>
        <a:buNone/>
        <a:defRPr kumimoji="0" lang="en-US" sz="4200" b="0" kern="1200" spc="-100" baseline="0" dirty="0">
          <a:ln w="3200">
            <a:solidFill>
              <a:schemeClr val="bg2">
                <a:shade val="75000"/>
                <a:alpha val="25000"/>
              </a:schemeClr>
            </a:solidFill>
            <a:prstDash val="solid"/>
            <a:round/>
          </a:ln>
          <a:solidFill>
            <a:srgbClr val="F9F9F9"/>
          </a:solidFill>
          <a:effectLst>
            <a:innerShdw blurRad="50800" dist="25400" dir="13500000">
              <a:prstClr val="black">
                <a:alpha val="70000"/>
              </a:prstClr>
            </a:innerShdw>
          </a:effectLst>
          <a:latin typeface="+mj-lt"/>
          <a:ea typeface="+mj-ea"/>
          <a:cs typeface="+mj-cs"/>
        </a:defRPr>
      </a:lvl1pPr>
    </p:titleStyle>
    <p:bodyStyle>
      <a:lvl1pPr marL="274320" indent="-274320" algn="l" rtl="0" eaLnBrk="1" latinLnBrk="0" hangingPunct="1">
        <a:spcBef>
          <a:spcPts val="600"/>
        </a:spcBef>
        <a:buClr>
          <a:schemeClr val="accent2"/>
        </a:buClr>
        <a:buSzPct val="85000"/>
        <a:buFont typeface="Wingdings 2"/>
        <a:buChar char=""/>
        <a:defRPr kumimoji="0" sz="2600" kern="1200">
          <a:solidFill>
            <a:schemeClr val="tx1"/>
          </a:solidFill>
          <a:latin typeface="+mn-lt"/>
          <a:ea typeface="+mn-ea"/>
          <a:cs typeface="+mn-cs"/>
        </a:defRPr>
      </a:lvl1pPr>
      <a:lvl2pPr marL="640080" indent="-274320" algn="l" rtl="0" eaLnBrk="1" latinLnBrk="0" hangingPunct="1">
        <a:spcBef>
          <a:spcPts val="300"/>
        </a:spcBef>
        <a:buClr>
          <a:schemeClr val="accent2">
            <a:shade val="75000"/>
          </a:schemeClr>
        </a:buClr>
        <a:buSzPct val="85000"/>
        <a:buFont typeface="Wingdings 2"/>
        <a:buChar char=""/>
        <a:defRPr kumimoji="0" sz="2400" kern="1200">
          <a:solidFill>
            <a:schemeClr val="tx2"/>
          </a:solidFill>
          <a:latin typeface="+mn-lt"/>
          <a:ea typeface="+mn-ea"/>
          <a:cs typeface="+mn-cs"/>
        </a:defRPr>
      </a:lvl2pPr>
      <a:lvl3pPr marL="1005840" indent="-228600" algn="l" rtl="0" eaLnBrk="1" latinLnBrk="0" hangingPunct="1">
        <a:spcBef>
          <a:spcPts val="300"/>
        </a:spcBef>
        <a:buClr>
          <a:schemeClr val="accent2">
            <a:shade val="50000"/>
          </a:schemeClr>
        </a:buClr>
        <a:buSzPct val="85000"/>
        <a:buFont typeface="Wingdings 2"/>
        <a:buChar char=""/>
        <a:defRPr kumimoji="0" sz="2100" kern="1200">
          <a:solidFill>
            <a:schemeClr val="tx1"/>
          </a:solidFill>
          <a:latin typeface="+mn-lt"/>
          <a:ea typeface="+mn-ea"/>
          <a:cs typeface="+mn-cs"/>
        </a:defRPr>
      </a:lvl3pPr>
      <a:lvl4pPr marL="1280160" indent="-228600" algn="l" rtl="0" eaLnBrk="1" latinLnBrk="0" hangingPunct="1">
        <a:spcBef>
          <a:spcPts val="300"/>
        </a:spcBef>
        <a:buClr>
          <a:schemeClr val="accent2">
            <a:shade val="75000"/>
          </a:schemeClr>
        </a:buClr>
        <a:buSzPct val="85000"/>
        <a:buFont typeface="Wingdings 2" pitchFamily="18" charset="2"/>
        <a:buChar char=""/>
        <a:defRPr kumimoji="0" sz="1900" kern="1200">
          <a:solidFill>
            <a:schemeClr val="tx1"/>
          </a:solidFill>
          <a:latin typeface="+mn-lt"/>
          <a:ea typeface="+mn-ea"/>
          <a:cs typeface="+mn-cs"/>
        </a:defRPr>
      </a:lvl4pPr>
      <a:lvl5pPr marL="1554480" indent="-228600" algn="l" rtl="0" eaLnBrk="1" latinLnBrk="0" hangingPunct="1">
        <a:spcBef>
          <a:spcPts val="340"/>
        </a:spcBef>
        <a:buClr>
          <a:schemeClr val="accent2">
            <a:shade val="75000"/>
          </a:schemeClr>
        </a:buClr>
        <a:buSzPct val="85000"/>
        <a:buFont typeface="Wingdings 2" pitchFamily="18" charset="2"/>
        <a:buChar char=""/>
        <a:defRPr kumimoji="0" sz="1600" kern="1200">
          <a:solidFill>
            <a:schemeClr val="tx1"/>
          </a:solidFill>
          <a:latin typeface="+mn-lt"/>
          <a:ea typeface="+mn-ea"/>
          <a:cs typeface="+mn-cs"/>
        </a:defRPr>
      </a:lvl5pPr>
      <a:lvl6pPr marL="1828800" indent="-228600" algn="l" rtl="0" eaLnBrk="1" latinLnBrk="0" hangingPunct="1">
        <a:spcBef>
          <a:spcPts val="340"/>
        </a:spcBef>
        <a:buClr>
          <a:schemeClr val="accent2">
            <a:shade val="75000"/>
          </a:schemeClr>
        </a:buClr>
        <a:buSzPct val="85000"/>
        <a:buFont typeface="Wingdings 2" pitchFamily="18" charset="2"/>
        <a:buChar char="?"/>
        <a:defRPr kumimoji="0" sz="1700" kern="1200">
          <a:solidFill>
            <a:schemeClr val="tx1"/>
          </a:solidFill>
          <a:latin typeface="+mn-lt"/>
          <a:ea typeface="+mn-ea"/>
          <a:cs typeface="+mn-cs"/>
        </a:defRPr>
      </a:lvl6pPr>
      <a:lvl7pPr marL="2011680" indent="-182880" algn="l" rtl="0" eaLnBrk="1" latinLnBrk="0" hangingPunct="1">
        <a:spcBef>
          <a:spcPts val="340"/>
        </a:spcBef>
        <a:buClr>
          <a:schemeClr val="accent2">
            <a:shade val="75000"/>
          </a:schemeClr>
        </a:buClr>
        <a:buSzPct val="85000"/>
        <a:buFont typeface="Wingdings 2" pitchFamily="18" charset="2"/>
        <a:buChar char="?"/>
        <a:defRPr kumimoji="0" sz="1600" kern="1200" baseline="0">
          <a:solidFill>
            <a:schemeClr val="tx1"/>
          </a:solidFill>
          <a:latin typeface="+mn-lt"/>
          <a:ea typeface="+mn-ea"/>
          <a:cs typeface="+mn-cs"/>
        </a:defRPr>
      </a:lvl7pPr>
      <a:lvl8pPr marL="2286000" indent="-182880" algn="l" rtl="0"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8pPr>
      <a:lvl9pPr marL="2560320" indent="-182880" algn="l" rtl="0"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a:xfrm>
            <a:off x="457200" y="943744"/>
            <a:ext cx="8305800" cy="1981200"/>
          </a:xfrm>
        </p:spPr>
        <p:txBody>
          <a:bodyPr>
            <a:normAutofit/>
          </a:bodyPr>
          <a:lstStyle/>
          <a:p>
            <a:pPr algn="ctr"/>
            <a:r>
              <a:rPr lang="es-ES" dirty="0" smtClean="0">
                <a:latin typeface="Times New Roman" pitchFamily="18" charset="0"/>
                <a:cs typeface="Times New Roman" pitchFamily="18" charset="0"/>
              </a:rPr>
              <a:t>3 ANÁLISIS DE FOURIER Y OTROS ANÁLISIS</a:t>
            </a:r>
            <a:endParaRPr lang="es-ES" dirty="0">
              <a:latin typeface="Times New Roman" pitchFamily="18" charset="0"/>
              <a:cs typeface="Times New Roman" pitchFamily="18" charset="0"/>
            </a:endParaRPr>
          </a:p>
        </p:txBody>
      </p:sp>
      <p:pic>
        <p:nvPicPr>
          <p:cNvPr id="1026" name="Picture 2"/>
          <p:cNvPicPr>
            <a:picLocks noChangeAspect="1" noChangeArrowheads="1"/>
          </p:cNvPicPr>
          <p:nvPr/>
        </p:nvPicPr>
        <p:blipFill>
          <a:blip r:embed="rId2" cstate="print"/>
          <a:srcRect l="71778" t="78125" r="4052" b="14062"/>
          <a:stretch>
            <a:fillRect/>
          </a:stretch>
        </p:blipFill>
        <p:spPr bwMode="auto">
          <a:xfrm>
            <a:off x="2915816" y="4221088"/>
            <a:ext cx="3241499" cy="78581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contenido"/>
          <p:cNvSpPr>
            <a:spLocks noGrp="1"/>
          </p:cNvSpPr>
          <p:nvPr>
            <p:ph idx="1"/>
          </p:nvPr>
        </p:nvSpPr>
        <p:spPr>
          <a:xfrm>
            <a:off x="457200" y="3501008"/>
            <a:ext cx="8229600" cy="2808312"/>
          </a:xfrm>
        </p:spPr>
        <p:txBody>
          <a:bodyPr>
            <a:noAutofit/>
          </a:bodyPr>
          <a:lstStyle/>
          <a:p>
            <a:pPr algn="just"/>
            <a:r>
              <a:rPr lang="es-ES" sz="2200" b="1" i="1" dirty="0" smtClean="0">
                <a:solidFill>
                  <a:schemeClr val="accent2">
                    <a:lumMod val="40000"/>
                    <a:lumOff val="60000"/>
                  </a:schemeClr>
                </a:solidFill>
              </a:rPr>
              <a:t>Frecuencia fundamental f1(Hz):</a:t>
            </a:r>
            <a:r>
              <a:rPr lang="es-ES" sz="2200" b="1" i="1" dirty="0" smtClean="0">
                <a:solidFill>
                  <a:srgbClr val="0070C0"/>
                </a:solidFill>
              </a:rPr>
              <a:t> </a:t>
            </a:r>
            <a:r>
              <a:rPr lang="es-ES" sz="2200" dirty="0" smtClean="0"/>
              <a:t>frecuencia fundamental, en Hertz, de la señal de entrada.</a:t>
            </a:r>
          </a:p>
          <a:p>
            <a:pPr algn="just"/>
            <a:r>
              <a:rPr lang="es-ES" sz="2200" b="1" i="1" dirty="0" smtClean="0">
                <a:solidFill>
                  <a:schemeClr val="accent2">
                    <a:lumMod val="40000"/>
                    <a:lumOff val="60000"/>
                  </a:schemeClr>
                </a:solidFill>
              </a:rPr>
              <a:t>N-</a:t>
            </a:r>
            <a:r>
              <a:rPr lang="es-ES" sz="2200" b="1" i="1" dirty="0" smtClean="0">
                <a:solidFill>
                  <a:schemeClr val="accent2">
                    <a:lumMod val="40000"/>
                    <a:lumOff val="60000"/>
                  </a:schemeClr>
                </a:solidFill>
              </a:rPr>
              <a:t>ésima</a:t>
            </a:r>
            <a:r>
              <a:rPr lang="es-ES" sz="2200" b="1" i="1" dirty="0" smtClean="0">
                <a:solidFill>
                  <a:schemeClr val="accent2">
                    <a:lumMod val="40000"/>
                    <a:lumOff val="60000"/>
                  </a:schemeClr>
                </a:solidFill>
              </a:rPr>
              <a:t> armónica (0 = DC, 1 = fundamental; 2 = 2º</a:t>
            </a:r>
            <a:br>
              <a:rPr lang="es-ES" sz="2200" b="1" i="1" dirty="0" smtClean="0">
                <a:solidFill>
                  <a:schemeClr val="accent2">
                    <a:lumMod val="40000"/>
                    <a:lumOff val="60000"/>
                  </a:schemeClr>
                </a:solidFill>
              </a:rPr>
            </a:br>
            <a:r>
              <a:rPr lang="es-ES" sz="2200" b="1" i="1" dirty="0" smtClean="0">
                <a:solidFill>
                  <a:schemeClr val="accent2">
                    <a:lumMod val="40000"/>
                    <a:lumOff val="60000"/>
                  </a:schemeClr>
                </a:solidFill>
              </a:rPr>
              <a:t>arm., etc.):</a:t>
            </a:r>
            <a:r>
              <a:rPr lang="es-ES" sz="2200" b="1" i="1" dirty="0" smtClean="0">
                <a:solidFill>
                  <a:srgbClr val="0070C0"/>
                </a:solidFill>
              </a:rPr>
              <a:t> </a:t>
            </a:r>
            <a:r>
              <a:rPr lang="es-ES" sz="2200" dirty="0" smtClean="0"/>
              <a:t>Especifique el componente armónico que desea realizar el análisis de Fourier. Escriba 0 si desea analizar el componente  DC. Escriba 1 si desea analizar la frecuencia fundamental, o escriba un número correspondiente al armónico deseado.</a:t>
            </a:r>
            <a:endParaRPr lang="es-ES" sz="2200" dirty="0"/>
          </a:p>
        </p:txBody>
      </p:sp>
      <p:sp>
        <p:nvSpPr>
          <p:cNvPr id="3" name="2 Título"/>
          <p:cNvSpPr>
            <a:spLocks noGrp="1"/>
          </p:cNvSpPr>
          <p:nvPr>
            <p:ph type="title"/>
          </p:nvPr>
        </p:nvSpPr>
        <p:spPr>
          <a:xfrm>
            <a:off x="755576" y="476672"/>
            <a:ext cx="2952328" cy="1872208"/>
          </a:xfrm>
        </p:spPr>
        <p:txBody>
          <a:bodyPr>
            <a:noAutofit/>
          </a:bodyPr>
          <a:lstStyle/>
          <a:p>
            <a:r>
              <a:rPr lang="es-ES" sz="4000" dirty="0" smtClean="0"/>
              <a:t>Ventana de diálogo del bloque</a:t>
            </a:r>
            <a:endParaRPr lang="es-ES" sz="4000" dirty="0"/>
          </a:p>
        </p:txBody>
      </p:sp>
      <p:pic>
        <p:nvPicPr>
          <p:cNvPr id="7170" name="Picture 2"/>
          <p:cNvPicPr>
            <a:picLocks noChangeAspect="1" noChangeArrowheads="1"/>
          </p:cNvPicPr>
          <p:nvPr/>
        </p:nvPicPr>
        <p:blipFill>
          <a:blip r:embed="rId2" cstate="print"/>
          <a:srcRect l="29297" t="25390" r="29687" b="34137"/>
          <a:stretch>
            <a:fillRect/>
          </a:stretch>
        </p:blipFill>
        <p:spPr bwMode="auto">
          <a:xfrm>
            <a:off x="3995936" y="404664"/>
            <a:ext cx="4032448" cy="2984296"/>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contenido"/>
          <p:cNvSpPr>
            <a:spLocks noGrp="1"/>
          </p:cNvSpPr>
          <p:nvPr>
            <p:ph idx="1"/>
          </p:nvPr>
        </p:nvSpPr>
        <p:spPr>
          <a:xfrm>
            <a:off x="251520" y="1124744"/>
            <a:ext cx="8568952" cy="3960440"/>
          </a:xfrm>
        </p:spPr>
        <p:txBody>
          <a:bodyPr>
            <a:normAutofit/>
          </a:bodyPr>
          <a:lstStyle/>
          <a:p>
            <a:pPr algn="just"/>
            <a:r>
              <a:rPr lang="es-ES" b="1" i="1" dirty="0" smtClean="0">
                <a:solidFill>
                  <a:schemeClr val="accent2">
                    <a:lumMod val="40000"/>
                    <a:lumOff val="60000"/>
                  </a:schemeClr>
                </a:solidFill>
              </a:rPr>
              <a:t>Signal</a:t>
            </a:r>
            <a:r>
              <a:rPr lang="es-ES" dirty="0" smtClean="0">
                <a:solidFill>
                  <a:schemeClr val="accent2">
                    <a:lumMod val="40000"/>
                    <a:lumOff val="60000"/>
                  </a:schemeClr>
                </a:solidFill>
              </a:rPr>
              <a:t>:</a:t>
            </a:r>
            <a:r>
              <a:rPr lang="es-ES" dirty="0" smtClean="0"/>
              <a:t> Conecta a la señal para ser analizada. Las señales de entrada típicas son las medidas  de voltajes o corrientes por los bloques de medición de voltaje y de corriente.</a:t>
            </a:r>
          </a:p>
          <a:p>
            <a:pPr algn="just"/>
            <a:r>
              <a:rPr lang="es-ES" b="1" i="1" dirty="0" smtClean="0">
                <a:solidFill>
                  <a:schemeClr val="accent2">
                    <a:lumMod val="40000"/>
                    <a:lumOff val="60000"/>
                  </a:schemeClr>
                </a:solidFill>
              </a:rPr>
              <a:t>Magnitude</a:t>
            </a:r>
            <a:r>
              <a:rPr lang="es-ES" dirty="0" smtClean="0">
                <a:solidFill>
                  <a:schemeClr val="accent2">
                    <a:lumMod val="40000"/>
                    <a:lumOff val="60000"/>
                  </a:schemeClr>
                </a:solidFill>
              </a:rPr>
              <a:t>:</a:t>
            </a:r>
            <a:r>
              <a:rPr lang="es-ES" dirty="0" smtClean="0"/>
              <a:t> La primera salida devuelve la magnitud de la componente armónica especificado, en las mismas unidades que la señal de entrada.</a:t>
            </a:r>
          </a:p>
          <a:p>
            <a:pPr algn="just"/>
            <a:r>
              <a:rPr lang="es-ES" b="1" i="1" dirty="0" smtClean="0">
                <a:solidFill>
                  <a:schemeClr val="accent2">
                    <a:lumMod val="40000"/>
                    <a:lumOff val="60000"/>
                  </a:schemeClr>
                </a:solidFill>
              </a:rPr>
              <a:t>Angle</a:t>
            </a:r>
            <a:r>
              <a:rPr lang="es-ES" dirty="0" smtClean="0">
                <a:solidFill>
                  <a:schemeClr val="accent2">
                    <a:lumMod val="40000"/>
                    <a:lumOff val="60000"/>
                  </a:schemeClr>
                </a:solidFill>
              </a:rPr>
              <a:t>:</a:t>
            </a:r>
            <a:r>
              <a:rPr lang="es-ES" dirty="0" smtClean="0"/>
              <a:t> La segunda salida devuelve la fase, en grados, de los componentes armónicos especificados.</a:t>
            </a:r>
          </a:p>
        </p:txBody>
      </p:sp>
      <p:sp>
        <p:nvSpPr>
          <p:cNvPr id="3" name="2 Título"/>
          <p:cNvSpPr>
            <a:spLocks noGrp="1"/>
          </p:cNvSpPr>
          <p:nvPr>
            <p:ph type="title"/>
          </p:nvPr>
        </p:nvSpPr>
        <p:spPr>
          <a:xfrm>
            <a:off x="961256" y="301824"/>
            <a:ext cx="6275040" cy="822920"/>
          </a:xfrm>
        </p:spPr>
        <p:txBody>
          <a:bodyPr>
            <a:normAutofit/>
          </a:bodyPr>
          <a:lstStyle/>
          <a:p>
            <a:r>
              <a:rPr lang="es-ES" sz="4000" dirty="0" smtClean="0"/>
              <a:t>Entradas y salidas del bloque</a:t>
            </a:r>
            <a:endParaRPr lang="es-ES" sz="4000" dirty="0"/>
          </a:p>
        </p:txBody>
      </p:sp>
      <p:pic>
        <p:nvPicPr>
          <p:cNvPr id="4" name="Picture 2"/>
          <p:cNvPicPr>
            <a:picLocks noChangeAspect="1" noChangeArrowheads="1"/>
          </p:cNvPicPr>
          <p:nvPr/>
        </p:nvPicPr>
        <p:blipFill>
          <a:blip r:embed="rId2" cstate="print"/>
          <a:srcRect l="57129" t="25390" r="34814" b="62891"/>
          <a:stretch>
            <a:fillRect/>
          </a:stretch>
        </p:blipFill>
        <p:spPr bwMode="auto">
          <a:xfrm>
            <a:off x="3851920" y="4869160"/>
            <a:ext cx="1512168" cy="164963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contenido"/>
          <p:cNvSpPr>
            <a:spLocks noGrp="1"/>
          </p:cNvSpPr>
          <p:nvPr>
            <p:ph idx="1"/>
          </p:nvPr>
        </p:nvSpPr>
        <p:spPr>
          <a:xfrm>
            <a:off x="457200" y="1428737"/>
            <a:ext cx="8229600" cy="4376528"/>
          </a:xfrm>
        </p:spPr>
        <p:txBody>
          <a:bodyPr>
            <a:normAutofit/>
          </a:bodyPr>
          <a:lstStyle/>
          <a:p>
            <a:pPr algn="just"/>
            <a:r>
              <a:rPr lang="es-ES" dirty="0" smtClean="0"/>
              <a:t>Un armónico es una componente de la frecuencia de un movimiento armónico de una onda electromagnética que es un múltiplo entero de la frecuencia fundamental.</a:t>
            </a:r>
          </a:p>
          <a:p>
            <a:r>
              <a:rPr lang="es-ES" dirty="0" smtClean="0"/>
              <a:t>La frecuencia fundamental que se usa es de 60 Hz.</a:t>
            </a:r>
          </a:p>
          <a:p>
            <a:pPr lvl="1"/>
            <a:r>
              <a:rPr lang="en-US" dirty="0" smtClean="0">
                <a:solidFill>
                  <a:schemeClr val="accent5">
                    <a:lumMod val="60000"/>
                    <a:lumOff val="40000"/>
                  </a:schemeClr>
                </a:solidFill>
              </a:rPr>
              <a:t>3</a:t>
            </a:r>
            <a:r>
              <a:rPr lang="en-US" baseline="30000" dirty="0" smtClean="0">
                <a:solidFill>
                  <a:schemeClr val="accent5">
                    <a:lumMod val="60000"/>
                    <a:lumOff val="40000"/>
                  </a:schemeClr>
                </a:solidFill>
              </a:rPr>
              <a:t>º</a:t>
            </a:r>
            <a:r>
              <a:rPr lang="en-US" dirty="0" smtClean="0">
                <a:solidFill>
                  <a:schemeClr val="accent5">
                    <a:lumMod val="60000"/>
                    <a:lumOff val="40000"/>
                  </a:schemeClr>
                </a:solidFill>
              </a:rPr>
              <a:t> Armónico es 3 x 60Hz o </a:t>
            </a:r>
            <a:r>
              <a:rPr lang="en-US" i="1" u="sng" dirty="0" smtClean="0">
                <a:solidFill>
                  <a:schemeClr val="accent5">
                    <a:lumMod val="60000"/>
                    <a:lumOff val="40000"/>
                  </a:schemeClr>
                </a:solidFill>
              </a:rPr>
              <a:t>180Hz</a:t>
            </a:r>
          </a:p>
          <a:p>
            <a:pPr lvl="1"/>
            <a:r>
              <a:rPr lang="en-US" dirty="0" smtClean="0">
                <a:solidFill>
                  <a:schemeClr val="accent5">
                    <a:lumMod val="60000"/>
                    <a:lumOff val="40000"/>
                  </a:schemeClr>
                </a:solidFill>
              </a:rPr>
              <a:t>5</a:t>
            </a:r>
            <a:r>
              <a:rPr lang="en-US" baseline="30000" dirty="0" smtClean="0">
                <a:solidFill>
                  <a:schemeClr val="accent5">
                    <a:lumMod val="60000"/>
                    <a:lumOff val="40000"/>
                  </a:schemeClr>
                </a:solidFill>
              </a:rPr>
              <a:t>º</a:t>
            </a:r>
            <a:r>
              <a:rPr lang="en-US" dirty="0" smtClean="0">
                <a:solidFill>
                  <a:schemeClr val="accent5">
                    <a:lumMod val="60000"/>
                    <a:lumOff val="40000"/>
                  </a:schemeClr>
                </a:solidFill>
              </a:rPr>
              <a:t> Armónico es 5 x 60Hz o</a:t>
            </a:r>
            <a:r>
              <a:rPr lang="en-US" i="1" dirty="0" smtClean="0">
                <a:solidFill>
                  <a:schemeClr val="accent5">
                    <a:lumMod val="60000"/>
                    <a:lumOff val="40000"/>
                  </a:schemeClr>
                </a:solidFill>
              </a:rPr>
              <a:t> </a:t>
            </a:r>
            <a:r>
              <a:rPr lang="en-US" i="1" u="sng" dirty="0" smtClean="0">
                <a:solidFill>
                  <a:schemeClr val="accent5">
                    <a:lumMod val="60000"/>
                    <a:lumOff val="40000"/>
                  </a:schemeClr>
                </a:solidFill>
              </a:rPr>
              <a:t>300Hz</a:t>
            </a:r>
            <a:r>
              <a:rPr lang="en-US" dirty="0" smtClean="0">
                <a:solidFill>
                  <a:schemeClr val="accent5">
                    <a:lumMod val="60000"/>
                    <a:lumOff val="40000"/>
                  </a:schemeClr>
                </a:solidFill>
              </a:rPr>
              <a:t>, etc.</a:t>
            </a:r>
            <a:endParaRPr lang="es-ES" dirty="0" smtClean="0">
              <a:solidFill>
                <a:schemeClr val="accent5">
                  <a:lumMod val="60000"/>
                  <a:lumOff val="40000"/>
                </a:schemeClr>
              </a:solidFill>
            </a:endParaRPr>
          </a:p>
          <a:p>
            <a:pPr algn="just"/>
            <a:r>
              <a:rPr lang="es-ES" dirty="0" smtClean="0"/>
              <a:t>Las causantes de que aparezcan los armónicos son las cargas no lineales y sucede cuando la corriente no es proporcional al voltaje aplicado.</a:t>
            </a:r>
          </a:p>
        </p:txBody>
      </p:sp>
      <p:sp>
        <p:nvSpPr>
          <p:cNvPr id="3" name="2 Título"/>
          <p:cNvSpPr>
            <a:spLocks noGrp="1"/>
          </p:cNvSpPr>
          <p:nvPr>
            <p:ph type="title"/>
          </p:nvPr>
        </p:nvSpPr>
        <p:spPr>
          <a:xfrm>
            <a:off x="961256" y="332656"/>
            <a:ext cx="5122912" cy="894928"/>
          </a:xfrm>
        </p:spPr>
        <p:txBody>
          <a:bodyPr>
            <a:normAutofit/>
          </a:bodyPr>
          <a:lstStyle/>
          <a:p>
            <a:r>
              <a:rPr lang="es-ES" sz="4000" dirty="0" smtClean="0"/>
              <a:t>Análisis de Armónicos</a:t>
            </a:r>
            <a:endParaRPr lang="es-ES" sz="4000"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contenido"/>
          <p:cNvSpPr>
            <a:spLocks noGrp="1"/>
          </p:cNvSpPr>
          <p:nvPr>
            <p:ph idx="1"/>
          </p:nvPr>
        </p:nvSpPr>
        <p:spPr>
          <a:xfrm>
            <a:off x="467544" y="1589743"/>
            <a:ext cx="4104456" cy="3135401"/>
          </a:xfrm>
        </p:spPr>
        <p:txBody>
          <a:bodyPr>
            <a:normAutofit/>
          </a:bodyPr>
          <a:lstStyle/>
          <a:p>
            <a:pPr algn="just"/>
            <a:r>
              <a:rPr lang="es-ES" dirty="0" smtClean="0"/>
              <a:t>Las </a:t>
            </a:r>
            <a:r>
              <a:rPr lang="es-ES" dirty="0" smtClean="0">
                <a:solidFill>
                  <a:schemeClr val="accent6">
                    <a:lumMod val="50000"/>
                  </a:schemeClr>
                </a:solidFill>
              </a:rPr>
              <a:t>cargas lineales </a:t>
            </a:r>
            <a:r>
              <a:rPr lang="es-ES" dirty="0" smtClean="0"/>
              <a:t>son resistencias, inductancias y capacitancias puras.</a:t>
            </a:r>
          </a:p>
          <a:p>
            <a:pPr algn="just"/>
            <a:r>
              <a:rPr lang="es-ES" dirty="0" smtClean="0"/>
              <a:t>Otras son la iluminación incandescente, las cargas de calefacción, y los motores.</a:t>
            </a:r>
            <a:endParaRPr lang="es-ES" dirty="0"/>
          </a:p>
        </p:txBody>
      </p:sp>
      <p:sp>
        <p:nvSpPr>
          <p:cNvPr id="3" name="2 Título"/>
          <p:cNvSpPr>
            <a:spLocks noGrp="1"/>
          </p:cNvSpPr>
          <p:nvPr>
            <p:ph type="title"/>
          </p:nvPr>
        </p:nvSpPr>
        <p:spPr>
          <a:xfrm>
            <a:off x="817240" y="332656"/>
            <a:ext cx="5050904" cy="822920"/>
          </a:xfrm>
        </p:spPr>
        <p:txBody>
          <a:bodyPr>
            <a:normAutofit/>
          </a:bodyPr>
          <a:lstStyle/>
          <a:p>
            <a:r>
              <a:rPr lang="es-ES" sz="4000" dirty="0" smtClean="0"/>
              <a:t>Análisis de Armónicos</a:t>
            </a:r>
            <a:endParaRPr lang="es-ES" sz="4000" dirty="0"/>
          </a:p>
        </p:txBody>
      </p:sp>
      <p:pic>
        <p:nvPicPr>
          <p:cNvPr id="4" name="Picture 5"/>
          <p:cNvPicPr>
            <a:picLocks noChangeAspect="1" noChangeArrowheads="1"/>
          </p:cNvPicPr>
          <p:nvPr/>
        </p:nvPicPr>
        <p:blipFill>
          <a:blip r:embed="rId2" cstate="print"/>
          <a:srcRect/>
          <a:stretch>
            <a:fillRect/>
          </a:stretch>
        </p:blipFill>
        <p:spPr>
          <a:xfrm>
            <a:off x="4860032" y="1457648"/>
            <a:ext cx="3797727" cy="3797727"/>
          </a:xfrm>
          <a:prstGeom prst="rect">
            <a:avLst/>
          </a:prstGeom>
          <a:noFill/>
        </p:spPr>
      </p:pic>
      <p:sp>
        <p:nvSpPr>
          <p:cNvPr id="5" name="4 CuadroTexto"/>
          <p:cNvSpPr txBox="1"/>
          <p:nvPr/>
        </p:nvSpPr>
        <p:spPr>
          <a:xfrm>
            <a:off x="5473011" y="5530350"/>
            <a:ext cx="2571768" cy="369332"/>
          </a:xfrm>
          <a:prstGeom prst="rect">
            <a:avLst/>
          </a:prstGeom>
          <a:noFill/>
        </p:spPr>
        <p:txBody>
          <a:bodyPr wrap="square" rtlCol="0">
            <a:spAutoFit/>
          </a:bodyPr>
          <a:lstStyle/>
          <a:p>
            <a:r>
              <a:rPr lang="es-ES" b="1" i="1" dirty="0" smtClean="0">
                <a:solidFill>
                  <a:schemeClr val="accent6">
                    <a:lumMod val="50000"/>
                  </a:schemeClr>
                </a:solidFill>
              </a:rPr>
              <a:t>Con cargas lineales</a:t>
            </a:r>
            <a:endParaRPr lang="es-ES" b="1" i="1" dirty="0">
              <a:solidFill>
                <a:schemeClr val="accent6">
                  <a:lumMod val="50000"/>
                </a:schemeClr>
              </a:solidFill>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contenido"/>
          <p:cNvSpPr>
            <a:spLocks noGrp="1"/>
          </p:cNvSpPr>
          <p:nvPr>
            <p:ph idx="1"/>
          </p:nvPr>
        </p:nvSpPr>
        <p:spPr>
          <a:xfrm>
            <a:off x="251520" y="1481329"/>
            <a:ext cx="4257676" cy="4233688"/>
          </a:xfrm>
        </p:spPr>
        <p:txBody>
          <a:bodyPr>
            <a:normAutofit/>
          </a:bodyPr>
          <a:lstStyle/>
          <a:p>
            <a:pPr algn="just"/>
            <a:r>
              <a:rPr lang="es-ES" dirty="0" smtClean="0"/>
              <a:t>Las </a:t>
            </a:r>
            <a:r>
              <a:rPr lang="es-ES" dirty="0" smtClean="0">
                <a:solidFill>
                  <a:schemeClr val="accent6">
                    <a:lumMod val="50000"/>
                  </a:schemeClr>
                </a:solidFill>
              </a:rPr>
              <a:t>cargas no lineales </a:t>
            </a:r>
            <a:r>
              <a:rPr lang="es-ES" dirty="0" smtClean="0"/>
              <a:t>son todo los dispositivos referentes a la electrónica de estado sólido como un circuito controlado por tiristores, o de impulsos, como en un circuito rectificador controlado, soldadoras, hornos de arco, etc.</a:t>
            </a:r>
            <a:endParaRPr lang="es-ES" dirty="0"/>
          </a:p>
        </p:txBody>
      </p:sp>
      <p:sp>
        <p:nvSpPr>
          <p:cNvPr id="3" name="2 Título"/>
          <p:cNvSpPr>
            <a:spLocks noGrp="1"/>
          </p:cNvSpPr>
          <p:nvPr>
            <p:ph type="title"/>
          </p:nvPr>
        </p:nvSpPr>
        <p:spPr>
          <a:xfrm>
            <a:off x="896088" y="332656"/>
            <a:ext cx="4972056" cy="894928"/>
          </a:xfrm>
        </p:spPr>
        <p:txBody>
          <a:bodyPr>
            <a:normAutofit/>
          </a:bodyPr>
          <a:lstStyle/>
          <a:p>
            <a:r>
              <a:rPr lang="es-ES" sz="4000" dirty="0" smtClean="0"/>
              <a:t>Análisis de Armónicos</a:t>
            </a:r>
            <a:endParaRPr lang="es-ES" sz="4000" dirty="0"/>
          </a:p>
        </p:txBody>
      </p:sp>
      <p:pic>
        <p:nvPicPr>
          <p:cNvPr id="4" name="Picture 5"/>
          <p:cNvPicPr>
            <a:picLocks noChangeArrowheads="1"/>
          </p:cNvPicPr>
          <p:nvPr/>
        </p:nvPicPr>
        <p:blipFill>
          <a:blip r:embed="rId2" cstate="print"/>
          <a:srcRect/>
          <a:stretch>
            <a:fillRect/>
          </a:stretch>
        </p:blipFill>
        <p:spPr bwMode="auto">
          <a:xfrm>
            <a:off x="4788024" y="1484784"/>
            <a:ext cx="3819274" cy="3656012"/>
          </a:xfrm>
          <a:prstGeom prst="rect">
            <a:avLst/>
          </a:prstGeom>
          <a:noFill/>
          <a:ln w="9525">
            <a:noFill/>
            <a:miter lim="800000"/>
            <a:headEnd/>
            <a:tailEnd/>
          </a:ln>
          <a:effectLst/>
        </p:spPr>
      </p:pic>
      <p:sp>
        <p:nvSpPr>
          <p:cNvPr id="5" name="4 CuadroTexto"/>
          <p:cNvSpPr txBox="1"/>
          <p:nvPr/>
        </p:nvSpPr>
        <p:spPr>
          <a:xfrm>
            <a:off x="5429256" y="5445224"/>
            <a:ext cx="2786082" cy="369332"/>
          </a:xfrm>
          <a:prstGeom prst="rect">
            <a:avLst/>
          </a:prstGeom>
          <a:noFill/>
        </p:spPr>
        <p:txBody>
          <a:bodyPr wrap="square" rtlCol="0">
            <a:spAutoFit/>
          </a:bodyPr>
          <a:lstStyle/>
          <a:p>
            <a:r>
              <a:rPr lang="es-ES" b="1" i="1" dirty="0" smtClean="0">
                <a:solidFill>
                  <a:schemeClr val="accent6">
                    <a:lumMod val="50000"/>
                  </a:schemeClr>
                </a:solidFill>
              </a:rPr>
              <a:t>Con cargas no lineales</a:t>
            </a:r>
            <a:endParaRPr lang="es-ES" b="1" i="1" dirty="0">
              <a:solidFill>
                <a:schemeClr val="accent6">
                  <a:lumMod val="50000"/>
                </a:schemeClr>
              </a:solidFill>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contenido"/>
          <p:cNvSpPr>
            <a:spLocks noGrp="1"/>
          </p:cNvSpPr>
          <p:nvPr>
            <p:ph idx="1"/>
          </p:nvPr>
        </p:nvSpPr>
        <p:spPr>
          <a:xfrm>
            <a:off x="457200" y="1857365"/>
            <a:ext cx="8229600" cy="3443844"/>
          </a:xfrm>
        </p:spPr>
        <p:txBody>
          <a:bodyPr>
            <a:normAutofit/>
          </a:bodyPr>
          <a:lstStyle/>
          <a:p>
            <a:pPr algn="just"/>
            <a:r>
              <a:rPr lang="es-ES" dirty="0" smtClean="0"/>
              <a:t>Cuando una onda es idéntica a la siguiente forma de onda, se puede representar como una suma de ondas sinusoidales puras en las que la frecuencia de cada sinusoide es un múltiplo entero de la frecuencia fundamental de la onda distorsionada.</a:t>
            </a:r>
          </a:p>
          <a:p>
            <a:pPr algn="just"/>
            <a:r>
              <a:rPr lang="es-ES" dirty="0" smtClean="0"/>
              <a:t>La suma de los sinusoides creado por los armónicos puede ser analizada utilizando el concepto de las series de Fourier.</a:t>
            </a:r>
          </a:p>
        </p:txBody>
      </p:sp>
      <p:sp>
        <p:nvSpPr>
          <p:cNvPr id="3" name="2 Título"/>
          <p:cNvSpPr>
            <a:spLocks noGrp="1"/>
          </p:cNvSpPr>
          <p:nvPr>
            <p:ph type="title"/>
          </p:nvPr>
        </p:nvSpPr>
        <p:spPr>
          <a:xfrm>
            <a:off x="817240" y="332656"/>
            <a:ext cx="6851104" cy="1311534"/>
          </a:xfrm>
        </p:spPr>
        <p:txBody>
          <a:bodyPr>
            <a:noAutofit/>
          </a:bodyPr>
          <a:lstStyle/>
          <a:p>
            <a:r>
              <a:rPr lang="es-ES" sz="4000" dirty="0" smtClean="0"/>
              <a:t>Efectos de los armónicos en una onda sinusoidal</a:t>
            </a:r>
            <a:endParaRPr lang="es-ES" sz="4000"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Grp="1" noChangeAspect="1" noChangeArrowheads="1"/>
          </p:cNvPicPr>
          <p:nvPr>
            <p:ph idx="1"/>
          </p:nvPr>
        </p:nvPicPr>
        <p:blipFill>
          <a:blip r:embed="rId2" cstate="print"/>
          <a:stretch>
            <a:fillRect/>
          </a:stretch>
        </p:blipFill>
        <p:spPr>
          <a:xfrm>
            <a:off x="683568" y="1916832"/>
            <a:ext cx="7752637" cy="3456384"/>
          </a:xfrm>
        </p:spPr>
      </p:pic>
      <p:sp>
        <p:nvSpPr>
          <p:cNvPr id="3" name="2 Título"/>
          <p:cNvSpPr>
            <a:spLocks noGrp="1"/>
          </p:cNvSpPr>
          <p:nvPr>
            <p:ph type="title"/>
          </p:nvPr>
        </p:nvSpPr>
        <p:spPr>
          <a:xfrm>
            <a:off x="889248" y="461282"/>
            <a:ext cx="6995120" cy="1239526"/>
          </a:xfrm>
        </p:spPr>
        <p:txBody>
          <a:bodyPr>
            <a:noAutofit/>
          </a:bodyPr>
          <a:lstStyle/>
          <a:p>
            <a:r>
              <a:rPr lang="es-ES" sz="4000" dirty="0" smtClean="0"/>
              <a:t>Efectos de los armónicos en una onda sinusoidal</a:t>
            </a:r>
            <a:endParaRPr lang="es-ES" sz="4000"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contenido"/>
          <p:cNvSpPr>
            <a:spLocks noGrp="1"/>
          </p:cNvSpPr>
          <p:nvPr>
            <p:ph idx="1"/>
          </p:nvPr>
        </p:nvSpPr>
        <p:spPr>
          <a:xfrm>
            <a:off x="457200" y="1596008"/>
            <a:ext cx="8229600" cy="3561184"/>
          </a:xfrm>
        </p:spPr>
        <p:txBody>
          <a:bodyPr/>
          <a:lstStyle/>
          <a:p>
            <a:r>
              <a:rPr lang="es-ES" dirty="0" smtClean="0"/>
              <a:t>Voltaje distorsionado</a:t>
            </a:r>
          </a:p>
          <a:p>
            <a:pPr algn="just"/>
            <a:r>
              <a:rPr lang="es-ES" dirty="0" smtClean="0"/>
              <a:t>Sobrecalentamiento de transformadores y motores</a:t>
            </a:r>
          </a:p>
          <a:p>
            <a:pPr algn="just"/>
            <a:r>
              <a:rPr lang="es-ES" dirty="0" smtClean="0"/>
              <a:t>Calentamiento de conductores neutros</a:t>
            </a:r>
          </a:p>
          <a:p>
            <a:r>
              <a:rPr lang="es-ES" dirty="0" smtClean="0"/>
              <a:t>Baja tensión las cargas finales</a:t>
            </a:r>
          </a:p>
          <a:p>
            <a:pPr algn="just"/>
            <a:r>
              <a:rPr lang="es-ES" dirty="0" smtClean="0"/>
              <a:t>Problemas de operación en relés y disyuntores</a:t>
            </a:r>
          </a:p>
          <a:p>
            <a:pPr algn="just"/>
            <a:r>
              <a:rPr lang="es-ES" dirty="0" smtClean="0"/>
              <a:t>Problemas en mediciones de corriente</a:t>
            </a:r>
          </a:p>
          <a:p>
            <a:pPr algn="just"/>
            <a:r>
              <a:rPr lang="es-ES" dirty="0" smtClean="0"/>
              <a:t>Operación no confiable de equipos electrónicos</a:t>
            </a:r>
          </a:p>
        </p:txBody>
      </p:sp>
      <p:sp>
        <p:nvSpPr>
          <p:cNvPr id="3" name="2 Título"/>
          <p:cNvSpPr>
            <a:spLocks noGrp="1"/>
          </p:cNvSpPr>
          <p:nvPr>
            <p:ph type="title"/>
          </p:nvPr>
        </p:nvSpPr>
        <p:spPr>
          <a:xfrm>
            <a:off x="889248" y="404664"/>
            <a:ext cx="5554960" cy="822920"/>
          </a:xfrm>
        </p:spPr>
        <p:txBody>
          <a:bodyPr>
            <a:normAutofit/>
          </a:bodyPr>
          <a:lstStyle/>
          <a:p>
            <a:r>
              <a:rPr lang="es-ES" sz="4000" dirty="0" smtClean="0"/>
              <a:t>Efectos de los Armónicos</a:t>
            </a:r>
            <a:endParaRPr lang="es-ES" sz="4000"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contenido"/>
          <p:cNvSpPr>
            <a:spLocks noGrp="1"/>
          </p:cNvSpPr>
          <p:nvPr>
            <p:ph idx="1"/>
          </p:nvPr>
        </p:nvSpPr>
        <p:spPr>
          <a:xfrm>
            <a:off x="457200" y="1412776"/>
            <a:ext cx="8229600" cy="2236844"/>
          </a:xfrm>
        </p:spPr>
        <p:txBody>
          <a:bodyPr/>
          <a:lstStyle/>
          <a:p>
            <a:pPr algn="just"/>
            <a:r>
              <a:rPr lang="es-ES" dirty="0" smtClean="0"/>
              <a:t>El bloque de distorsión armónica total mide, como su nombre lo dice, la distorsión armónica total (THD) de una señal distorsionada periódica. </a:t>
            </a:r>
          </a:p>
          <a:p>
            <a:pPr algn="just"/>
            <a:r>
              <a:rPr lang="es-ES" dirty="0" smtClean="0"/>
              <a:t>La señal puede ser una medida de voltaje o de corriente.</a:t>
            </a:r>
          </a:p>
        </p:txBody>
      </p:sp>
      <p:sp>
        <p:nvSpPr>
          <p:cNvPr id="3" name="2 Título"/>
          <p:cNvSpPr>
            <a:spLocks noGrp="1"/>
          </p:cNvSpPr>
          <p:nvPr>
            <p:ph type="title"/>
          </p:nvPr>
        </p:nvSpPr>
        <p:spPr>
          <a:xfrm>
            <a:off x="954416" y="332656"/>
            <a:ext cx="3257544" cy="894928"/>
          </a:xfrm>
        </p:spPr>
        <p:txBody>
          <a:bodyPr>
            <a:normAutofit/>
          </a:bodyPr>
          <a:lstStyle/>
          <a:p>
            <a:r>
              <a:rPr lang="es-ES" sz="4000" dirty="0" smtClean="0"/>
              <a:t>Bloque </a:t>
            </a:r>
            <a:r>
              <a:rPr lang="es-ES" sz="4000" i="1" dirty="0" smtClean="0"/>
              <a:t>THD</a:t>
            </a:r>
            <a:endParaRPr lang="es-ES" sz="4000" i="1" dirty="0"/>
          </a:p>
        </p:txBody>
      </p:sp>
      <p:pic>
        <p:nvPicPr>
          <p:cNvPr id="9218" name="Picture 2"/>
          <p:cNvPicPr>
            <a:picLocks noChangeAspect="1" noChangeArrowheads="1"/>
          </p:cNvPicPr>
          <p:nvPr/>
        </p:nvPicPr>
        <p:blipFill>
          <a:blip r:embed="rId2" cstate="print"/>
          <a:srcRect l="52734" t="26367" r="39209" b="60938"/>
          <a:stretch>
            <a:fillRect/>
          </a:stretch>
        </p:blipFill>
        <p:spPr bwMode="auto">
          <a:xfrm>
            <a:off x="1691680" y="3941273"/>
            <a:ext cx="1656184" cy="1957308"/>
          </a:xfrm>
          <a:prstGeom prst="rect">
            <a:avLst/>
          </a:prstGeom>
          <a:noFill/>
          <a:ln w="9525">
            <a:noFill/>
            <a:miter lim="800000"/>
            <a:headEnd/>
            <a:tailEnd/>
          </a:ln>
        </p:spPr>
      </p:pic>
      <p:pic>
        <p:nvPicPr>
          <p:cNvPr id="1026" name="Picture 2"/>
          <p:cNvPicPr>
            <a:picLocks noChangeAspect="1" noChangeArrowheads="1"/>
          </p:cNvPicPr>
          <p:nvPr/>
        </p:nvPicPr>
        <p:blipFill>
          <a:blip r:embed="rId3" cstate="print"/>
          <a:srcRect l="53467" t="30273" r="38476" b="56055"/>
          <a:stretch>
            <a:fillRect/>
          </a:stretch>
        </p:blipFill>
        <p:spPr bwMode="auto">
          <a:xfrm>
            <a:off x="5724128" y="3933056"/>
            <a:ext cx="1537885" cy="195730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contenido"/>
          <p:cNvSpPr>
            <a:spLocks noGrp="1"/>
          </p:cNvSpPr>
          <p:nvPr>
            <p:ph idx="1"/>
          </p:nvPr>
        </p:nvSpPr>
        <p:spPr>
          <a:xfrm>
            <a:off x="457200" y="1196752"/>
            <a:ext cx="8229600" cy="5544616"/>
          </a:xfrm>
        </p:spPr>
        <p:txBody>
          <a:bodyPr>
            <a:normAutofit/>
          </a:bodyPr>
          <a:lstStyle/>
          <a:p>
            <a:pPr algn="just"/>
            <a:r>
              <a:rPr lang="es-ES" dirty="0" smtClean="0"/>
              <a:t>El THD se define como el valor de la raíz cuadrada media (RMS) del total de armónicos de la señal, dividido por el valor RMS de la señal fundamental.</a:t>
            </a:r>
          </a:p>
          <a:p>
            <a:pPr algn="just"/>
            <a:r>
              <a:rPr lang="es-ES" dirty="0" smtClean="0"/>
              <a:t>Por ejemplo, para las corrientes, el THD se define como:</a:t>
            </a:r>
          </a:p>
          <a:p>
            <a:pPr marL="0" indent="0" algn="just">
              <a:buNone/>
            </a:pPr>
            <a:endParaRPr lang="es-ES" sz="1800" dirty="0" smtClean="0"/>
          </a:p>
          <a:p>
            <a:pPr algn="just">
              <a:buNone/>
            </a:pPr>
            <a:r>
              <a:rPr lang="es-ES" dirty="0" smtClean="0"/>
              <a:t>	donde</a:t>
            </a:r>
          </a:p>
          <a:p>
            <a:pPr algn="just">
              <a:buNone/>
            </a:pPr>
            <a:endParaRPr lang="es-ES" dirty="0" smtClean="0"/>
          </a:p>
          <a:p>
            <a:pPr algn="just"/>
            <a:endParaRPr lang="es-ES" dirty="0" smtClean="0"/>
          </a:p>
          <a:p>
            <a:pPr algn="just"/>
            <a:r>
              <a:rPr lang="es-ES" dirty="0" smtClean="0"/>
              <a:t>Se deduce que la distorsión armónica total tiene un valor entre cero y 1. Es nula para</a:t>
            </a:r>
            <a:br>
              <a:rPr lang="es-ES" dirty="0" smtClean="0"/>
            </a:br>
            <a:r>
              <a:rPr lang="es-ES" dirty="0" smtClean="0"/>
              <a:t>una tensión o corriente sinusoidal pura.</a:t>
            </a:r>
            <a:endParaRPr lang="es-ES" dirty="0"/>
          </a:p>
        </p:txBody>
      </p:sp>
      <p:sp>
        <p:nvSpPr>
          <p:cNvPr id="3" name="2 Título"/>
          <p:cNvSpPr>
            <a:spLocks noGrp="1"/>
          </p:cNvSpPr>
          <p:nvPr>
            <p:ph type="title"/>
          </p:nvPr>
        </p:nvSpPr>
        <p:spPr>
          <a:xfrm>
            <a:off x="961256" y="373832"/>
            <a:ext cx="3106688" cy="750912"/>
          </a:xfrm>
        </p:spPr>
        <p:txBody>
          <a:bodyPr>
            <a:normAutofit/>
          </a:bodyPr>
          <a:lstStyle/>
          <a:p>
            <a:r>
              <a:rPr lang="es-ES" sz="4000" dirty="0" smtClean="0"/>
              <a:t>Bloque </a:t>
            </a:r>
            <a:r>
              <a:rPr lang="es-ES" sz="4000" i="1" dirty="0" smtClean="0"/>
              <a:t>THD</a:t>
            </a:r>
            <a:endParaRPr lang="es-ES" sz="4000" i="1" dirty="0"/>
          </a:p>
        </p:txBody>
      </p:sp>
      <p:pic>
        <p:nvPicPr>
          <p:cNvPr id="8194" name="Picture 2"/>
          <p:cNvPicPr>
            <a:picLocks noChangeAspect="1" noChangeArrowheads="1"/>
          </p:cNvPicPr>
          <p:nvPr/>
        </p:nvPicPr>
        <p:blipFill>
          <a:blip r:embed="rId2" cstate="print"/>
          <a:srcRect l="29640" t="53711" r="45801" b="41407"/>
          <a:stretch>
            <a:fillRect/>
          </a:stretch>
        </p:blipFill>
        <p:spPr bwMode="auto">
          <a:xfrm>
            <a:off x="1979712" y="3155531"/>
            <a:ext cx="4248471" cy="633509"/>
          </a:xfrm>
          <a:prstGeom prst="rect">
            <a:avLst/>
          </a:prstGeom>
          <a:noFill/>
          <a:ln w="9525">
            <a:noFill/>
            <a:miter lim="800000"/>
            <a:headEnd/>
            <a:tailEnd/>
          </a:ln>
        </p:spPr>
      </p:pic>
      <p:pic>
        <p:nvPicPr>
          <p:cNvPr id="5" name="Picture 2"/>
          <p:cNvPicPr>
            <a:picLocks noChangeAspect="1" noChangeArrowheads="1"/>
          </p:cNvPicPr>
          <p:nvPr/>
        </p:nvPicPr>
        <p:blipFill>
          <a:blip r:embed="rId2" cstate="print"/>
          <a:srcRect l="29296" t="63477" r="30420" b="28711"/>
          <a:stretch>
            <a:fillRect/>
          </a:stretch>
        </p:blipFill>
        <p:spPr bwMode="auto">
          <a:xfrm>
            <a:off x="1979712" y="4149080"/>
            <a:ext cx="5940659" cy="864096"/>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contenido"/>
          <p:cNvSpPr>
            <a:spLocks noGrp="1"/>
          </p:cNvSpPr>
          <p:nvPr>
            <p:ph idx="1"/>
          </p:nvPr>
        </p:nvSpPr>
        <p:spPr>
          <a:xfrm>
            <a:off x="457200" y="1785927"/>
            <a:ext cx="8229600" cy="3515282"/>
          </a:xfrm>
        </p:spPr>
        <p:txBody>
          <a:bodyPr>
            <a:normAutofit/>
          </a:bodyPr>
          <a:lstStyle/>
          <a:p>
            <a:pPr algn="just"/>
            <a:r>
              <a:rPr lang="es-ES" dirty="0" smtClean="0"/>
              <a:t>Una de las herramientas más conocidas por los analistas, es el análisis de Fourier, que descompone una señal en sinusoidales constitutivas de diferentes frecuencias. </a:t>
            </a:r>
          </a:p>
          <a:p>
            <a:pPr algn="just"/>
            <a:r>
              <a:rPr lang="es-ES" dirty="0" smtClean="0"/>
              <a:t>Otra forma de ver al análisis de Fourier es como una técnica matemática para la transformación de nuestra visión de la señal de base de tiempo en base de frecuencia.</a:t>
            </a:r>
          </a:p>
        </p:txBody>
      </p:sp>
      <p:sp>
        <p:nvSpPr>
          <p:cNvPr id="3" name="2 Título"/>
          <p:cNvSpPr>
            <a:spLocks noGrp="1"/>
          </p:cNvSpPr>
          <p:nvPr>
            <p:ph type="title"/>
          </p:nvPr>
        </p:nvSpPr>
        <p:spPr>
          <a:xfrm>
            <a:off x="817240" y="404664"/>
            <a:ext cx="4546848" cy="894928"/>
          </a:xfrm>
        </p:spPr>
        <p:txBody>
          <a:bodyPr>
            <a:normAutofit/>
          </a:bodyPr>
          <a:lstStyle/>
          <a:p>
            <a:r>
              <a:rPr lang="es-ES" sz="4000" dirty="0" smtClean="0"/>
              <a:t>Análisis de Fourier</a:t>
            </a:r>
            <a:endParaRPr lang="es-ES" sz="4000"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contenido"/>
          <p:cNvSpPr>
            <a:spLocks noGrp="1"/>
          </p:cNvSpPr>
          <p:nvPr>
            <p:ph idx="1"/>
          </p:nvPr>
        </p:nvSpPr>
        <p:spPr>
          <a:xfrm>
            <a:off x="404951" y="5013176"/>
            <a:ext cx="8229600" cy="1008112"/>
          </a:xfrm>
        </p:spPr>
        <p:txBody>
          <a:bodyPr/>
          <a:lstStyle/>
          <a:p>
            <a:pPr algn="just"/>
            <a:r>
              <a:rPr lang="es-ES" b="1" i="1" dirty="0" smtClean="0">
                <a:solidFill>
                  <a:schemeClr val="accent2">
                    <a:lumMod val="40000"/>
                    <a:lumOff val="60000"/>
                  </a:schemeClr>
                </a:solidFill>
              </a:rPr>
              <a:t>Frecuencia fundamental</a:t>
            </a:r>
            <a:r>
              <a:rPr lang="es-ES" dirty="0" smtClean="0">
                <a:solidFill>
                  <a:schemeClr val="accent2">
                    <a:lumMod val="40000"/>
                    <a:lumOff val="60000"/>
                  </a:schemeClr>
                </a:solidFill>
              </a:rPr>
              <a:t>: </a:t>
            </a:r>
            <a:r>
              <a:rPr lang="es-ES" dirty="0" smtClean="0"/>
              <a:t>La frecuencia fundamental, en Hertz, de la señal de entrada.</a:t>
            </a:r>
          </a:p>
        </p:txBody>
      </p:sp>
      <p:sp>
        <p:nvSpPr>
          <p:cNvPr id="3" name="2 Título"/>
          <p:cNvSpPr>
            <a:spLocks noGrp="1"/>
          </p:cNvSpPr>
          <p:nvPr>
            <p:ph type="title"/>
          </p:nvPr>
        </p:nvSpPr>
        <p:spPr>
          <a:xfrm>
            <a:off x="889248" y="229816"/>
            <a:ext cx="6491064" cy="822920"/>
          </a:xfrm>
        </p:spPr>
        <p:txBody>
          <a:bodyPr>
            <a:normAutofit/>
          </a:bodyPr>
          <a:lstStyle/>
          <a:p>
            <a:r>
              <a:rPr lang="es-ES" sz="4000" dirty="0" smtClean="0"/>
              <a:t>Ventana de diálogo del bloque</a:t>
            </a:r>
            <a:endParaRPr lang="es-ES" sz="4000" dirty="0"/>
          </a:p>
        </p:txBody>
      </p:sp>
      <p:pic>
        <p:nvPicPr>
          <p:cNvPr id="6146" name="Picture 2"/>
          <p:cNvPicPr>
            <a:picLocks noChangeAspect="1" noChangeArrowheads="1"/>
          </p:cNvPicPr>
          <p:nvPr/>
        </p:nvPicPr>
        <p:blipFill>
          <a:blip r:embed="rId2" cstate="print"/>
          <a:srcRect l="29296" t="23437" r="28955" b="30664"/>
          <a:stretch>
            <a:fillRect/>
          </a:stretch>
        </p:blipFill>
        <p:spPr bwMode="auto">
          <a:xfrm>
            <a:off x="2123727" y="1151534"/>
            <a:ext cx="4421281" cy="364561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contenido"/>
          <p:cNvSpPr>
            <a:spLocks noGrp="1"/>
          </p:cNvSpPr>
          <p:nvPr>
            <p:ph idx="1"/>
          </p:nvPr>
        </p:nvSpPr>
        <p:spPr>
          <a:xfrm>
            <a:off x="683568" y="1700808"/>
            <a:ext cx="7488832" cy="2364294"/>
          </a:xfrm>
        </p:spPr>
        <p:txBody>
          <a:bodyPr/>
          <a:lstStyle/>
          <a:p>
            <a:pPr algn="just"/>
            <a:r>
              <a:rPr lang="es-ES" b="1" i="1" dirty="0" smtClean="0">
                <a:solidFill>
                  <a:schemeClr val="accent2">
                    <a:lumMod val="40000"/>
                    <a:lumOff val="60000"/>
                  </a:schemeClr>
                </a:solidFill>
              </a:rPr>
              <a:t>Signal</a:t>
            </a:r>
            <a:r>
              <a:rPr lang="es-ES" dirty="0" smtClean="0">
                <a:solidFill>
                  <a:schemeClr val="accent2">
                    <a:lumMod val="40000"/>
                    <a:lumOff val="60000"/>
                  </a:schemeClr>
                </a:solidFill>
              </a:rPr>
              <a:t>:</a:t>
            </a:r>
            <a:r>
              <a:rPr lang="es-ES" dirty="0" smtClean="0"/>
              <a:t> Conecte esta entrada a la tensión o la corriente que se desee medir la distorsión armónica total.</a:t>
            </a:r>
          </a:p>
          <a:p>
            <a:pPr algn="just"/>
            <a:r>
              <a:rPr lang="es-ES" b="1" i="1" dirty="0" smtClean="0">
                <a:solidFill>
                  <a:schemeClr val="accent2">
                    <a:lumMod val="40000"/>
                    <a:lumOff val="60000"/>
                  </a:schemeClr>
                </a:solidFill>
              </a:rPr>
              <a:t>THD</a:t>
            </a:r>
            <a:r>
              <a:rPr lang="es-ES" dirty="0" smtClean="0">
                <a:solidFill>
                  <a:schemeClr val="accent2">
                    <a:lumMod val="40000"/>
                    <a:lumOff val="60000"/>
                  </a:schemeClr>
                </a:solidFill>
              </a:rPr>
              <a:t>:</a:t>
            </a:r>
            <a:r>
              <a:rPr lang="es-ES" dirty="0" smtClean="0"/>
              <a:t> La salida devuelve la THD de la señal de entrada.</a:t>
            </a:r>
          </a:p>
        </p:txBody>
      </p:sp>
      <p:sp>
        <p:nvSpPr>
          <p:cNvPr id="3" name="2 Título"/>
          <p:cNvSpPr>
            <a:spLocks noGrp="1"/>
          </p:cNvSpPr>
          <p:nvPr>
            <p:ph type="title"/>
          </p:nvPr>
        </p:nvSpPr>
        <p:spPr>
          <a:xfrm>
            <a:off x="817240" y="373832"/>
            <a:ext cx="6347048" cy="822920"/>
          </a:xfrm>
        </p:spPr>
        <p:txBody>
          <a:bodyPr>
            <a:normAutofit/>
          </a:bodyPr>
          <a:lstStyle/>
          <a:p>
            <a:r>
              <a:rPr lang="es-ES" sz="4000" dirty="0" smtClean="0"/>
              <a:t>Entradas y salidas del bloque</a:t>
            </a:r>
            <a:endParaRPr lang="es-ES" sz="4000" dirty="0"/>
          </a:p>
        </p:txBody>
      </p:sp>
      <p:pic>
        <p:nvPicPr>
          <p:cNvPr id="4" name="Picture 2"/>
          <p:cNvPicPr>
            <a:picLocks noChangeAspect="1" noChangeArrowheads="1"/>
          </p:cNvPicPr>
          <p:nvPr/>
        </p:nvPicPr>
        <p:blipFill>
          <a:blip r:embed="rId2" cstate="print"/>
          <a:srcRect l="52734" t="26367" r="39209" b="60938"/>
          <a:stretch>
            <a:fillRect/>
          </a:stretch>
        </p:blipFill>
        <p:spPr bwMode="auto">
          <a:xfrm>
            <a:off x="3347864" y="4149080"/>
            <a:ext cx="1584176" cy="187220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contenido"/>
          <p:cNvSpPr>
            <a:spLocks noGrp="1"/>
          </p:cNvSpPr>
          <p:nvPr>
            <p:ph idx="1"/>
          </p:nvPr>
        </p:nvSpPr>
        <p:spPr>
          <a:xfrm>
            <a:off x="428596" y="1428737"/>
            <a:ext cx="8229600" cy="2720344"/>
          </a:xfrm>
        </p:spPr>
        <p:txBody>
          <a:bodyPr/>
          <a:lstStyle/>
          <a:p>
            <a:pPr algn="just"/>
            <a:r>
              <a:rPr lang="es-ES" dirty="0" smtClean="0"/>
              <a:t>Este bloque mide el valor cuadrático medio de una corriente instantánea o la señal de tensión conectada a la entrada del bloque. </a:t>
            </a:r>
          </a:p>
          <a:p>
            <a:pPr algn="just"/>
            <a:r>
              <a:rPr lang="es-ES" dirty="0" smtClean="0"/>
              <a:t>El valor RMS de la señal de entrada se calcula sobre una ventana de medio de ejecución de un ciclo de la frecuencia fundamental especificada.</a:t>
            </a:r>
          </a:p>
        </p:txBody>
      </p:sp>
      <p:sp>
        <p:nvSpPr>
          <p:cNvPr id="3" name="2 Título"/>
          <p:cNvSpPr>
            <a:spLocks noGrp="1"/>
          </p:cNvSpPr>
          <p:nvPr>
            <p:ph type="title"/>
          </p:nvPr>
        </p:nvSpPr>
        <p:spPr>
          <a:xfrm>
            <a:off x="808120" y="404664"/>
            <a:ext cx="2971792" cy="822920"/>
          </a:xfrm>
        </p:spPr>
        <p:txBody>
          <a:bodyPr>
            <a:normAutofit/>
          </a:bodyPr>
          <a:lstStyle/>
          <a:p>
            <a:r>
              <a:rPr lang="es-ES" sz="4000" dirty="0" smtClean="0"/>
              <a:t>Bloque </a:t>
            </a:r>
            <a:r>
              <a:rPr lang="es-ES" sz="4000" i="1" dirty="0" smtClean="0"/>
              <a:t>RMS</a:t>
            </a:r>
            <a:endParaRPr lang="es-ES" sz="4000" i="1" dirty="0"/>
          </a:p>
        </p:txBody>
      </p:sp>
      <p:pic>
        <p:nvPicPr>
          <p:cNvPr id="5122" name="Picture 2"/>
          <p:cNvPicPr>
            <a:picLocks noChangeAspect="1" noChangeArrowheads="1"/>
          </p:cNvPicPr>
          <p:nvPr/>
        </p:nvPicPr>
        <p:blipFill>
          <a:blip r:embed="rId2" cstate="print"/>
          <a:srcRect l="27099" t="20117" r="66309" b="71680"/>
          <a:stretch>
            <a:fillRect/>
          </a:stretch>
        </p:blipFill>
        <p:spPr bwMode="auto">
          <a:xfrm>
            <a:off x="2051719" y="4390166"/>
            <a:ext cx="1439025" cy="1343090"/>
          </a:xfrm>
          <a:prstGeom prst="rect">
            <a:avLst/>
          </a:prstGeom>
          <a:noFill/>
          <a:ln w="9525">
            <a:noFill/>
            <a:miter lim="800000"/>
            <a:headEnd/>
            <a:tailEnd/>
          </a:ln>
        </p:spPr>
      </p:pic>
      <p:pic>
        <p:nvPicPr>
          <p:cNvPr id="2050" name="Picture 2"/>
          <p:cNvPicPr>
            <a:picLocks noChangeAspect="1" noChangeArrowheads="1"/>
          </p:cNvPicPr>
          <p:nvPr/>
        </p:nvPicPr>
        <p:blipFill>
          <a:blip r:embed="rId3" cstate="print"/>
          <a:srcRect l="60059" t="28320" r="31884" b="58985"/>
          <a:stretch>
            <a:fillRect/>
          </a:stretch>
        </p:blipFill>
        <p:spPr bwMode="auto">
          <a:xfrm>
            <a:off x="5580112" y="4390166"/>
            <a:ext cx="1455357" cy="171996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contenido"/>
          <p:cNvSpPr>
            <a:spLocks noGrp="1"/>
          </p:cNvSpPr>
          <p:nvPr>
            <p:ph idx="1"/>
          </p:nvPr>
        </p:nvSpPr>
        <p:spPr>
          <a:xfrm>
            <a:off x="457200" y="2636912"/>
            <a:ext cx="8229600" cy="2946058"/>
          </a:xfrm>
        </p:spPr>
        <p:txBody>
          <a:bodyPr>
            <a:noAutofit/>
          </a:bodyPr>
          <a:lstStyle/>
          <a:p>
            <a:pPr algn="just"/>
            <a:r>
              <a:rPr lang="es-ES" dirty="0" smtClean="0"/>
              <a:t>Como este bloque utiliza una ventana de medio de ejecución, un ciclo de simulación tiene que ser completado antes de que la salida obtenga el valor correcto. </a:t>
            </a:r>
          </a:p>
          <a:p>
            <a:pPr algn="just"/>
            <a:r>
              <a:rPr lang="es-ES" dirty="0" smtClean="0"/>
              <a:t>La versión discreta de este bloque le permite especificar la magnitud inicial de las entradas.</a:t>
            </a:r>
          </a:p>
          <a:p>
            <a:pPr algn="just"/>
            <a:r>
              <a:rPr lang="es-ES" dirty="0" smtClean="0"/>
              <a:t>Para el primer ciclo de la simulación la salida se lleva a cabo en el valor RMS para la entrada inicial especificada.</a:t>
            </a:r>
          </a:p>
        </p:txBody>
      </p:sp>
      <p:sp>
        <p:nvSpPr>
          <p:cNvPr id="3" name="2 Título"/>
          <p:cNvSpPr>
            <a:spLocks noGrp="1"/>
          </p:cNvSpPr>
          <p:nvPr>
            <p:ph type="title"/>
          </p:nvPr>
        </p:nvSpPr>
        <p:spPr>
          <a:xfrm>
            <a:off x="889248" y="188640"/>
            <a:ext cx="3034680" cy="822920"/>
          </a:xfrm>
        </p:spPr>
        <p:txBody>
          <a:bodyPr>
            <a:normAutofit/>
          </a:bodyPr>
          <a:lstStyle/>
          <a:p>
            <a:r>
              <a:rPr lang="es-ES" sz="4000" dirty="0" smtClean="0"/>
              <a:t>Bloque </a:t>
            </a:r>
            <a:r>
              <a:rPr lang="es-ES" sz="4000" i="1" dirty="0" smtClean="0"/>
              <a:t>RMS</a:t>
            </a:r>
            <a:endParaRPr lang="es-ES" sz="4000" i="1" dirty="0"/>
          </a:p>
        </p:txBody>
      </p:sp>
      <p:pic>
        <p:nvPicPr>
          <p:cNvPr id="6146" name="Picture 2"/>
          <p:cNvPicPr>
            <a:picLocks noChangeAspect="1" noChangeArrowheads="1"/>
          </p:cNvPicPr>
          <p:nvPr/>
        </p:nvPicPr>
        <p:blipFill>
          <a:blip r:embed="rId2" cstate="print"/>
          <a:srcRect l="29297" t="37109" r="40674" b="52149"/>
          <a:stretch>
            <a:fillRect/>
          </a:stretch>
        </p:blipFill>
        <p:spPr bwMode="auto">
          <a:xfrm>
            <a:off x="2051720" y="1196752"/>
            <a:ext cx="5037864" cy="135162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contenido"/>
          <p:cNvSpPr>
            <a:spLocks noGrp="1"/>
          </p:cNvSpPr>
          <p:nvPr>
            <p:ph idx="1"/>
          </p:nvPr>
        </p:nvSpPr>
        <p:spPr>
          <a:xfrm>
            <a:off x="457200" y="4787462"/>
            <a:ext cx="8229600" cy="1017802"/>
          </a:xfrm>
        </p:spPr>
        <p:txBody>
          <a:bodyPr/>
          <a:lstStyle/>
          <a:p>
            <a:pPr algn="just"/>
            <a:r>
              <a:rPr lang="es-ES" b="1" i="1" dirty="0" smtClean="0">
                <a:solidFill>
                  <a:schemeClr val="accent2">
                    <a:lumMod val="40000"/>
                    <a:lumOff val="60000"/>
                  </a:schemeClr>
                </a:solidFill>
              </a:rPr>
              <a:t>Frecuencia fundamental</a:t>
            </a:r>
            <a:r>
              <a:rPr lang="es-ES" dirty="0" smtClean="0">
                <a:solidFill>
                  <a:schemeClr val="accent2">
                    <a:lumMod val="40000"/>
                    <a:lumOff val="60000"/>
                  </a:schemeClr>
                </a:solidFill>
              </a:rPr>
              <a:t>:</a:t>
            </a:r>
            <a:r>
              <a:rPr lang="es-ES" dirty="0" smtClean="0"/>
              <a:t> La frecuencia fundamental, en Hertz, de la señal de entrada.</a:t>
            </a:r>
          </a:p>
        </p:txBody>
      </p:sp>
      <p:sp>
        <p:nvSpPr>
          <p:cNvPr id="3" name="2 Título"/>
          <p:cNvSpPr>
            <a:spLocks noGrp="1"/>
          </p:cNvSpPr>
          <p:nvPr>
            <p:ph type="title"/>
          </p:nvPr>
        </p:nvSpPr>
        <p:spPr>
          <a:xfrm>
            <a:off x="745232" y="116632"/>
            <a:ext cx="6635080" cy="894928"/>
          </a:xfrm>
        </p:spPr>
        <p:txBody>
          <a:bodyPr>
            <a:normAutofit/>
          </a:bodyPr>
          <a:lstStyle/>
          <a:p>
            <a:r>
              <a:rPr lang="es-ES" sz="4000" dirty="0" smtClean="0"/>
              <a:t>Ventana de diálogo del bloque</a:t>
            </a:r>
            <a:endParaRPr lang="es-ES" sz="4000" dirty="0"/>
          </a:p>
        </p:txBody>
      </p:sp>
      <p:pic>
        <p:nvPicPr>
          <p:cNvPr id="4098" name="Picture 2"/>
          <p:cNvPicPr>
            <a:picLocks noChangeAspect="1" noChangeArrowheads="1"/>
          </p:cNvPicPr>
          <p:nvPr/>
        </p:nvPicPr>
        <p:blipFill>
          <a:blip r:embed="rId2" cstate="print"/>
          <a:srcRect l="29297" t="26367" r="29687" b="33594"/>
          <a:stretch>
            <a:fillRect/>
          </a:stretch>
        </p:blipFill>
        <p:spPr bwMode="auto">
          <a:xfrm>
            <a:off x="2267744" y="1052378"/>
            <a:ext cx="4623051" cy="338473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contenido"/>
          <p:cNvSpPr>
            <a:spLocks noGrp="1"/>
          </p:cNvSpPr>
          <p:nvPr>
            <p:ph idx="1"/>
          </p:nvPr>
        </p:nvSpPr>
        <p:spPr>
          <a:xfrm>
            <a:off x="457200" y="1556792"/>
            <a:ext cx="8229600" cy="1445326"/>
          </a:xfrm>
        </p:spPr>
        <p:txBody>
          <a:bodyPr/>
          <a:lstStyle/>
          <a:p>
            <a:pPr algn="just"/>
            <a:r>
              <a:rPr lang="es-ES" dirty="0" smtClean="0"/>
              <a:t>Este bloque utiliza la técnica del promedio de la ventana de ejecución para calcular el valor medio de una señal de entrada sobre un periodo especificado.</a:t>
            </a:r>
            <a:endParaRPr lang="es-ES" dirty="0"/>
          </a:p>
        </p:txBody>
      </p:sp>
      <p:sp>
        <p:nvSpPr>
          <p:cNvPr id="3" name="2 Título"/>
          <p:cNvSpPr>
            <a:spLocks noGrp="1"/>
          </p:cNvSpPr>
          <p:nvPr>
            <p:ph type="title"/>
          </p:nvPr>
        </p:nvSpPr>
        <p:spPr>
          <a:xfrm>
            <a:off x="889248" y="332656"/>
            <a:ext cx="4474840" cy="894928"/>
          </a:xfrm>
        </p:spPr>
        <p:txBody>
          <a:bodyPr>
            <a:normAutofit/>
          </a:bodyPr>
          <a:lstStyle/>
          <a:p>
            <a:r>
              <a:rPr lang="es-ES" sz="4000" dirty="0" smtClean="0"/>
              <a:t>Bloque </a:t>
            </a:r>
            <a:r>
              <a:rPr lang="es-ES" sz="4000" i="1" dirty="0" smtClean="0"/>
              <a:t>Mean </a:t>
            </a:r>
            <a:r>
              <a:rPr lang="es-ES" sz="4000" i="1" dirty="0" smtClean="0"/>
              <a:t>Value</a:t>
            </a:r>
            <a:endParaRPr lang="es-ES" sz="4000" i="1" dirty="0"/>
          </a:p>
        </p:txBody>
      </p:sp>
      <p:pic>
        <p:nvPicPr>
          <p:cNvPr id="5122" name="Picture 2"/>
          <p:cNvPicPr>
            <a:picLocks noChangeAspect="1" noChangeArrowheads="1"/>
          </p:cNvPicPr>
          <p:nvPr/>
        </p:nvPicPr>
        <p:blipFill>
          <a:blip r:embed="rId2" cstate="print"/>
          <a:srcRect l="49805" t="39062" r="43603" b="51172"/>
          <a:stretch>
            <a:fillRect/>
          </a:stretch>
        </p:blipFill>
        <p:spPr bwMode="auto">
          <a:xfrm>
            <a:off x="1845450" y="3467100"/>
            <a:ext cx="1512168" cy="1680186"/>
          </a:xfrm>
          <a:prstGeom prst="rect">
            <a:avLst/>
          </a:prstGeom>
          <a:noFill/>
          <a:ln w="9525">
            <a:noFill/>
            <a:miter lim="800000"/>
            <a:headEnd/>
            <a:tailEnd/>
          </a:ln>
        </p:spPr>
      </p:pic>
      <p:pic>
        <p:nvPicPr>
          <p:cNvPr id="5123" name="Picture 3"/>
          <p:cNvPicPr>
            <a:picLocks noChangeAspect="1" noChangeArrowheads="1"/>
          </p:cNvPicPr>
          <p:nvPr/>
        </p:nvPicPr>
        <p:blipFill>
          <a:blip r:embed="rId3" cstate="print"/>
          <a:srcRect l="75440" t="35351" r="17236" b="50977"/>
          <a:stretch>
            <a:fillRect/>
          </a:stretch>
        </p:blipFill>
        <p:spPr bwMode="auto">
          <a:xfrm>
            <a:off x="5946792" y="3467100"/>
            <a:ext cx="1361512" cy="1906116"/>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Grp="1" noChangeAspect="1" noChangeArrowheads="1"/>
          </p:cNvPicPr>
          <p:nvPr>
            <p:ph idx="1"/>
          </p:nvPr>
        </p:nvPicPr>
        <p:blipFill>
          <a:blip r:embed="rId2" cstate="print"/>
          <a:srcRect l="32924" t="54086" r="26324" b="9610"/>
          <a:stretch>
            <a:fillRect/>
          </a:stretch>
        </p:blipFill>
        <p:spPr bwMode="auto">
          <a:xfrm>
            <a:off x="2051720" y="1196752"/>
            <a:ext cx="5065528" cy="3384376"/>
          </a:xfrm>
          <a:prstGeom prst="rect">
            <a:avLst/>
          </a:prstGeom>
          <a:noFill/>
          <a:ln w="9525">
            <a:noFill/>
            <a:miter lim="800000"/>
            <a:headEnd/>
            <a:tailEnd/>
          </a:ln>
        </p:spPr>
      </p:pic>
      <p:sp>
        <p:nvSpPr>
          <p:cNvPr id="3" name="2 Título"/>
          <p:cNvSpPr>
            <a:spLocks noGrp="1"/>
          </p:cNvSpPr>
          <p:nvPr>
            <p:ph type="title"/>
          </p:nvPr>
        </p:nvSpPr>
        <p:spPr>
          <a:xfrm>
            <a:off x="817240" y="229816"/>
            <a:ext cx="6635080" cy="894928"/>
          </a:xfrm>
        </p:spPr>
        <p:txBody>
          <a:bodyPr>
            <a:normAutofit/>
          </a:bodyPr>
          <a:lstStyle/>
          <a:p>
            <a:r>
              <a:rPr lang="es-ES" sz="4000" dirty="0" smtClean="0"/>
              <a:t>Ventana de diálogo del bloque</a:t>
            </a:r>
            <a:endParaRPr lang="es-ES" sz="4000" dirty="0"/>
          </a:p>
        </p:txBody>
      </p:sp>
      <p:sp>
        <p:nvSpPr>
          <p:cNvPr id="6" name="1 Marcador de contenido"/>
          <p:cNvSpPr txBox="1">
            <a:spLocks/>
          </p:cNvSpPr>
          <p:nvPr/>
        </p:nvSpPr>
        <p:spPr>
          <a:xfrm>
            <a:off x="601216" y="4779799"/>
            <a:ext cx="7571184" cy="1025465"/>
          </a:xfrm>
          <a:prstGeom prst="rect">
            <a:avLst/>
          </a:prstGeom>
        </p:spPr>
        <p:txBody>
          <a:bodyPr vert="horz">
            <a:normAutofit/>
          </a:bodyPr>
          <a:lstStyle/>
          <a:p>
            <a:pPr marL="365760" marR="0" lvl="0" indent="-256032" algn="just" defTabSz="914400" rtl="0" eaLnBrk="1" fontAlgn="auto" latinLnBrk="0" hangingPunct="1">
              <a:lnSpc>
                <a:spcPct val="100000"/>
              </a:lnSpc>
              <a:spcBef>
                <a:spcPts val="400"/>
              </a:spcBef>
              <a:spcAft>
                <a:spcPts val="0"/>
              </a:spcAft>
              <a:buClr>
                <a:schemeClr val="accent1"/>
              </a:buClr>
              <a:buSzPct val="68000"/>
              <a:buFont typeface="Wingdings 3"/>
              <a:buChar char=""/>
              <a:tabLst/>
              <a:defRPr/>
            </a:pPr>
            <a:r>
              <a:rPr kumimoji="0" lang="es-ES" sz="2600" b="1" i="1" u="none" strike="noStrike" kern="1200" cap="none" spc="0" normalizeH="0" baseline="0" noProof="0" dirty="0" smtClean="0">
                <a:ln>
                  <a:noFill/>
                </a:ln>
                <a:solidFill>
                  <a:schemeClr val="accent2">
                    <a:lumMod val="40000"/>
                    <a:lumOff val="60000"/>
                  </a:schemeClr>
                </a:solidFill>
                <a:effectLst/>
                <a:uLnTx/>
                <a:uFillTx/>
              </a:rPr>
              <a:t>Periodo</a:t>
            </a:r>
            <a:r>
              <a:rPr kumimoji="0" lang="es-ES" sz="2600" b="1" i="1" u="none" strike="noStrike" kern="1200" cap="none" spc="0" normalizeH="0" noProof="0" dirty="0" smtClean="0">
                <a:ln>
                  <a:noFill/>
                </a:ln>
                <a:solidFill>
                  <a:schemeClr val="accent2">
                    <a:lumMod val="40000"/>
                    <a:lumOff val="60000"/>
                  </a:schemeClr>
                </a:solidFill>
                <a:effectLst/>
                <a:uLnTx/>
                <a:uFillTx/>
              </a:rPr>
              <a:t> promedio</a:t>
            </a:r>
            <a:r>
              <a:rPr kumimoji="0" lang="es-ES" sz="2600" b="0" i="0" u="none" strike="noStrike" kern="1200" cap="none" spc="0" normalizeH="0" baseline="0" noProof="0" dirty="0" smtClean="0">
                <a:ln>
                  <a:noFill/>
                </a:ln>
                <a:solidFill>
                  <a:schemeClr val="accent2">
                    <a:lumMod val="40000"/>
                    <a:lumOff val="60000"/>
                  </a:schemeClr>
                </a:solidFill>
                <a:effectLst/>
                <a:uLnTx/>
                <a:uFillTx/>
              </a:rPr>
              <a:t>:</a:t>
            </a:r>
            <a:r>
              <a:rPr kumimoji="0" lang="es-ES" sz="2600" b="0" i="0" u="none" strike="noStrike" kern="1200" cap="none" spc="0" normalizeH="0" baseline="0" noProof="0" dirty="0" smtClean="0">
                <a:ln>
                  <a:noFill/>
                </a:ln>
                <a:solidFill>
                  <a:schemeClr val="tx1"/>
                </a:solidFill>
                <a:effectLst/>
                <a:uLnTx/>
                <a:uFillTx/>
              </a:rPr>
              <a:t> El</a:t>
            </a:r>
            <a:r>
              <a:rPr kumimoji="0" lang="es-ES" sz="2600" b="0" i="0" u="none" strike="noStrike" kern="1200" cap="none" spc="0" normalizeH="0" noProof="0" dirty="0" smtClean="0">
                <a:ln>
                  <a:noFill/>
                </a:ln>
                <a:solidFill>
                  <a:schemeClr val="tx1"/>
                </a:solidFill>
                <a:effectLst/>
                <a:uLnTx/>
                <a:uFillTx/>
              </a:rPr>
              <a:t> </a:t>
            </a:r>
            <a:r>
              <a:rPr lang="es-ES" sz="2600" dirty="0" smtClean="0"/>
              <a:t>periodo promedio</a:t>
            </a:r>
            <a:r>
              <a:rPr kumimoji="0" lang="es-ES" sz="2600" b="0" i="0" u="none" strike="noStrike" kern="1200" cap="none" spc="0" normalizeH="0" baseline="0" noProof="0" dirty="0" smtClean="0">
                <a:ln>
                  <a:noFill/>
                </a:ln>
                <a:solidFill>
                  <a:schemeClr val="tx1"/>
                </a:solidFill>
                <a:effectLst/>
                <a:uLnTx/>
                <a:uFillTx/>
              </a:rPr>
              <a:t>, en segundos, de la señal de entrada.</a:t>
            </a: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Título"/>
          <p:cNvSpPr>
            <a:spLocks noGrp="1"/>
          </p:cNvSpPr>
          <p:nvPr>
            <p:ph type="title"/>
          </p:nvPr>
        </p:nvSpPr>
        <p:spPr>
          <a:xfrm>
            <a:off x="889248" y="116632"/>
            <a:ext cx="2530624" cy="894928"/>
          </a:xfrm>
        </p:spPr>
        <p:txBody>
          <a:bodyPr>
            <a:normAutofit/>
          </a:bodyPr>
          <a:lstStyle/>
          <a:p>
            <a:r>
              <a:rPr lang="es-ES" sz="4000" dirty="0" smtClean="0"/>
              <a:t>Ejercicio 1</a:t>
            </a:r>
            <a:endParaRPr lang="es-EC" sz="4000" dirty="0"/>
          </a:p>
        </p:txBody>
      </p:sp>
      <p:pic>
        <p:nvPicPr>
          <p:cNvPr id="3075" name="Picture 3"/>
          <p:cNvPicPr>
            <a:picLocks noChangeAspect="1" noChangeArrowheads="1"/>
          </p:cNvPicPr>
          <p:nvPr/>
        </p:nvPicPr>
        <p:blipFill rotWithShape="1">
          <a:blip r:embed="rId2">
            <a:extLst>
              <a:ext uri="{28A0092B-C50C-407E-A947-70E740481C1C}">
                <a14:useLocalDpi xmlns:a14="http://schemas.microsoft.com/office/drawing/2010/main" val="0"/>
              </a:ext>
            </a:extLst>
          </a:blip>
          <a:srcRect l="50122" t="12033" r="24207" b="51881"/>
          <a:stretch/>
        </p:blipFill>
        <p:spPr bwMode="auto">
          <a:xfrm>
            <a:off x="1259632" y="1124744"/>
            <a:ext cx="6552728" cy="51812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13262" t="23365" r="53753" b="38318"/>
          <a:stretch/>
        </p:blipFill>
        <p:spPr bwMode="auto">
          <a:xfrm>
            <a:off x="323528" y="548680"/>
            <a:ext cx="8595503" cy="56166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21568" t="12869" r="36268" b="61525"/>
          <a:stretch/>
        </p:blipFill>
        <p:spPr bwMode="auto">
          <a:xfrm>
            <a:off x="629764" y="332656"/>
            <a:ext cx="8010420" cy="27363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 name="Picture 3"/>
          <p:cNvPicPr>
            <a:picLocks noChangeAspect="1" noChangeArrowheads="1"/>
          </p:cNvPicPr>
          <p:nvPr/>
        </p:nvPicPr>
        <p:blipFill rotWithShape="1">
          <a:blip r:embed="rId2">
            <a:extLst>
              <a:ext uri="{28A0092B-C50C-407E-A947-70E740481C1C}">
                <a14:useLocalDpi xmlns:a14="http://schemas.microsoft.com/office/drawing/2010/main" val="0"/>
              </a:ext>
            </a:extLst>
          </a:blip>
          <a:srcRect l="21418" t="47579" r="36045" b="27346"/>
          <a:stretch/>
        </p:blipFill>
        <p:spPr bwMode="auto">
          <a:xfrm>
            <a:off x="629764" y="3429000"/>
            <a:ext cx="8035178" cy="26642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contenido"/>
          <p:cNvSpPr>
            <a:spLocks noGrp="1"/>
          </p:cNvSpPr>
          <p:nvPr>
            <p:ph idx="1"/>
          </p:nvPr>
        </p:nvSpPr>
        <p:spPr>
          <a:xfrm>
            <a:off x="457200" y="1484784"/>
            <a:ext cx="8229600" cy="4464496"/>
          </a:xfrm>
        </p:spPr>
        <p:txBody>
          <a:bodyPr>
            <a:normAutofit/>
          </a:bodyPr>
          <a:lstStyle/>
          <a:p>
            <a:pPr algn="just"/>
            <a:r>
              <a:rPr lang="es-ES" dirty="0" smtClean="0"/>
              <a:t>Es particularmente útil en áreas como procesamiento de señal y de imágenes, filtrado, convolución, análisis de frecuencia y espectro de potencia de estimación.</a:t>
            </a:r>
          </a:p>
          <a:p>
            <a:pPr algn="just"/>
            <a:r>
              <a:rPr lang="es-ES" dirty="0" smtClean="0"/>
              <a:t>Proporciona información sobre la periodicidad de los datos representándolos mediante una combinación lineal de componentes sinusoidales con diferentes frecuencias. </a:t>
            </a:r>
          </a:p>
          <a:p>
            <a:pPr algn="just"/>
            <a:r>
              <a:rPr lang="es-ES" dirty="0" smtClean="0"/>
              <a:t>La amplitud y la fase de cada componente sinusoidal en la suma determina la contribución relativa de ese componente de frecuencia a la señal completa.</a:t>
            </a:r>
          </a:p>
        </p:txBody>
      </p:sp>
      <p:sp>
        <p:nvSpPr>
          <p:cNvPr id="3" name="2 Título"/>
          <p:cNvSpPr>
            <a:spLocks noGrp="1"/>
          </p:cNvSpPr>
          <p:nvPr>
            <p:ph type="title"/>
          </p:nvPr>
        </p:nvSpPr>
        <p:spPr>
          <a:xfrm>
            <a:off x="961256" y="445840"/>
            <a:ext cx="4474840" cy="822920"/>
          </a:xfrm>
        </p:spPr>
        <p:txBody>
          <a:bodyPr>
            <a:normAutofit/>
          </a:bodyPr>
          <a:lstStyle/>
          <a:p>
            <a:r>
              <a:rPr lang="es-ES" sz="4000" dirty="0" smtClean="0"/>
              <a:t>Análisis de Fourier</a:t>
            </a:r>
            <a:endParaRPr lang="es-ES" sz="4000"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1492" t="16717" r="62239" b="24511"/>
          <a:stretch/>
        </p:blipFill>
        <p:spPr bwMode="auto">
          <a:xfrm>
            <a:off x="1259632" y="332656"/>
            <a:ext cx="6632812" cy="60459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Título"/>
          <p:cNvSpPr>
            <a:spLocks noGrp="1"/>
          </p:cNvSpPr>
          <p:nvPr>
            <p:ph type="title"/>
          </p:nvPr>
        </p:nvSpPr>
        <p:spPr>
          <a:xfrm>
            <a:off x="1033264" y="260648"/>
            <a:ext cx="2746648" cy="822920"/>
          </a:xfrm>
        </p:spPr>
        <p:txBody>
          <a:bodyPr>
            <a:normAutofit/>
          </a:bodyPr>
          <a:lstStyle/>
          <a:p>
            <a:r>
              <a:rPr lang="es-ES" sz="4000" dirty="0" smtClean="0"/>
              <a:t>Ejercicio 2</a:t>
            </a:r>
            <a:endParaRPr lang="es-ES" sz="4000" dirty="0"/>
          </a:p>
        </p:txBody>
      </p:sp>
      <p:pic>
        <p:nvPicPr>
          <p:cNvPr id="3074"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38908" t="30675" r="28331" b="31116"/>
          <a:stretch/>
        </p:blipFill>
        <p:spPr bwMode="auto">
          <a:xfrm>
            <a:off x="683568" y="1124744"/>
            <a:ext cx="7902874" cy="51845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11940" t="21227" r="43881" b="34328"/>
          <a:stretch/>
        </p:blipFill>
        <p:spPr bwMode="auto">
          <a:xfrm>
            <a:off x="363559" y="836712"/>
            <a:ext cx="8525747" cy="48245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43662" t="12916" r="16561" b="52855"/>
          <a:stretch/>
        </p:blipFill>
        <p:spPr bwMode="auto">
          <a:xfrm>
            <a:off x="395536" y="1196752"/>
            <a:ext cx="8330599" cy="40324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Grp="1" noChangeAspect="1" noChangeArrowheads="1"/>
          </p:cNvPicPr>
          <p:nvPr>
            <p:ph idx="1"/>
          </p:nvPr>
        </p:nvPicPr>
        <p:blipFill>
          <a:blip r:embed="rId2" cstate="print"/>
          <a:srcRect l="26324" t="30410" r="14486" b="49071"/>
          <a:stretch>
            <a:fillRect/>
          </a:stretch>
        </p:blipFill>
        <p:spPr bwMode="auto">
          <a:xfrm>
            <a:off x="683568" y="2348880"/>
            <a:ext cx="7754708" cy="2016224"/>
          </a:xfrm>
          <a:prstGeom prst="rect">
            <a:avLst/>
          </a:prstGeom>
          <a:noFill/>
          <a:ln w="9525">
            <a:noFill/>
            <a:miter lim="800000"/>
            <a:headEnd/>
            <a:tailEnd/>
          </a:ln>
        </p:spPr>
      </p:pic>
      <p:sp>
        <p:nvSpPr>
          <p:cNvPr id="3" name="2 Título"/>
          <p:cNvSpPr>
            <a:spLocks noGrp="1"/>
          </p:cNvSpPr>
          <p:nvPr>
            <p:ph type="title"/>
          </p:nvPr>
        </p:nvSpPr>
        <p:spPr>
          <a:xfrm>
            <a:off x="1249288" y="620688"/>
            <a:ext cx="4258816" cy="750912"/>
          </a:xfrm>
        </p:spPr>
        <p:txBody>
          <a:bodyPr>
            <a:normAutofit/>
          </a:bodyPr>
          <a:lstStyle/>
          <a:p>
            <a:r>
              <a:rPr lang="es-ES" sz="4000" dirty="0" smtClean="0"/>
              <a:t>Análisis de Fourier</a:t>
            </a:r>
            <a:endParaRPr lang="es-ES" sz="4000"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contenido"/>
          <p:cNvSpPr>
            <a:spLocks noGrp="1"/>
          </p:cNvSpPr>
          <p:nvPr>
            <p:ph idx="1"/>
          </p:nvPr>
        </p:nvSpPr>
        <p:spPr>
          <a:xfrm>
            <a:off x="457200" y="1740024"/>
            <a:ext cx="8229600" cy="3921224"/>
          </a:xfrm>
        </p:spPr>
        <p:txBody>
          <a:bodyPr>
            <a:normAutofit/>
          </a:bodyPr>
          <a:lstStyle/>
          <a:p>
            <a:pPr algn="just"/>
            <a:r>
              <a:rPr lang="es-ES" dirty="0" smtClean="0"/>
              <a:t>Para muchas señales, el análisis de Fourier es muy útil porque el contenido de frecuencia de la señal es de gran importancia.</a:t>
            </a:r>
          </a:p>
          <a:p>
            <a:pPr algn="just"/>
            <a:r>
              <a:rPr lang="es-ES" dirty="0" smtClean="0"/>
              <a:t>El análisis de Fourier tiene una desventaja, que en el cambio de dominio de la frecuencia, la información del tiempo se pierde. </a:t>
            </a:r>
          </a:p>
          <a:p>
            <a:pPr algn="just"/>
            <a:r>
              <a:rPr lang="es-ES" dirty="0" smtClean="0"/>
              <a:t>Cuando se observa una transformada de Fourier de una señal, es imposible saber cuándo un evento en particular se llevó a cabo.</a:t>
            </a:r>
          </a:p>
        </p:txBody>
      </p:sp>
      <p:sp>
        <p:nvSpPr>
          <p:cNvPr id="3" name="2 Título"/>
          <p:cNvSpPr>
            <a:spLocks noGrp="1"/>
          </p:cNvSpPr>
          <p:nvPr>
            <p:ph type="title"/>
          </p:nvPr>
        </p:nvSpPr>
        <p:spPr>
          <a:xfrm>
            <a:off x="1043608" y="373832"/>
            <a:ext cx="4330824" cy="894928"/>
          </a:xfrm>
        </p:spPr>
        <p:txBody>
          <a:bodyPr>
            <a:normAutofit/>
          </a:bodyPr>
          <a:lstStyle/>
          <a:p>
            <a:r>
              <a:rPr lang="es-ES" sz="4000" dirty="0" smtClean="0"/>
              <a:t>Análisis de Fourier</a:t>
            </a:r>
            <a:endParaRPr lang="es-ES" sz="4000"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contenido"/>
          <p:cNvSpPr>
            <a:spLocks noGrp="1"/>
          </p:cNvSpPr>
          <p:nvPr>
            <p:ph idx="1"/>
          </p:nvPr>
        </p:nvSpPr>
        <p:spPr>
          <a:xfrm>
            <a:off x="457200" y="1524000"/>
            <a:ext cx="8229600" cy="4353272"/>
          </a:xfrm>
        </p:spPr>
        <p:txBody>
          <a:bodyPr>
            <a:normAutofit/>
          </a:bodyPr>
          <a:lstStyle/>
          <a:p>
            <a:pPr algn="just"/>
            <a:r>
              <a:rPr lang="es-ES" dirty="0" smtClean="0"/>
              <a:t>Si las propiedades de la señal no cambian mucho con el tiempo, es decir, si es una señal fija, este inconveniente no es muy importante. </a:t>
            </a:r>
          </a:p>
          <a:p>
            <a:pPr algn="just"/>
            <a:r>
              <a:rPr lang="es-ES" dirty="0" smtClean="0"/>
              <a:t>Sin embargo, las señales más interesantes contienen numerosas características no estacionarias o transitorias como: desviaciones, tendencias, cambios bruscos, y comienzos y finales de  eventos.</a:t>
            </a:r>
          </a:p>
          <a:p>
            <a:pPr algn="just"/>
            <a:r>
              <a:rPr lang="es-ES" dirty="0" smtClean="0"/>
              <a:t>Estas características son a menudo la parte más importante de la señal, y el análisis de Fourier no es adecuado para detectarlos.</a:t>
            </a:r>
          </a:p>
        </p:txBody>
      </p:sp>
      <p:sp>
        <p:nvSpPr>
          <p:cNvPr id="3" name="2 Título"/>
          <p:cNvSpPr>
            <a:spLocks noGrp="1"/>
          </p:cNvSpPr>
          <p:nvPr>
            <p:ph type="title"/>
          </p:nvPr>
        </p:nvSpPr>
        <p:spPr>
          <a:xfrm>
            <a:off x="1033264" y="404664"/>
            <a:ext cx="4330824" cy="822920"/>
          </a:xfrm>
        </p:spPr>
        <p:txBody>
          <a:bodyPr>
            <a:normAutofit/>
          </a:bodyPr>
          <a:lstStyle/>
          <a:p>
            <a:r>
              <a:rPr lang="es-ES" sz="4000" dirty="0" smtClean="0"/>
              <a:t>Análisis de Fourier</a:t>
            </a:r>
            <a:endParaRPr lang="es-ES" sz="4000"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contenido"/>
          <p:cNvSpPr>
            <a:spLocks noGrp="1"/>
          </p:cNvSpPr>
          <p:nvPr>
            <p:ph idx="1"/>
          </p:nvPr>
        </p:nvSpPr>
        <p:spPr>
          <a:xfrm>
            <a:off x="285720" y="1268760"/>
            <a:ext cx="8229600" cy="3080384"/>
          </a:xfrm>
        </p:spPr>
        <p:txBody>
          <a:bodyPr>
            <a:normAutofit/>
          </a:bodyPr>
          <a:lstStyle/>
          <a:p>
            <a:pPr algn="just"/>
            <a:r>
              <a:rPr lang="es-ES" dirty="0" smtClean="0"/>
              <a:t>El bloque de Fourier realiza un análisis de Fourier de la señal de entrada sobre una ventana de funcionamiento de un ciclo de la frecuencia fundamental de la señal.</a:t>
            </a:r>
          </a:p>
          <a:p>
            <a:pPr algn="just"/>
            <a:r>
              <a:rPr lang="es-ES" dirty="0" smtClean="0"/>
              <a:t>El bloque de Fourier puede ser programado para calcular la magnitud y la fase de el componente DC, la fundamental, o cualquier componente de armónicos de la entrada de la señal.</a:t>
            </a:r>
          </a:p>
        </p:txBody>
      </p:sp>
      <p:sp>
        <p:nvSpPr>
          <p:cNvPr id="3" name="2 Título"/>
          <p:cNvSpPr>
            <a:spLocks noGrp="1"/>
          </p:cNvSpPr>
          <p:nvPr>
            <p:ph type="title"/>
          </p:nvPr>
        </p:nvSpPr>
        <p:spPr>
          <a:xfrm>
            <a:off x="961256" y="373832"/>
            <a:ext cx="4042792" cy="822920"/>
          </a:xfrm>
        </p:spPr>
        <p:txBody>
          <a:bodyPr>
            <a:normAutofit/>
          </a:bodyPr>
          <a:lstStyle/>
          <a:p>
            <a:r>
              <a:rPr lang="es-ES" sz="4000" dirty="0" smtClean="0"/>
              <a:t>Bloque de Fourier</a:t>
            </a:r>
            <a:endParaRPr lang="es-ES" sz="4000" dirty="0"/>
          </a:p>
        </p:txBody>
      </p:sp>
      <p:pic>
        <p:nvPicPr>
          <p:cNvPr id="3074" name="Picture 2"/>
          <p:cNvPicPr>
            <a:picLocks noChangeAspect="1" noChangeArrowheads="1"/>
          </p:cNvPicPr>
          <p:nvPr/>
        </p:nvPicPr>
        <p:blipFill>
          <a:blip r:embed="rId3" cstate="print"/>
          <a:srcRect l="57129" t="25390" r="34814" b="62891"/>
          <a:stretch>
            <a:fillRect/>
          </a:stretch>
        </p:blipFill>
        <p:spPr bwMode="auto">
          <a:xfrm>
            <a:off x="1833303" y="4513054"/>
            <a:ext cx="1514561" cy="1652249"/>
          </a:xfrm>
          <a:prstGeom prst="rect">
            <a:avLst/>
          </a:prstGeom>
          <a:noFill/>
          <a:ln w="9525">
            <a:noFill/>
            <a:miter lim="800000"/>
            <a:headEnd/>
            <a:tailEnd/>
          </a:ln>
        </p:spPr>
      </p:pic>
      <p:pic>
        <p:nvPicPr>
          <p:cNvPr id="5" name="Picture 2"/>
          <p:cNvPicPr>
            <a:picLocks noChangeAspect="1" noChangeArrowheads="1"/>
          </p:cNvPicPr>
          <p:nvPr/>
        </p:nvPicPr>
        <p:blipFill>
          <a:blip r:embed="rId3" cstate="print"/>
          <a:srcRect l="73243" t="25390" r="17968" b="59961"/>
          <a:stretch>
            <a:fillRect/>
          </a:stretch>
        </p:blipFill>
        <p:spPr bwMode="auto">
          <a:xfrm>
            <a:off x="5576540" y="4540658"/>
            <a:ext cx="1299716" cy="162464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contenido"/>
          <p:cNvSpPr>
            <a:spLocks noGrp="1"/>
          </p:cNvSpPr>
          <p:nvPr>
            <p:ph idx="1"/>
          </p:nvPr>
        </p:nvSpPr>
        <p:spPr>
          <a:xfrm>
            <a:off x="457200" y="1714488"/>
            <a:ext cx="8229600" cy="4162250"/>
          </a:xfrm>
        </p:spPr>
        <p:txBody>
          <a:bodyPr/>
          <a:lstStyle/>
          <a:p>
            <a:pPr algn="just"/>
            <a:r>
              <a:rPr lang="es-ES" dirty="0" smtClean="0"/>
              <a:t>Recordemos que una señal f(t) puede ser expresada por una serie de Fourier de la forma:</a:t>
            </a:r>
          </a:p>
          <a:p>
            <a:endParaRPr lang="es-ES" dirty="0" smtClean="0"/>
          </a:p>
          <a:p>
            <a:endParaRPr lang="es-ES" dirty="0" smtClean="0"/>
          </a:p>
          <a:p>
            <a:pPr algn="just">
              <a:buNone/>
            </a:pPr>
            <a:r>
              <a:rPr lang="es-ES" dirty="0" smtClean="0"/>
              <a:t>	</a:t>
            </a:r>
          </a:p>
          <a:p>
            <a:pPr algn="just">
              <a:buNone/>
            </a:pPr>
            <a:r>
              <a:rPr lang="es-ES" dirty="0" smtClean="0"/>
              <a:t>	donde </a:t>
            </a:r>
            <a:r>
              <a:rPr lang="es-ES" i="1" dirty="0" smtClean="0"/>
              <a:t>n</a:t>
            </a:r>
            <a:r>
              <a:rPr lang="es-ES" dirty="0" smtClean="0"/>
              <a:t> representa el rango de los armónicos (</a:t>
            </a:r>
            <a:r>
              <a:rPr lang="es-ES" i="1" dirty="0" smtClean="0"/>
              <a:t>n</a:t>
            </a:r>
            <a:r>
              <a:rPr lang="es-ES" dirty="0" smtClean="0"/>
              <a:t> =1 corresponde a la componente fundamental). </a:t>
            </a:r>
          </a:p>
        </p:txBody>
      </p:sp>
      <p:sp>
        <p:nvSpPr>
          <p:cNvPr id="3" name="2 Título"/>
          <p:cNvSpPr>
            <a:spLocks noGrp="1"/>
          </p:cNvSpPr>
          <p:nvPr>
            <p:ph type="title"/>
          </p:nvPr>
        </p:nvSpPr>
        <p:spPr>
          <a:xfrm>
            <a:off x="1115616" y="332656"/>
            <a:ext cx="4186808" cy="894928"/>
          </a:xfrm>
        </p:spPr>
        <p:txBody>
          <a:bodyPr>
            <a:normAutofit/>
          </a:bodyPr>
          <a:lstStyle/>
          <a:p>
            <a:r>
              <a:rPr lang="es-ES" sz="4000" dirty="0" smtClean="0"/>
              <a:t>Bloque de Fourier</a:t>
            </a:r>
            <a:endParaRPr lang="es-ES" sz="4000" dirty="0"/>
          </a:p>
        </p:txBody>
      </p:sp>
      <p:pic>
        <p:nvPicPr>
          <p:cNvPr id="2051" name="Picture 3"/>
          <p:cNvPicPr>
            <a:picLocks noChangeAspect="1" noChangeArrowheads="1"/>
          </p:cNvPicPr>
          <p:nvPr/>
        </p:nvPicPr>
        <p:blipFill>
          <a:blip r:embed="rId2" cstate="print"/>
          <a:srcRect l="29492" t="29492" r="47070" b="65626"/>
          <a:stretch>
            <a:fillRect/>
          </a:stretch>
        </p:blipFill>
        <p:spPr bwMode="auto">
          <a:xfrm>
            <a:off x="1720673" y="2852936"/>
            <a:ext cx="5515623" cy="861816"/>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contenido"/>
          <p:cNvSpPr>
            <a:spLocks noGrp="1"/>
          </p:cNvSpPr>
          <p:nvPr>
            <p:ph idx="1"/>
          </p:nvPr>
        </p:nvSpPr>
        <p:spPr>
          <a:xfrm>
            <a:off x="467544" y="1556792"/>
            <a:ext cx="8229600" cy="4320480"/>
          </a:xfrm>
        </p:spPr>
        <p:txBody>
          <a:bodyPr>
            <a:normAutofit/>
          </a:bodyPr>
          <a:lstStyle/>
          <a:p>
            <a:pPr algn="just"/>
            <a:r>
              <a:rPr lang="es-ES" dirty="0" smtClean="0"/>
              <a:t>Como este bloque utiliza una ventana de medio de ejecución, un ciclo de simulación tiene que ser completado antes de que las salidas den la magnitud y el ángulo correcto. </a:t>
            </a:r>
          </a:p>
          <a:p>
            <a:pPr algn="just"/>
            <a:r>
              <a:rPr lang="es-ES" dirty="0" smtClean="0"/>
              <a:t>La versión discreta de este bloque le permite especificar la magnitud inicial y la fase de la señal de salida.</a:t>
            </a:r>
          </a:p>
          <a:p>
            <a:pPr algn="just"/>
            <a:r>
              <a:rPr lang="es-ES" dirty="0" smtClean="0"/>
              <a:t>Para el primer ciclo de la simulación de los resultados, se mantienen los valores especificados por el parámetro de entrada inicial.</a:t>
            </a:r>
          </a:p>
        </p:txBody>
      </p:sp>
      <p:sp>
        <p:nvSpPr>
          <p:cNvPr id="3" name="2 Título"/>
          <p:cNvSpPr>
            <a:spLocks noGrp="1"/>
          </p:cNvSpPr>
          <p:nvPr>
            <p:ph type="title"/>
          </p:nvPr>
        </p:nvSpPr>
        <p:spPr>
          <a:xfrm>
            <a:off x="1033264" y="373832"/>
            <a:ext cx="4186808" cy="966936"/>
          </a:xfrm>
        </p:spPr>
        <p:txBody>
          <a:bodyPr>
            <a:normAutofit/>
          </a:bodyPr>
          <a:lstStyle/>
          <a:p>
            <a:r>
              <a:rPr lang="es-ES" sz="4000" dirty="0" smtClean="0"/>
              <a:t>Bloque de Fourier</a:t>
            </a:r>
            <a:endParaRPr lang="es-ES" sz="4000" dirty="0"/>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Papel">
  <a:themeElements>
    <a:clrScheme name="Papel">
      <a:dk1>
        <a:sysClr val="windowText" lastClr="000000"/>
      </a:dk1>
      <a:lt1>
        <a:sysClr val="window" lastClr="FFFFFF"/>
      </a:lt1>
      <a:dk2>
        <a:srgbClr val="444D26"/>
      </a:dk2>
      <a:lt2>
        <a:srgbClr val="FEFAC9"/>
      </a:lt2>
      <a:accent1>
        <a:srgbClr val="A5B592"/>
      </a:accent1>
      <a:accent2>
        <a:srgbClr val="F3A447"/>
      </a:accent2>
      <a:accent3>
        <a:srgbClr val="E7BC29"/>
      </a:accent3>
      <a:accent4>
        <a:srgbClr val="D092A7"/>
      </a:accent4>
      <a:accent5>
        <a:srgbClr val="9C85C0"/>
      </a:accent5>
      <a:accent6>
        <a:srgbClr val="809EC2"/>
      </a:accent6>
      <a:hlink>
        <a:srgbClr val="8E58B6"/>
      </a:hlink>
      <a:folHlink>
        <a:srgbClr val="7F6F6F"/>
      </a:folHlink>
    </a:clrScheme>
    <a:fontScheme name="Papel">
      <a:maj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Papel">
      <a:fillStyleLst>
        <a:solidFill>
          <a:schemeClr val="phClr"/>
        </a:solidFill>
        <a:blipFill>
          <a:blip xmlns:r="http://schemas.openxmlformats.org/officeDocument/2006/relationships" r:embed="rId1">
            <a:duotone>
              <a:schemeClr val="phClr">
                <a:shade val="63000"/>
                <a:tint val="82000"/>
              </a:schemeClr>
              <a:schemeClr val="phClr">
                <a:tint val="10000"/>
                <a:satMod val="400000"/>
              </a:schemeClr>
            </a:duotone>
          </a:blip>
          <a:tile tx="0" ty="0" sx="40000" sy="40000" flip="none" algn="tl"/>
        </a:blipFill>
        <a:blipFill>
          <a:blip xmlns:r="http://schemas.openxmlformats.org/officeDocument/2006/relationships" r:embed="rId1">
            <a:duotone>
              <a:schemeClr val="phClr">
                <a:shade val="40000"/>
              </a:schemeClr>
              <a:schemeClr val="phClr">
                <a:tint val="42000"/>
              </a:schemeClr>
            </a:duotone>
          </a:blip>
          <a:tile tx="0" ty="0" sx="40000" sy="40000" flip="none" algn="tl"/>
        </a:blipFill>
      </a:fillStyleLst>
      <a:lnStyleLst>
        <a:ln w="12700" cap="flat" cmpd="sng" algn="ctr">
          <a:solidFill>
            <a:schemeClr val="phClr"/>
          </a:solidFill>
          <a:prstDash val="solid"/>
        </a:ln>
        <a:ln w="38100" cap="flat" cmpd="sng" algn="ctr">
          <a:solidFill>
            <a:schemeClr val="phClr"/>
          </a:solidFill>
          <a:prstDash val="solid"/>
        </a:ln>
        <a:ln w="63500" cap="flat" cmpd="sng" algn="ctr">
          <a:solidFill>
            <a:schemeClr val="phClr"/>
          </a:solidFill>
          <a:prstDash val="solid"/>
        </a:ln>
      </a:lnStyleLst>
      <a:effectStyleLst>
        <a:effectStyle>
          <a:effectLst>
            <a:outerShdw blurRad="95000" rotWithShape="0">
              <a:srgbClr val="000000">
                <a:alpha val="50000"/>
              </a:srgbClr>
            </a:outerShdw>
            <a:softEdge rad="12700"/>
          </a:effectLst>
        </a:effectStyle>
        <a:effectStyle>
          <a:effectLst>
            <a:outerShdw blurRad="95000" rotWithShape="0">
              <a:srgbClr val="000000">
                <a:alpha val="50000"/>
              </a:srgbClr>
            </a:outerShdw>
            <a:softEdge rad="12700"/>
          </a:effectLst>
        </a:effectStyle>
        <a:effectStyle>
          <a:effectLst>
            <a:outerShdw blurRad="95000" algn="tl" rotWithShape="0">
              <a:srgbClr val="000000">
                <a:alpha val="50000"/>
              </a:srgbClr>
            </a:outerShdw>
          </a:effectLst>
          <a:scene3d>
            <a:camera prst="orthographicFront"/>
            <a:lightRig rig="soft" dir="t">
              <a:rot lat="0" lon="0" rev="18000000"/>
            </a:lightRig>
          </a:scene3d>
          <a:sp3d prstMaterial="dkEdge">
            <a:bevelT w="73660" h="44450" prst="riblet"/>
          </a:sp3d>
        </a:effectStyle>
      </a:effectStyleLst>
      <a:bgFillStyleLst>
        <a:solidFill>
          <a:schemeClr val="phClr"/>
        </a:solidFill>
        <a:blipFill>
          <a:blip xmlns:r="http://schemas.openxmlformats.org/officeDocument/2006/relationships" r:embed="rId1">
            <a:duotone>
              <a:schemeClr val="phClr">
                <a:shade val="55000"/>
                <a:alpha val="20000"/>
              </a:schemeClr>
              <a:schemeClr val="phClr">
                <a:tint val="40000"/>
                <a:shade val="90000"/>
                <a:satMod val="60000"/>
                <a:alpha val="20000"/>
              </a:schemeClr>
            </a:duotone>
          </a:blip>
          <a:tile tx="0" ty="0" sx="58000" sy="38000" flip="none" algn="tl"/>
        </a:blipFill>
        <a:blipFill>
          <a:blip xmlns:r="http://schemas.openxmlformats.org/officeDocument/2006/relationships" r:embed="rId2">
            <a:duotone>
              <a:schemeClr val="phClr">
                <a:shade val="12000"/>
                <a:satMod val="240000"/>
              </a:schemeClr>
              <a:schemeClr val="phClr">
                <a:tint val="65000"/>
              </a:schemeClr>
            </a:duotone>
          </a:blip>
          <a:stretch>
            <a:fillRect/>
          </a:stretch>
        </a:blipFill>
      </a:bgFillStyleLst>
    </a:fmtScheme>
  </a:themeElements>
  <a:objectDefaults/>
  <a:extraClrScheme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Paper</Template>
  <TotalTime>2147</TotalTime>
  <Words>1219</Words>
  <Application>Microsoft Office PowerPoint</Application>
  <PresentationFormat>Presentación en pantalla (4:3)</PresentationFormat>
  <Paragraphs>95</Paragraphs>
  <Slides>33</Slides>
  <Notes>2</Notes>
  <HiddenSlides>0</HiddenSlides>
  <MMClips>0</MMClips>
  <ScaleCrop>false</ScaleCrop>
  <HeadingPairs>
    <vt:vector size="4" baseType="variant">
      <vt:variant>
        <vt:lpstr>Tema</vt:lpstr>
      </vt:variant>
      <vt:variant>
        <vt:i4>1</vt:i4>
      </vt:variant>
      <vt:variant>
        <vt:lpstr>Títulos de diapositiva</vt:lpstr>
      </vt:variant>
      <vt:variant>
        <vt:i4>33</vt:i4>
      </vt:variant>
    </vt:vector>
  </HeadingPairs>
  <TitlesOfParts>
    <vt:vector size="34" baseType="lpstr">
      <vt:lpstr>Papel</vt:lpstr>
      <vt:lpstr>3 ANÁLISIS DE FOURIER Y OTROS ANÁLISIS</vt:lpstr>
      <vt:lpstr>Análisis de Fourier</vt:lpstr>
      <vt:lpstr>Análisis de Fourier</vt:lpstr>
      <vt:lpstr>Análisis de Fourier</vt:lpstr>
      <vt:lpstr>Análisis de Fourier</vt:lpstr>
      <vt:lpstr>Análisis de Fourier</vt:lpstr>
      <vt:lpstr>Bloque de Fourier</vt:lpstr>
      <vt:lpstr>Bloque de Fourier</vt:lpstr>
      <vt:lpstr>Bloque de Fourier</vt:lpstr>
      <vt:lpstr>Ventana de diálogo del bloque</vt:lpstr>
      <vt:lpstr>Entradas y salidas del bloque</vt:lpstr>
      <vt:lpstr>Análisis de Armónicos</vt:lpstr>
      <vt:lpstr>Análisis de Armónicos</vt:lpstr>
      <vt:lpstr>Análisis de Armónicos</vt:lpstr>
      <vt:lpstr>Efectos de los armónicos en una onda sinusoidal</vt:lpstr>
      <vt:lpstr>Efectos de los armónicos en una onda sinusoidal</vt:lpstr>
      <vt:lpstr>Efectos de los Armónicos</vt:lpstr>
      <vt:lpstr>Bloque THD</vt:lpstr>
      <vt:lpstr>Bloque THD</vt:lpstr>
      <vt:lpstr>Ventana de diálogo del bloque</vt:lpstr>
      <vt:lpstr>Entradas y salidas del bloque</vt:lpstr>
      <vt:lpstr>Bloque RMS</vt:lpstr>
      <vt:lpstr>Bloque RMS</vt:lpstr>
      <vt:lpstr>Ventana de diálogo del bloque</vt:lpstr>
      <vt:lpstr>Bloque Mean Value</vt:lpstr>
      <vt:lpstr>Ventana de diálogo del bloque</vt:lpstr>
      <vt:lpstr>Ejercicio 1</vt:lpstr>
      <vt:lpstr>Presentación de PowerPoint</vt:lpstr>
      <vt:lpstr>Presentación de PowerPoint</vt:lpstr>
      <vt:lpstr>Presentación de PowerPoint</vt:lpstr>
      <vt:lpstr>Ejercicio 2</vt:lpstr>
      <vt:lpstr>Presentación de PowerPoint</vt:lpstr>
      <vt:lpstr>Presentación de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SIMPOWERSYSTEM</dc:title>
  <dc:creator>Windows Xp</dc:creator>
  <cp:lastModifiedBy>Ricardo López Cáceres</cp:lastModifiedBy>
  <cp:revision>282</cp:revision>
  <dcterms:created xsi:type="dcterms:W3CDTF">2009-10-23T01:48:56Z</dcterms:created>
  <dcterms:modified xsi:type="dcterms:W3CDTF">2011-08-13T22:46:32Z</dcterms:modified>
</cp:coreProperties>
</file>