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diagrams/data17.xml" ContentType="application/vnd.openxmlformats-officedocument.drawingml.diagramData+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diagrams/colors11.xml" ContentType="application/vnd.openxmlformats-officedocument.drawingml.diagramColor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diagrams/quickStyle17.xml" ContentType="application/vnd.openxmlformats-officedocument.drawingml.diagramStyl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diagrams/layout17.xml" ContentType="application/vnd.openxmlformats-officedocument.drawingml.diagramLayout+xml"/>
  <Override PartName="/ppt/diagrams/colors8.xml" ContentType="application/vnd.openxmlformats-officedocument.drawingml.diagramColors+xml"/>
  <Override PartName="/ppt/diagrams/quickStyle13.xml" ContentType="application/vnd.openxmlformats-officedocument.drawingml.diagramStyle+xml"/>
  <Override PartName="/ppt/diagrams/layout1.xml" ContentType="application/vnd.openxmlformats-officedocument.drawingml.diagramLayout+xml"/>
  <Override PartName="/ppt/diagrams/data2.xml" ContentType="application/vnd.openxmlformats-officedocument.drawingml.diagramData+xml"/>
  <Override PartName="/ppt/diagrams/layout13.xml" ContentType="application/vnd.openxmlformats-officedocument.drawingml.diagramLayout+xml"/>
  <Override PartName="/ppt/slides/slide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diagrams/colors16.xml" ContentType="application/vnd.openxmlformats-officedocument.drawingml.diagramColors+xml"/>
  <Override PartName="/ppt/diagrams/data18.xml" ContentType="application/vnd.openxmlformats-officedocument.drawingml.diagramData+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1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diagrams/colors10.xml" ContentType="application/vnd.openxmlformats-officedocument.drawingml.diagramColors+xml"/>
  <Override PartName="/ppt/diagrams/data14.xml" ContentType="application/vnd.openxmlformats-officedocument.drawingml.diagramData+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ppt/diagrams/data9.xml" ContentType="application/vnd.openxmlformats-officedocument.drawingml.diagramData+xml"/>
  <Override PartName="/ppt/diagrams/data10.xml" ContentType="application/vnd.openxmlformats-officedocument.drawingml.diagramData+xml"/>
  <Override PartName="/ppt/diagrams/quickStyle16.xml" ContentType="application/vnd.openxmlformats-officedocument.drawingml.diagramStyle+xml"/>
  <Override PartName="/ppt/diagrams/quickStyle18.xml" ContentType="application/vnd.openxmlformats-officedocument.drawingml.diagramStyl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diagrams/layout4.xml" ContentType="application/vnd.openxmlformats-officedocument.drawingml.diagramLayout+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diagrams/layout18.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layout16.xml" ContentType="application/vnd.openxmlformats-officedocument.drawingml.diagramLayout+xml"/>
  <Override PartName="/ppt/diagrams/colors19.xml" ContentType="application/vnd.openxmlformats-officedocument.drawingml.diagramColors+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layout14.xml" ContentType="application/vnd.openxmlformats-officedocument.drawingml.diagramLayout+xml"/>
  <Override PartName="/ppt/diagrams/colors17.xml" ContentType="application/vnd.openxmlformats-officedocument.drawingml.diagramColors+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ppt/diagrams/colors15.xml" ContentType="application/vnd.openxmlformats-officedocument.drawingml.diagramColors+xml"/>
  <Override PartName="/ppt/diagrams/data19.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diagrams/data15.xml" ContentType="application/vnd.openxmlformats-officedocument.drawingml.diagramData+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diagrams/data11.xml" ContentType="application/vnd.openxmlformats-officedocument.drawingml.diagramData+xml"/>
  <Override PartName="/ppt/diagrams/quickStyle19.xml" ContentType="application/vnd.openxmlformats-officedocument.drawingml.diagramStyl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diagrams/quickStyle15.xml" ContentType="application/vnd.openxmlformats-officedocument.drawingml.diagramStyle+xml"/>
  <Override PartName="/ppt/diagrams/layout19.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layout15.xml" ContentType="application/vnd.openxmlformats-officedocument.drawingml.diagramLayout+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colors18.xml" ContentType="application/vnd.openxmlformats-officedocument.drawingml.diagramColors+xml"/>
  <Override PartName="/ppt/slides/slide7.xml" ContentType="application/vnd.openxmlformats-officedocument.presentationml.slide+xml"/>
  <Override PartName="/ppt/slideLayouts/slideLayout9.xml" ContentType="application/vnd.openxmlformats-officedocument.presentationml.slideLayout+xml"/>
  <Override PartName="/ppt/diagrams/layout11.xml" ContentType="application/vnd.openxmlformats-officedocument.drawingml.diagramLayout+xml"/>
  <Override PartName="/ppt/diagrams/colors14.xml" ContentType="application/vnd.openxmlformats-officedocument.drawingml.diagramColors+xml"/>
  <Override PartName="/ppt/slides/slide28.xml" ContentType="application/vnd.openxmlformats-officedocument.presentationml.slide+xml"/>
  <Override PartName="/ppt/slides/slide39.xml" ContentType="application/vnd.openxmlformats-officedocument.presentationml.slide+xml"/>
  <Override PartName="/ppt/diagrams/colors2.xml" ContentType="application/vnd.openxmlformats-officedocument.drawingml.diagramColors+xml"/>
  <Override PartName="/ppt/notesSlides/notesSlide1.xml" ContentType="application/vnd.openxmlformats-officedocument.presentationml.notesSlide+xml"/>
  <Override PartName="/ppt/diagrams/quickStyle5.xml" ContentType="application/vnd.openxmlformats-officedocument.drawingml.diagramStyle+xml"/>
  <Override PartName="/ppt/diagrams/data16.xml" ContentType="application/vnd.openxmlformats-officedocument.drawingml.diagramData+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6"/>
  </p:notesMasterIdLst>
  <p:sldIdLst>
    <p:sldId id="257" r:id="rId2"/>
    <p:sldId id="258" r:id="rId3"/>
    <p:sldId id="259" r:id="rId4"/>
    <p:sldId id="260" r:id="rId5"/>
    <p:sldId id="315" r:id="rId6"/>
    <p:sldId id="316" r:id="rId7"/>
    <p:sldId id="263" r:id="rId8"/>
    <p:sldId id="264" r:id="rId9"/>
    <p:sldId id="265" r:id="rId10"/>
    <p:sldId id="266" r:id="rId11"/>
    <p:sldId id="267" r:id="rId12"/>
    <p:sldId id="268" r:id="rId13"/>
    <p:sldId id="269" r:id="rId14"/>
    <p:sldId id="270" r:id="rId15"/>
    <p:sldId id="298" r:id="rId16"/>
    <p:sldId id="271" r:id="rId17"/>
    <p:sldId id="272" r:id="rId18"/>
    <p:sldId id="276" r:id="rId19"/>
    <p:sldId id="273" r:id="rId20"/>
    <p:sldId id="275" r:id="rId21"/>
    <p:sldId id="277" r:id="rId22"/>
    <p:sldId id="278" r:id="rId23"/>
    <p:sldId id="280" r:id="rId24"/>
    <p:sldId id="281" r:id="rId25"/>
    <p:sldId id="282" r:id="rId26"/>
    <p:sldId id="283" r:id="rId27"/>
    <p:sldId id="284" r:id="rId28"/>
    <p:sldId id="299" r:id="rId29"/>
    <p:sldId id="300" r:id="rId30"/>
    <p:sldId id="301" r:id="rId31"/>
    <p:sldId id="302" r:id="rId32"/>
    <p:sldId id="303" r:id="rId33"/>
    <p:sldId id="304" r:id="rId34"/>
    <p:sldId id="305" r:id="rId35"/>
    <p:sldId id="306" r:id="rId36"/>
    <p:sldId id="313" r:id="rId37"/>
    <p:sldId id="292" r:id="rId38"/>
    <p:sldId id="307" r:id="rId39"/>
    <p:sldId id="308" r:id="rId40"/>
    <p:sldId id="309" r:id="rId41"/>
    <p:sldId id="310" r:id="rId42"/>
    <p:sldId id="311" r:id="rId43"/>
    <p:sldId id="312" r:id="rId44"/>
    <p:sldId id="314"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4300"/>
    <a:srgbClr val="F42D0C"/>
    <a:srgbClr val="009900"/>
    <a:srgbClr val="000066"/>
    <a:srgbClr val="CC00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844" autoAdjust="0"/>
    <p:restoredTop sz="98319" autoAdjust="0"/>
  </p:normalViewPr>
  <p:slideViewPr>
    <p:cSldViewPr>
      <p:cViewPr>
        <p:scale>
          <a:sx n="80" d="100"/>
          <a:sy n="80" d="100"/>
        </p:scale>
        <p:origin x="-858" y="-4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iagrams/_rels/data2.xml.rels><?xml version="1.0" encoding="UTF-8" standalone="yes"?>
<Relationships xmlns="http://schemas.openxmlformats.org/package/2006/relationships"><Relationship Id="rId1" Type="http://schemas.openxmlformats.org/officeDocument/2006/relationships/image" Target="../media/image4.png"/></Relationships>
</file>

<file path=ppt/diagrams/_rels/data3.xml.rels><?xml version="1.0" encoding="UTF-8" standalone="yes"?>
<Relationships xmlns="http://schemas.openxmlformats.org/package/2006/relationships"><Relationship Id="rId1" Type="http://schemas.openxmlformats.org/officeDocument/2006/relationships/image" Target="../media/image5.jpeg"/></Relationships>
</file>

<file path=ppt/diagrams/_rels/data7.xml.rels><?xml version="1.0" encoding="UTF-8" standalone="yes"?>
<Relationships xmlns="http://schemas.openxmlformats.org/package/2006/relationships"><Relationship Id="rId1" Type="http://schemas.openxmlformats.org/officeDocument/2006/relationships/image" Target="../media/image13.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E1E989A-4B2B-4C48-B932-C06D601C0DD0}"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fr-FR"/>
        </a:p>
      </dgm:t>
    </dgm:pt>
    <dgm:pt modelId="{122DFBCD-2E5E-4352-80BD-F94C2BEC8183}">
      <dgm:prSet phldrT="[Texte]"/>
      <dgm:spPr>
        <a:solidFill>
          <a:srgbClr val="009900"/>
        </a:solidFill>
      </dgm:spPr>
      <dgm:t>
        <a:bodyPr/>
        <a:lstStyle/>
        <a:p>
          <a:r>
            <a:rPr lang="fr-FR" dirty="0" smtClean="0">
              <a:solidFill>
                <a:srgbClr val="FF0000"/>
              </a:solidFill>
            </a:rPr>
            <a:t>Définition</a:t>
          </a:r>
          <a:endParaRPr lang="fr-FR" dirty="0">
            <a:solidFill>
              <a:srgbClr val="FF0000"/>
            </a:solidFill>
          </a:endParaRPr>
        </a:p>
      </dgm:t>
    </dgm:pt>
    <dgm:pt modelId="{EA16ACCF-861C-47FE-8CE8-850E5B17B69F}" type="parTrans" cxnId="{A89BEF59-E9DB-426F-869A-E5878D9607D6}">
      <dgm:prSet/>
      <dgm:spPr/>
      <dgm:t>
        <a:bodyPr/>
        <a:lstStyle/>
        <a:p>
          <a:endParaRPr lang="fr-FR"/>
        </a:p>
      </dgm:t>
    </dgm:pt>
    <dgm:pt modelId="{64F0CDF5-0182-4BA5-A275-74AEA933D1A0}" type="sibTrans" cxnId="{A89BEF59-E9DB-426F-869A-E5878D9607D6}">
      <dgm:prSet/>
      <dgm:spPr/>
      <dgm:t>
        <a:bodyPr/>
        <a:lstStyle/>
        <a:p>
          <a:endParaRPr lang="fr-FR"/>
        </a:p>
      </dgm:t>
    </dgm:pt>
    <dgm:pt modelId="{FD0D6C42-8D2E-4C38-BF5B-0CCAD59D76F4}">
      <dgm:prSet phldrT="[Texte]" custT="1"/>
      <dgm:spPr>
        <a:solidFill>
          <a:srgbClr val="FF0000"/>
        </a:solidFill>
      </dgm:spPr>
      <dgm:t>
        <a:bodyPr/>
        <a:lstStyle/>
        <a:p>
          <a:r>
            <a:rPr lang="fr-FR" sz="1600" b="1" u="sng" dirty="0" smtClean="0">
              <a:solidFill>
                <a:schemeClr val="tx1"/>
              </a:solidFill>
              <a:latin typeface="+mn-lt"/>
            </a:rPr>
            <a:t>Patrimoine: </a:t>
          </a:r>
          <a:r>
            <a:rPr lang="fr-FR" sz="1600" dirty="0" smtClean="0">
              <a:solidFill>
                <a:schemeClr val="bg1"/>
              </a:solidFill>
              <a:latin typeface="+mn-lt"/>
            </a:rPr>
            <a:t>l'ensemble des biens hérités du père. XIIe siècle.</a:t>
          </a:r>
          <a:endParaRPr lang="fr-FR" sz="1600" u="none" dirty="0">
            <a:solidFill>
              <a:schemeClr val="bg1"/>
            </a:solidFill>
          </a:endParaRPr>
        </a:p>
      </dgm:t>
    </dgm:pt>
    <dgm:pt modelId="{BCA4A5E2-D715-4891-91E7-F597DEE24481}" type="parTrans" cxnId="{CB26F2AF-3942-4D54-A6C5-DBF43DFB6D52}">
      <dgm:prSet/>
      <dgm:spPr/>
      <dgm:t>
        <a:bodyPr/>
        <a:lstStyle/>
        <a:p>
          <a:endParaRPr lang="fr-FR"/>
        </a:p>
      </dgm:t>
    </dgm:pt>
    <dgm:pt modelId="{3A283311-C380-4ED1-AD31-F9C25CC956BF}" type="sibTrans" cxnId="{CB26F2AF-3942-4D54-A6C5-DBF43DFB6D52}">
      <dgm:prSet/>
      <dgm:spPr/>
      <dgm:t>
        <a:bodyPr/>
        <a:lstStyle/>
        <a:p>
          <a:endParaRPr lang="fr-FR" dirty="0"/>
        </a:p>
      </dgm:t>
    </dgm:pt>
    <dgm:pt modelId="{25BEB026-5B7C-4A15-9962-5EA2DB5A92FF}">
      <dgm:prSet phldrT="[Texte]" custT="1"/>
      <dgm:spPr>
        <a:solidFill>
          <a:srgbClr val="FFFF00"/>
        </a:solidFill>
      </dgm:spPr>
      <dgm:t>
        <a:bodyPr/>
        <a:lstStyle/>
        <a:p>
          <a:r>
            <a:rPr lang="fr-FR" sz="1800" b="1" u="sng" dirty="0" smtClean="0">
              <a:solidFill>
                <a:srgbClr val="FF0000"/>
              </a:solidFill>
              <a:latin typeface="+mn-lt"/>
            </a:rPr>
            <a:t>Le patrimoine culturel</a:t>
          </a:r>
          <a:r>
            <a:rPr lang="fr-FR" sz="1800" b="1" u="none" dirty="0" smtClean="0">
              <a:solidFill>
                <a:srgbClr val="FF0000"/>
              </a:solidFill>
              <a:latin typeface="+mn-lt"/>
            </a:rPr>
            <a:t> :  </a:t>
          </a:r>
        </a:p>
        <a:p>
          <a:r>
            <a:rPr lang="fr-FR" sz="1800" b="1" u="none" dirty="0" smtClean="0">
              <a:solidFill>
                <a:schemeClr val="bg1"/>
              </a:solidFill>
              <a:latin typeface="+mn-lt"/>
            </a:rPr>
            <a:t>matériel et immatériel</a:t>
          </a:r>
          <a:endParaRPr lang="fr-FR" sz="1800" u="none" dirty="0">
            <a:solidFill>
              <a:schemeClr val="bg1"/>
            </a:solidFill>
          </a:endParaRPr>
        </a:p>
      </dgm:t>
    </dgm:pt>
    <dgm:pt modelId="{510BE097-DD68-4094-A195-F5B5D85953A3}" type="parTrans" cxnId="{3FE648AE-98B3-4643-8E1D-E26993E5DF2C}">
      <dgm:prSet/>
      <dgm:spPr/>
      <dgm:t>
        <a:bodyPr/>
        <a:lstStyle/>
        <a:p>
          <a:endParaRPr lang="fr-FR"/>
        </a:p>
      </dgm:t>
    </dgm:pt>
    <dgm:pt modelId="{06548D36-9D21-4772-B8F2-9CC5CA4D5B4B}" type="sibTrans" cxnId="{3FE648AE-98B3-4643-8E1D-E26993E5DF2C}">
      <dgm:prSet/>
      <dgm:spPr/>
      <dgm:t>
        <a:bodyPr/>
        <a:lstStyle/>
        <a:p>
          <a:endParaRPr lang="fr-FR" dirty="0"/>
        </a:p>
      </dgm:t>
    </dgm:pt>
    <dgm:pt modelId="{F23493C4-95DA-4D76-BF61-D7E6642823BA}">
      <dgm:prSet phldrT="[Texte]" custT="1"/>
      <dgm:spPr/>
      <dgm:t>
        <a:bodyPr/>
        <a:lstStyle/>
        <a:p>
          <a:r>
            <a:rPr lang="fr-FR" sz="1600" b="1" i="0" u="sng" dirty="0" smtClean="0">
              <a:solidFill>
                <a:srgbClr val="FF0000"/>
              </a:solidFill>
              <a:latin typeface="+mn-lt"/>
            </a:rPr>
            <a:t>Le patrimoine bâtit:</a:t>
          </a:r>
        </a:p>
        <a:p>
          <a:r>
            <a:rPr lang="fr-FR" sz="1600" b="1" u="none" dirty="0" smtClean="0">
              <a:solidFill>
                <a:srgbClr val="800000"/>
              </a:solidFill>
              <a:latin typeface="+mn-lt"/>
            </a:rPr>
            <a:t>  </a:t>
          </a:r>
          <a:r>
            <a:rPr lang="fr-FR" sz="1600" dirty="0" smtClean="0">
              <a:latin typeface="+mn-lt"/>
            </a:rPr>
            <a:t>monuments et ensembles historiques</a:t>
          </a:r>
          <a:endParaRPr lang="fr-FR" sz="1600" b="1" u="none" dirty="0"/>
        </a:p>
      </dgm:t>
    </dgm:pt>
    <dgm:pt modelId="{C11DE447-3275-454F-AE5B-FF14635ACAB2}" type="parTrans" cxnId="{C8726765-A169-40D4-8C9A-FB278ED7B4F3}">
      <dgm:prSet/>
      <dgm:spPr/>
      <dgm:t>
        <a:bodyPr/>
        <a:lstStyle/>
        <a:p>
          <a:endParaRPr lang="fr-FR"/>
        </a:p>
      </dgm:t>
    </dgm:pt>
    <dgm:pt modelId="{7DD864E7-9699-4AE7-9030-F0F5B977A79B}" type="sibTrans" cxnId="{C8726765-A169-40D4-8C9A-FB278ED7B4F3}">
      <dgm:prSet/>
      <dgm:spPr/>
      <dgm:t>
        <a:bodyPr/>
        <a:lstStyle/>
        <a:p>
          <a:endParaRPr lang="fr-FR" dirty="0"/>
        </a:p>
      </dgm:t>
    </dgm:pt>
    <dgm:pt modelId="{4779BAE7-6ED4-4FC3-9691-8E389D69024C}">
      <dgm:prSet phldrT="[Texte]" custT="1"/>
      <dgm:spPr>
        <a:solidFill>
          <a:schemeClr val="bg1"/>
        </a:solidFill>
      </dgm:spPr>
      <dgm:t>
        <a:bodyPr/>
        <a:lstStyle/>
        <a:p>
          <a:r>
            <a:rPr lang="fr-FR" sz="1200" b="1" u="sng" dirty="0" smtClean="0">
              <a:solidFill>
                <a:srgbClr val="FF0000"/>
              </a:solidFill>
              <a:latin typeface="+mn-lt"/>
            </a:rPr>
            <a:t>Le patrimoine urbain</a:t>
          </a:r>
          <a:r>
            <a:rPr lang="fr-FR" sz="1200" b="1" u="none" dirty="0" smtClean="0">
              <a:solidFill>
                <a:srgbClr val="FF0000"/>
              </a:solidFill>
              <a:latin typeface="+mn-lt"/>
            </a:rPr>
            <a:t> </a:t>
          </a:r>
          <a:r>
            <a:rPr lang="fr-FR" sz="1200" b="1" u="none" dirty="0" smtClean="0">
              <a:solidFill>
                <a:srgbClr val="800000"/>
              </a:solidFill>
              <a:latin typeface="+mn-lt"/>
            </a:rPr>
            <a:t>:</a:t>
          </a:r>
        </a:p>
        <a:p>
          <a:r>
            <a:rPr lang="fr-FR" sz="1200" b="1" u="none" dirty="0" smtClean="0">
              <a:solidFill>
                <a:srgbClr val="800000"/>
              </a:solidFill>
              <a:latin typeface="+mn-lt"/>
            </a:rPr>
            <a:t> </a:t>
          </a:r>
          <a:r>
            <a:rPr lang="fr-FR" sz="1200" b="1" u="none" dirty="0" smtClean="0">
              <a:solidFill>
                <a:schemeClr val="tx1"/>
              </a:solidFill>
              <a:latin typeface="+mn-lt"/>
            </a:rPr>
            <a:t>c’est </a:t>
          </a:r>
          <a:r>
            <a:rPr lang="fr-FR" sz="1200" dirty="0" smtClean="0">
              <a:solidFill>
                <a:schemeClr val="tx1"/>
              </a:solidFill>
              <a:latin typeface="+mn-lt"/>
            </a:rPr>
            <a:t>l’empreinte des époques passées sous forme de tracés de rues, de paysages, de constructions…etc.</a:t>
          </a:r>
          <a:endParaRPr lang="fr-FR" sz="1200" u="none" dirty="0">
            <a:solidFill>
              <a:schemeClr val="tx1"/>
            </a:solidFill>
          </a:endParaRPr>
        </a:p>
      </dgm:t>
    </dgm:pt>
    <dgm:pt modelId="{4E50E85E-D198-4429-A99A-28126F393010}" type="parTrans" cxnId="{171FF153-1E4B-463C-BAA5-3185836DC943}">
      <dgm:prSet/>
      <dgm:spPr/>
      <dgm:t>
        <a:bodyPr/>
        <a:lstStyle/>
        <a:p>
          <a:endParaRPr lang="fr-FR"/>
        </a:p>
      </dgm:t>
    </dgm:pt>
    <dgm:pt modelId="{AB140EDC-FD00-4640-85CD-38CA3EB58843}" type="sibTrans" cxnId="{171FF153-1E4B-463C-BAA5-3185836DC943}">
      <dgm:prSet/>
      <dgm:spPr/>
      <dgm:t>
        <a:bodyPr/>
        <a:lstStyle/>
        <a:p>
          <a:endParaRPr lang="fr-FR" dirty="0"/>
        </a:p>
      </dgm:t>
    </dgm:pt>
    <dgm:pt modelId="{349236F4-5D86-4506-A087-EBC14B29202A}">
      <dgm:prSet custT="1"/>
      <dgm:spPr>
        <a:solidFill>
          <a:schemeClr val="tx1"/>
        </a:solidFill>
        <a:ln>
          <a:gradFill>
            <a:gsLst>
              <a:gs pos="0">
                <a:srgbClr val="000000"/>
              </a:gs>
              <a:gs pos="20000">
                <a:srgbClr val="000040"/>
              </a:gs>
              <a:gs pos="50000">
                <a:srgbClr val="400040"/>
              </a:gs>
              <a:gs pos="75000">
                <a:srgbClr val="8F0040"/>
              </a:gs>
              <a:gs pos="89999">
                <a:srgbClr val="F27300"/>
              </a:gs>
              <a:gs pos="100000">
                <a:srgbClr val="FFBF00"/>
              </a:gs>
            </a:gsLst>
            <a:lin ang="5400000" scaled="0"/>
          </a:gradFill>
        </a:ln>
      </dgm:spPr>
      <dgm:t>
        <a:bodyPr/>
        <a:lstStyle/>
        <a:p>
          <a:r>
            <a:rPr lang="fr-FR" sz="1800" b="1" u="sng" dirty="0" smtClean="0">
              <a:solidFill>
                <a:srgbClr val="FF0000"/>
              </a:solidFill>
              <a:latin typeface="+mn-lt"/>
            </a:rPr>
            <a:t>Le patrimoine naturel: </a:t>
          </a:r>
        </a:p>
        <a:p>
          <a:r>
            <a:rPr lang="fr-FR" sz="1800" dirty="0" smtClean="0">
              <a:solidFill>
                <a:schemeClr val="bg1"/>
              </a:solidFill>
              <a:latin typeface="+mn-lt"/>
            </a:rPr>
            <a:t>jardins, sites et paysages naturels</a:t>
          </a:r>
          <a:endParaRPr lang="fr-FR" sz="1800" u="none" dirty="0"/>
        </a:p>
      </dgm:t>
    </dgm:pt>
    <dgm:pt modelId="{03019014-9805-4C85-B9DF-47FB439FA391}" type="parTrans" cxnId="{7732B501-EE38-4990-AE7C-7CF51D1B2D02}">
      <dgm:prSet/>
      <dgm:spPr/>
      <dgm:t>
        <a:bodyPr/>
        <a:lstStyle/>
        <a:p>
          <a:endParaRPr lang="fr-FR"/>
        </a:p>
      </dgm:t>
    </dgm:pt>
    <dgm:pt modelId="{0C87B153-C0D4-4759-B1AB-DD8AEF312436}" type="sibTrans" cxnId="{7732B501-EE38-4990-AE7C-7CF51D1B2D02}">
      <dgm:prSet/>
      <dgm:spPr/>
      <dgm:t>
        <a:bodyPr/>
        <a:lstStyle/>
        <a:p>
          <a:endParaRPr lang="fr-FR" dirty="0"/>
        </a:p>
      </dgm:t>
    </dgm:pt>
    <dgm:pt modelId="{F145BC1D-3438-4DA8-98C8-EFDF9EDB1788}" type="pres">
      <dgm:prSet presAssocID="{5E1E989A-4B2B-4C48-B932-C06D601C0DD0}" presName="Name0" presStyleCnt="0">
        <dgm:presLayoutVars>
          <dgm:chMax val="1"/>
          <dgm:dir/>
          <dgm:animLvl val="ctr"/>
          <dgm:resizeHandles val="exact"/>
        </dgm:presLayoutVars>
      </dgm:prSet>
      <dgm:spPr/>
      <dgm:t>
        <a:bodyPr/>
        <a:lstStyle/>
        <a:p>
          <a:endParaRPr lang="fr-FR"/>
        </a:p>
      </dgm:t>
    </dgm:pt>
    <dgm:pt modelId="{AAE1C1E9-B267-43D9-940B-08FC784A71D7}" type="pres">
      <dgm:prSet presAssocID="{122DFBCD-2E5E-4352-80BD-F94C2BEC8183}" presName="centerShape" presStyleLbl="node0" presStyleIdx="0" presStyleCnt="1"/>
      <dgm:spPr/>
      <dgm:t>
        <a:bodyPr/>
        <a:lstStyle/>
        <a:p>
          <a:endParaRPr lang="fr-FR"/>
        </a:p>
      </dgm:t>
    </dgm:pt>
    <dgm:pt modelId="{C3CE1E2D-30C2-43BE-84C5-61A6C7A00AD2}" type="pres">
      <dgm:prSet presAssocID="{FD0D6C42-8D2E-4C38-BF5B-0CCAD59D76F4}" presName="node" presStyleLbl="node1" presStyleIdx="0" presStyleCnt="5">
        <dgm:presLayoutVars>
          <dgm:bulletEnabled val="1"/>
        </dgm:presLayoutVars>
      </dgm:prSet>
      <dgm:spPr/>
      <dgm:t>
        <a:bodyPr/>
        <a:lstStyle/>
        <a:p>
          <a:endParaRPr lang="fr-FR"/>
        </a:p>
      </dgm:t>
    </dgm:pt>
    <dgm:pt modelId="{8EAC7269-3557-421B-AF8D-3A034D4C5EDA}" type="pres">
      <dgm:prSet presAssocID="{FD0D6C42-8D2E-4C38-BF5B-0CCAD59D76F4}" presName="dummy" presStyleCnt="0"/>
      <dgm:spPr/>
    </dgm:pt>
    <dgm:pt modelId="{9ADC68CC-37DC-4EF2-8AC5-5DB065A4B097}" type="pres">
      <dgm:prSet presAssocID="{3A283311-C380-4ED1-AD31-F9C25CC956BF}" presName="sibTrans" presStyleLbl="sibTrans2D1" presStyleIdx="0" presStyleCnt="5"/>
      <dgm:spPr/>
      <dgm:t>
        <a:bodyPr/>
        <a:lstStyle/>
        <a:p>
          <a:endParaRPr lang="fr-FR"/>
        </a:p>
      </dgm:t>
    </dgm:pt>
    <dgm:pt modelId="{98840DC5-B115-4581-8616-E21ACC01B085}" type="pres">
      <dgm:prSet presAssocID="{349236F4-5D86-4506-A087-EBC14B29202A}" presName="node" presStyleLbl="node1" presStyleIdx="1" presStyleCnt="5">
        <dgm:presLayoutVars>
          <dgm:bulletEnabled val="1"/>
        </dgm:presLayoutVars>
      </dgm:prSet>
      <dgm:spPr/>
      <dgm:t>
        <a:bodyPr/>
        <a:lstStyle/>
        <a:p>
          <a:endParaRPr lang="fr-FR"/>
        </a:p>
      </dgm:t>
    </dgm:pt>
    <dgm:pt modelId="{2D77ECAA-3146-453D-BA6F-219A1D841866}" type="pres">
      <dgm:prSet presAssocID="{349236F4-5D86-4506-A087-EBC14B29202A}" presName="dummy" presStyleCnt="0"/>
      <dgm:spPr/>
    </dgm:pt>
    <dgm:pt modelId="{29CDB9D2-92CE-4E6C-BA55-4DD6AA9788D7}" type="pres">
      <dgm:prSet presAssocID="{0C87B153-C0D4-4759-B1AB-DD8AEF312436}" presName="sibTrans" presStyleLbl="sibTrans2D1" presStyleIdx="1" presStyleCnt="5"/>
      <dgm:spPr/>
      <dgm:t>
        <a:bodyPr/>
        <a:lstStyle/>
        <a:p>
          <a:endParaRPr lang="fr-FR"/>
        </a:p>
      </dgm:t>
    </dgm:pt>
    <dgm:pt modelId="{D9AAA637-775D-468B-A8C3-E0C9AAF28E9A}" type="pres">
      <dgm:prSet presAssocID="{25BEB026-5B7C-4A15-9962-5EA2DB5A92FF}" presName="node" presStyleLbl="node1" presStyleIdx="2" presStyleCnt="5">
        <dgm:presLayoutVars>
          <dgm:bulletEnabled val="1"/>
        </dgm:presLayoutVars>
      </dgm:prSet>
      <dgm:spPr/>
      <dgm:t>
        <a:bodyPr/>
        <a:lstStyle/>
        <a:p>
          <a:endParaRPr lang="fr-FR"/>
        </a:p>
      </dgm:t>
    </dgm:pt>
    <dgm:pt modelId="{672B451E-DEE0-49D5-87C9-FBA864DF48AB}" type="pres">
      <dgm:prSet presAssocID="{25BEB026-5B7C-4A15-9962-5EA2DB5A92FF}" presName="dummy" presStyleCnt="0"/>
      <dgm:spPr/>
    </dgm:pt>
    <dgm:pt modelId="{50085E23-7207-487F-B170-7E9BB7918145}" type="pres">
      <dgm:prSet presAssocID="{06548D36-9D21-4772-B8F2-9CC5CA4D5B4B}" presName="sibTrans" presStyleLbl="sibTrans2D1" presStyleIdx="2" presStyleCnt="5"/>
      <dgm:spPr/>
      <dgm:t>
        <a:bodyPr/>
        <a:lstStyle/>
        <a:p>
          <a:endParaRPr lang="fr-FR"/>
        </a:p>
      </dgm:t>
    </dgm:pt>
    <dgm:pt modelId="{EE024EE1-9340-4590-B6CE-928047AEAA53}" type="pres">
      <dgm:prSet presAssocID="{F23493C4-95DA-4D76-BF61-D7E6642823BA}" presName="node" presStyleLbl="node1" presStyleIdx="3" presStyleCnt="5">
        <dgm:presLayoutVars>
          <dgm:bulletEnabled val="1"/>
        </dgm:presLayoutVars>
      </dgm:prSet>
      <dgm:spPr/>
      <dgm:t>
        <a:bodyPr/>
        <a:lstStyle/>
        <a:p>
          <a:endParaRPr lang="fr-FR"/>
        </a:p>
      </dgm:t>
    </dgm:pt>
    <dgm:pt modelId="{CA21E047-1CFC-4988-8125-318B0B710575}" type="pres">
      <dgm:prSet presAssocID="{F23493C4-95DA-4D76-BF61-D7E6642823BA}" presName="dummy" presStyleCnt="0"/>
      <dgm:spPr/>
    </dgm:pt>
    <dgm:pt modelId="{B9B24A61-408D-4A86-A1B5-EFAA5FD1B7F1}" type="pres">
      <dgm:prSet presAssocID="{7DD864E7-9699-4AE7-9030-F0F5B977A79B}" presName="sibTrans" presStyleLbl="sibTrans2D1" presStyleIdx="3" presStyleCnt="5"/>
      <dgm:spPr/>
      <dgm:t>
        <a:bodyPr/>
        <a:lstStyle/>
        <a:p>
          <a:endParaRPr lang="fr-FR"/>
        </a:p>
      </dgm:t>
    </dgm:pt>
    <dgm:pt modelId="{03C5B954-6D8A-4634-B03A-3A1E2455475C}" type="pres">
      <dgm:prSet presAssocID="{4779BAE7-6ED4-4FC3-9691-8E389D69024C}" presName="node" presStyleLbl="node1" presStyleIdx="4" presStyleCnt="5">
        <dgm:presLayoutVars>
          <dgm:bulletEnabled val="1"/>
        </dgm:presLayoutVars>
      </dgm:prSet>
      <dgm:spPr/>
      <dgm:t>
        <a:bodyPr/>
        <a:lstStyle/>
        <a:p>
          <a:endParaRPr lang="fr-FR"/>
        </a:p>
      </dgm:t>
    </dgm:pt>
    <dgm:pt modelId="{61EB855D-D8D4-4BBA-AB87-8808D416F873}" type="pres">
      <dgm:prSet presAssocID="{4779BAE7-6ED4-4FC3-9691-8E389D69024C}" presName="dummy" presStyleCnt="0"/>
      <dgm:spPr/>
    </dgm:pt>
    <dgm:pt modelId="{47E195AC-0EB2-4DD2-8112-03DDABADAF1E}" type="pres">
      <dgm:prSet presAssocID="{AB140EDC-FD00-4640-85CD-38CA3EB58843}" presName="sibTrans" presStyleLbl="sibTrans2D1" presStyleIdx="4" presStyleCnt="5"/>
      <dgm:spPr/>
      <dgm:t>
        <a:bodyPr/>
        <a:lstStyle/>
        <a:p>
          <a:endParaRPr lang="fr-FR"/>
        </a:p>
      </dgm:t>
    </dgm:pt>
  </dgm:ptLst>
  <dgm:cxnLst>
    <dgm:cxn modelId="{67C5BCBA-4DFE-4D94-8D28-1782F1EC0D0B}" type="presOf" srcId="{7DD864E7-9699-4AE7-9030-F0F5B977A79B}" destId="{B9B24A61-408D-4A86-A1B5-EFAA5FD1B7F1}" srcOrd="0" destOrd="0" presId="urn:microsoft.com/office/officeart/2005/8/layout/radial6"/>
    <dgm:cxn modelId="{A89BEF59-E9DB-426F-869A-E5878D9607D6}" srcId="{5E1E989A-4B2B-4C48-B932-C06D601C0DD0}" destId="{122DFBCD-2E5E-4352-80BD-F94C2BEC8183}" srcOrd="0" destOrd="0" parTransId="{EA16ACCF-861C-47FE-8CE8-850E5B17B69F}" sibTransId="{64F0CDF5-0182-4BA5-A275-74AEA933D1A0}"/>
    <dgm:cxn modelId="{C78CD57E-9281-4505-8121-94D7CD609A07}" type="presOf" srcId="{F23493C4-95DA-4D76-BF61-D7E6642823BA}" destId="{EE024EE1-9340-4590-B6CE-928047AEAA53}" srcOrd="0" destOrd="0" presId="urn:microsoft.com/office/officeart/2005/8/layout/radial6"/>
    <dgm:cxn modelId="{CB26F2AF-3942-4D54-A6C5-DBF43DFB6D52}" srcId="{122DFBCD-2E5E-4352-80BD-F94C2BEC8183}" destId="{FD0D6C42-8D2E-4C38-BF5B-0CCAD59D76F4}" srcOrd="0" destOrd="0" parTransId="{BCA4A5E2-D715-4891-91E7-F597DEE24481}" sibTransId="{3A283311-C380-4ED1-AD31-F9C25CC956BF}"/>
    <dgm:cxn modelId="{61415DAB-CB41-473E-8150-C49F986124B4}" type="presOf" srcId="{AB140EDC-FD00-4640-85CD-38CA3EB58843}" destId="{47E195AC-0EB2-4DD2-8112-03DDABADAF1E}" srcOrd="0" destOrd="0" presId="urn:microsoft.com/office/officeart/2005/8/layout/radial6"/>
    <dgm:cxn modelId="{3FE648AE-98B3-4643-8E1D-E26993E5DF2C}" srcId="{122DFBCD-2E5E-4352-80BD-F94C2BEC8183}" destId="{25BEB026-5B7C-4A15-9962-5EA2DB5A92FF}" srcOrd="2" destOrd="0" parTransId="{510BE097-DD68-4094-A195-F5B5D85953A3}" sibTransId="{06548D36-9D21-4772-B8F2-9CC5CA4D5B4B}"/>
    <dgm:cxn modelId="{171FF153-1E4B-463C-BAA5-3185836DC943}" srcId="{122DFBCD-2E5E-4352-80BD-F94C2BEC8183}" destId="{4779BAE7-6ED4-4FC3-9691-8E389D69024C}" srcOrd="4" destOrd="0" parTransId="{4E50E85E-D198-4429-A99A-28126F393010}" sibTransId="{AB140EDC-FD00-4640-85CD-38CA3EB58843}"/>
    <dgm:cxn modelId="{241AB94A-7A4F-4DFC-9038-447E79782C50}" type="presOf" srcId="{25BEB026-5B7C-4A15-9962-5EA2DB5A92FF}" destId="{D9AAA637-775D-468B-A8C3-E0C9AAF28E9A}" srcOrd="0" destOrd="0" presId="urn:microsoft.com/office/officeart/2005/8/layout/radial6"/>
    <dgm:cxn modelId="{50EC022D-88E0-41A6-8565-6C9F6BDF19CB}" type="presOf" srcId="{122DFBCD-2E5E-4352-80BD-F94C2BEC8183}" destId="{AAE1C1E9-B267-43D9-940B-08FC784A71D7}" srcOrd="0" destOrd="0" presId="urn:microsoft.com/office/officeart/2005/8/layout/radial6"/>
    <dgm:cxn modelId="{75AF9A8B-365A-448B-B9BA-4EC12C40C5B4}" type="presOf" srcId="{5E1E989A-4B2B-4C48-B932-C06D601C0DD0}" destId="{F145BC1D-3438-4DA8-98C8-EFDF9EDB1788}" srcOrd="0" destOrd="0" presId="urn:microsoft.com/office/officeart/2005/8/layout/radial6"/>
    <dgm:cxn modelId="{948840B5-F084-4FE4-8645-21CD39536E71}" type="presOf" srcId="{0C87B153-C0D4-4759-B1AB-DD8AEF312436}" destId="{29CDB9D2-92CE-4E6C-BA55-4DD6AA9788D7}" srcOrd="0" destOrd="0" presId="urn:microsoft.com/office/officeart/2005/8/layout/radial6"/>
    <dgm:cxn modelId="{E31973F1-9679-4FCD-9B35-ECFB1EB19F06}" type="presOf" srcId="{349236F4-5D86-4506-A087-EBC14B29202A}" destId="{98840DC5-B115-4581-8616-E21ACC01B085}" srcOrd="0" destOrd="0" presId="urn:microsoft.com/office/officeart/2005/8/layout/radial6"/>
    <dgm:cxn modelId="{E65D1000-F466-462D-9426-8CBEEB50B229}" type="presOf" srcId="{06548D36-9D21-4772-B8F2-9CC5CA4D5B4B}" destId="{50085E23-7207-487F-B170-7E9BB7918145}" srcOrd="0" destOrd="0" presId="urn:microsoft.com/office/officeart/2005/8/layout/radial6"/>
    <dgm:cxn modelId="{7732B501-EE38-4990-AE7C-7CF51D1B2D02}" srcId="{122DFBCD-2E5E-4352-80BD-F94C2BEC8183}" destId="{349236F4-5D86-4506-A087-EBC14B29202A}" srcOrd="1" destOrd="0" parTransId="{03019014-9805-4C85-B9DF-47FB439FA391}" sibTransId="{0C87B153-C0D4-4759-B1AB-DD8AEF312436}"/>
    <dgm:cxn modelId="{C8726765-A169-40D4-8C9A-FB278ED7B4F3}" srcId="{122DFBCD-2E5E-4352-80BD-F94C2BEC8183}" destId="{F23493C4-95DA-4D76-BF61-D7E6642823BA}" srcOrd="3" destOrd="0" parTransId="{C11DE447-3275-454F-AE5B-FF14635ACAB2}" sibTransId="{7DD864E7-9699-4AE7-9030-F0F5B977A79B}"/>
    <dgm:cxn modelId="{13843B52-0D52-4FCD-BA89-426072E85ADC}" type="presOf" srcId="{FD0D6C42-8D2E-4C38-BF5B-0CCAD59D76F4}" destId="{C3CE1E2D-30C2-43BE-84C5-61A6C7A00AD2}" srcOrd="0" destOrd="0" presId="urn:microsoft.com/office/officeart/2005/8/layout/radial6"/>
    <dgm:cxn modelId="{B2D32F36-7E04-4676-BB88-A2C39469C360}" type="presOf" srcId="{4779BAE7-6ED4-4FC3-9691-8E389D69024C}" destId="{03C5B954-6D8A-4634-B03A-3A1E2455475C}" srcOrd="0" destOrd="0" presId="urn:microsoft.com/office/officeart/2005/8/layout/radial6"/>
    <dgm:cxn modelId="{B0B55D06-FAB8-4B55-9A11-8C45E3B920D0}" type="presOf" srcId="{3A283311-C380-4ED1-AD31-F9C25CC956BF}" destId="{9ADC68CC-37DC-4EF2-8AC5-5DB065A4B097}" srcOrd="0" destOrd="0" presId="urn:microsoft.com/office/officeart/2005/8/layout/radial6"/>
    <dgm:cxn modelId="{E96B3A03-F8AF-4EC3-A2B8-807011CE1811}" type="presParOf" srcId="{F145BC1D-3438-4DA8-98C8-EFDF9EDB1788}" destId="{AAE1C1E9-B267-43D9-940B-08FC784A71D7}" srcOrd="0" destOrd="0" presId="urn:microsoft.com/office/officeart/2005/8/layout/radial6"/>
    <dgm:cxn modelId="{2AC3B3A5-39F6-4B20-87C2-8A6D8AA7AC9B}" type="presParOf" srcId="{F145BC1D-3438-4DA8-98C8-EFDF9EDB1788}" destId="{C3CE1E2D-30C2-43BE-84C5-61A6C7A00AD2}" srcOrd="1" destOrd="0" presId="urn:microsoft.com/office/officeart/2005/8/layout/radial6"/>
    <dgm:cxn modelId="{7A9E868B-4E0A-43CC-906E-7D96791E1447}" type="presParOf" srcId="{F145BC1D-3438-4DA8-98C8-EFDF9EDB1788}" destId="{8EAC7269-3557-421B-AF8D-3A034D4C5EDA}" srcOrd="2" destOrd="0" presId="urn:microsoft.com/office/officeart/2005/8/layout/radial6"/>
    <dgm:cxn modelId="{790789F3-995D-4FF1-84AA-EF18C4361B91}" type="presParOf" srcId="{F145BC1D-3438-4DA8-98C8-EFDF9EDB1788}" destId="{9ADC68CC-37DC-4EF2-8AC5-5DB065A4B097}" srcOrd="3" destOrd="0" presId="urn:microsoft.com/office/officeart/2005/8/layout/radial6"/>
    <dgm:cxn modelId="{49708637-6400-45D7-895C-3775B08FEFDA}" type="presParOf" srcId="{F145BC1D-3438-4DA8-98C8-EFDF9EDB1788}" destId="{98840DC5-B115-4581-8616-E21ACC01B085}" srcOrd="4" destOrd="0" presId="urn:microsoft.com/office/officeart/2005/8/layout/radial6"/>
    <dgm:cxn modelId="{9E538FB5-86AF-4DF3-9D19-2C95A633B1BC}" type="presParOf" srcId="{F145BC1D-3438-4DA8-98C8-EFDF9EDB1788}" destId="{2D77ECAA-3146-453D-BA6F-219A1D841866}" srcOrd="5" destOrd="0" presId="urn:microsoft.com/office/officeart/2005/8/layout/radial6"/>
    <dgm:cxn modelId="{25D6F60D-F219-49C3-9D71-77956F6BB59F}" type="presParOf" srcId="{F145BC1D-3438-4DA8-98C8-EFDF9EDB1788}" destId="{29CDB9D2-92CE-4E6C-BA55-4DD6AA9788D7}" srcOrd="6" destOrd="0" presId="urn:microsoft.com/office/officeart/2005/8/layout/radial6"/>
    <dgm:cxn modelId="{0CA70696-D0CA-45ED-8725-B4DBE34C2EB2}" type="presParOf" srcId="{F145BC1D-3438-4DA8-98C8-EFDF9EDB1788}" destId="{D9AAA637-775D-468B-A8C3-E0C9AAF28E9A}" srcOrd="7" destOrd="0" presId="urn:microsoft.com/office/officeart/2005/8/layout/radial6"/>
    <dgm:cxn modelId="{F9CCA273-DF2A-457C-BB06-E45E64C33623}" type="presParOf" srcId="{F145BC1D-3438-4DA8-98C8-EFDF9EDB1788}" destId="{672B451E-DEE0-49D5-87C9-FBA864DF48AB}" srcOrd="8" destOrd="0" presId="urn:microsoft.com/office/officeart/2005/8/layout/radial6"/>
    <dgm:cxn modelId="{B5E979F1-1B2C-4E73-AABE-482A681B0630}" type="presParOf" srcId="{F145BC1D-3438-4DA8-98C8-EFDF9EDB1788}" destId="{50085E23-7207-487F-B170-7E9BB7918145}" srcOrd="9" destOrd="0" presId="urn:microsoft.com/office/officeart/2005/8/layout/radial6"/>
    <dgm:cxn modelId="{D0FBE7CB-1703-43EA-ABE8-CAD67B8B5A2B}" type="presParOf" srcId="{F145BC1D-3438-4DA8-98C8-EFDF9EDB1788}" destId="{EE024EE1-9340-4590-B6CE-928047AEAA53}" srcOrd="10" destOrd="0" presId="urn:microsoft.com/office/officeart/2005/8/layout/radial6"/>
    <dgm:cxn modelId="{E794A87E-92A1-4131-A87A-3853F67E5605}" type="presParOf" srcId="{F145BC1D-3438-4DA8-98C8-EFDF9EDB1788}" destId="{CA21E047-1CFC-4988-8125-318B0B710575}" srcOrd="11" destOrd="0" presId="urn:microsoft.com/office/officeart/2005/8/layout/radial6"/>
    <dgm:cxn modelId="{F50B9498-D49B-498B-837B-B2D882A96F4D}" type="presParOf" srcId="{F145BC1D-3438-4DA8-98C8-EFDF9EDB1788}" destId="{B9B24A61-408D-4A86-A1B5-EFAA5FD1B7F1}" srcOrd="12" destOrd="0" presId="urn:microsoft.com/office/officeart/2005/8/layout/radial6"/>
    <dgm:cxn modelId="{44DA1B1C-58DA-4E52-BF0C-D1A03D8F4107}" type="presParOf" srcId="{F145BC1D-3438-4DA8-98C8-EFDF9EDB1788}" destId="{03C5B954-6D8A-4634-B03A-3A1E2455475C}" srcOrd="13" destOrd="0" presId="urn:microsoft.com/office/officeart/2005/8/layout/radial6"/>
    <dgm:cxn modelId="{F5051FB3-DF01-42FB-BC2D-725D01F47091}" type="presParOf" srcId="{F145BC1D-3438-4DA8-98C8-EFDF9EDB1788}" destId="{61EB855D-D8D4-4BBA-AB87-8808D416F873}" srcOrd="14" destOrd="0" presId="urn:microsoft.com/office/officeart/2005/8/layout/radial6"/>
    <dgm:cxn modelId="{3803A30F-F05A-4EC8-A6CA-C59D30EB1260}" type="presParOf" srcId="{F145BC1D-3438-4DA8-98C8-EFDF9EDB1788}" destId="{47E195AC-0EB2-4DD2-8112-03DDABADAF1E}" srcOrd="15" destOrd="0" presId="urn:microsoft.com/office/officeart/2005/8/layout/radial6"/>
  </dgm:cxnLst>
  <dgm:bg/>
  <dgm:whole/>
</dgm:dataModel>
</file>

<file path=ppt/diagrams/data10.xml><?xml version="1.0" encoding="utf-8"?>
<dgm:dataModel xmlns:dgm="http://schemas.openxmlformats.org/drawingml/2006/diagram" xmlns:a="http://schemas.openxmlformats.org/drawingml/2006/main">
  <dgm:ptLst>
    <dgm:pt modelId="{62D5B0BB-6F4B-4C72-9989-8BDD79179F2A}"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fr-FR"/>
        </a:p>
      </dgm:t>
    </dgm:pt>
    <dgm:pt modelId="{8E31D5D0-24A8-442A-95D6-E80610C16B7A}">
      <dgm:prSet phldrT="[Texte]"/>
      <dgm:spPr/>
      <dgm:t>
        <a:bodyPr/>
        <a:lstStyle/>
        <a:p>
          <a:r>
            <a:rPr lang="fr-FR" dirty="0" smtClean="0"/>
            <a:t>Interventions</a:t>
          </a:r>
          <a:endParaRPr lang="fr-FR" dirty="0"/>
        </a:p>
      </dgm:t>
    </dgm:pt>
    <dgm:pt modelId="{19C29AF1-35B8-4C2C-B95C-A0745FE5C8AF}" type="parTrans" cxnId="{8849C3D7-1A62-4C57-9AFB-9BCDD1F30A2E}">
      <dgm:prSet/>
      <dgm:spPr/>
      <dgm:t>
        <a:bodyPr/>
        <a:lstStyle/>
        <a:p>
          <a:endParaRPr lang="fr-FR"/>
        </a:p>
      </dgm:t>
    </dgm:pt>
    <dgm:pt modelId="{AA4918AD-88E0-4669-8FD5-83D121D46B01}" type="sibTrans" cxnId="{8849C3D7-1A62-4C57-9AFB-9BCDD1F30A2E}">
      <dgm:prSet/>
      <dgm:spPr/>
      <dgm:t>
        <a:bodyPr/>
        <a:lstStyle/>
        <a:p>
          <a:endParaRPr lang="fr-FR"/>
        </a:p>
      </dgm:t>
    </dgm:pt>
    <dgm:pt modelId="{8CD0174B-471D-4732-A0B5-B7F25DF35F22}">
      <dgm:prSet phldrT="[Texte]"/>
      <dgm:spPr/>
      <dgm:t>
        <a:bodyPr/>
        <a:lstStyle/>
        <a:p>
          <a:r>
            <a:rPr lang="fr-FR" dirty="0" smtClean="0"/>
            <a:t>Restructuration</a:t>
          </a:r>
          <a:endParaRPr lang="fr-FR" dirty="0"/>
        </a:p>
      </dgm:t>
    </dgm:pt>
    <dgm:pt modelId="{158A94A6-D8B6-4DE0-9BCB-F41AC701CA50}" type="parTrans" cxnId="{1030D39F-521E-47BE-8AC1-D6BF67CEFEDD}">
      <dgm:prSet/>
      <dgm:spPr/>
      <dgm:t>
        <a:bodyPr/>
        <a:lstStyle/>
        <a:p>
          <a:endParaRPr lang="fr-FR"/>
        </a:p>
      </dgm:t>
    </dgm:pt>
    <dgm:pt modelId="{4AF973DF-00B3-446F-A811-94C76BFFAC6B}" type="sibTrans" cxnId="{1030D39F-521E-47BE-8AC1-D6BF67CEFEDD}">
      <dgm:prSet/>
      <dgm:spPr/>
      <dgm:t>
        <a:bodyPr/>
        <a:lstStyle/>
        <a:p>
          <a:endParaRPr lang="fr-FR"/>
        </a:p>
      </dgm:t>
    </dgm:pt>
    <dgm:pt modelId="{3D187F6C-8330-44CC-874F-894E37B03A83}">
      <dgm:prSet phldrT="[Texte]"/>
      <dgm:spPr/>
      <dgm:t>
        <a:bodyPr/>
        <a:lstStyle/>
        <a:p>
          <a:r>
            <a:rPr lang="fr-FR" dirty="0" smtClean="0"/>
            <a:t>Rénovation du centre ville</a:t>
          </a:r>
          <a:endParaRPr lang="fr-FR" dirty="0"/>
        </a:p>
      </dgm:t>
    </dgm:pt>
    <dgm:pt modelId="{02EEE95A-5ECA-4767-BE35-CDE7F4653C9D}" type="parTrans" cxnId="{4DE8EC14-BF21-4CC8-86ED-6E3258C98FD8}">
      <dgm:prSet/>
      <dgm:spPr/>
      <dgm:t>
        <a:bodyPr/>
        <a:lstStyle/>
        <a:p>
          <a:endParaRPr lang="fr-FR"/>
        </a:p>
      </dgm:t>
    </dgm:pt>
    <dgm:pt modelId="{4B699647-5E8B-4847-B2FC-8B3C46C38623}" type="sibTrans" cxnId="{4DE8EC14-BF21-4CC8-86ED-6E3258C98FD8}">
      <dgm:prSet/>
      <dgm:spPr/>
      <dgm:t>
        <a:bodyPr/>
        <a:lstStyle/>
        <a:p>
          <a:endParaRPr lang="fr-FR"/>
        </a:p>
      </dgm:t>
    </dgm:pt>
    <dgm:pt modelId="{D1CE1A2D-4088-478D-8FC0-293E49EE6815}">
      <dgm:prSet phldrT="[Texte]"/>
      <dgm:spPr/>
      <dgm:t>
        <a:bodyPr/>
        <a:lstStyle/>
        <a:p>
          <a:r>
            <a:rPr lang="fr-FR" dirty="0" smtClean="0"/>
            <a:t>Année </a:t>
          </a:r>
          <a:endParaRPr lang="fr-FR" dirty="0"/>
        </a:p>
      </dgm:t>
    </dgm:pt>
    <dgm:pt modelId="{36A7800B-84D9-448E-9B91-2375CAF2B1C6}" type="parTrans" cxnId="{E241E137-C8CF-4908-B3EF-55FBE4B99C53}">
      <dgm:prSet/>
      <dgm:spPr/>
      <dgm:t>
        <a:bodyPr/>
        <a:lstStyle/>
        <a:p>
          <a:endParaRPr lang="fr-FR"/>
        </a:p>
      </dgm:t>
    </dgm:pt>
    <dgm:pt modelId="{92EF8833-B679-425F-879B-11FD0E94656A}" type="sibTrans" cxnId="{E241E137-C8CF-4908-B3EF-55FBE4B99C53}">
      <dgm:prSet/>
      <dgm:spPr/>
      <dgm:t>
        <a:bodyPr/>
        <a:lstStyle/>
        <a:p>
          <a:endParaRPr lang="fr-FR"/>
        </a:p>
      </dgm:t>
    </dgm:pt>
    <dgm:pt modelId="{F6F55BA1-7939-418C-901C-948EDFCB9E12}">
      <dgm:prSet phldrT="[Texte]"/>
      <dgm:spPr/>
      <dgm:t>
        <a:bodyPr/>
        <a:lstStyle/>
        <a:p>
          <a:r>
            <a:rPr lang="fr-FR" dirty="0" smtClean="0"/>
            <a:t>1984</a:t>
          </a:r>
          <a:endParaRPr lang="fr-FR" dirty="0"/>
        </a:p>
      </dgm:t>
    </dgm:pt>
    <dgm:pt modelId="{4D8B89BA-A2E6-41A8-BB38-63CDC0E1C2C6}" type="parTrans" cxnId="{2FE7F829-CE3C-4D33-B0C6-F2A7AEA0FC94}">
      <dgm:prSet/>
      <dgm:spPr/>
      <dgm:t>
        <a:bodyPr/>
        <a:lstStyle/>
        <a:p>
          <a:endParaRPr lang="fr-FR"/>
        </a:p>
      </dgm:t>
    </dgm:pt>
    <dgm:pt modelId="{0465A430-CA32-4874-A964-21FDC59AAAD0}" type="sibTrans" cxnId="{2FE7F829-CE3C-4D33-B0C6-F2A7AEA0FC94}">
      <dgm:prSet/>
      <dgm:spPr/>
      <dgm:t>
        <a:bodyPr/>
        <a:lstStyle/>
        <a:p>
          <a:endParaRPr lang="fr-FR"/>
        </a:p>
      </dgm:t>
    </dgm:pt>
    <dgm:pt modelId="{FEE7F2C7-2CB5-413F-9B9C-75C878C372B8}">
      <dgm:prSet/>
      <dgm:spPr/>
      <dgm:t>
        <a:bodyPr/>
        <a:lstStyle/>
        <a:p>
          <a:r>
            <a:rPr lang="fr-FR" dirty="0" smtClean="0"/>
            <a:t>Etapes d’intervention</a:t>
          </a:r>
          <a:endParaRPr lang="fr-FR" dirty="0"/>
        </a:p>
      </dgm:t>
    </dgm:pt>
    <dgm:pt modelId="{6A89099B-2893-4783-B3E4-37E319BA0337}" type="parTrans" cxnId="{1740FD10-48FA-4BF7-95D9-37E3DF8EDCDD}">
      <dgm:prSet/>
      <dgm:spPr/>
      <dgm:t>
        <a:bodyPr/>
        <a:lstStyle/>
        <a:p>
          <a:endParaRPr lang="fr-FR"/>
        </a:p>
      </dgm:t>
    </dgm:pt>
    <dgm:pt modelId="{1E5073CC-97EA-45BC-9E93-1435480485C8}" type="sibTrans" cxnId="{1740FD10-48FA-4BF7-95D9-37E3DF8EDCDD}">
      <dgm:prSet/>
      <dgm:spPr/>
      <dgm:t>
        <a:bodyPr/>
        <a:lstStyle/>
        <a:p>
          <a:endParaRPr lang="fr-FR"/>
        </a:p>
      </dgm:t>
    </dgm:pt>
    <dgm:pt modelId="{5B87C3ED-831D-46D6-8399-0664FD2F175D}">
      <dgm:prSet/>
      <dgm:spPr/>
      <dgm:t>
        <a:bodyPr/>
        <a:lstStyle/>
        <a:p>
          <a:r>
            <a:rPr lang="fr-FR" b="1" dirty="0" smtClean="0"/>
            <a:t>Le Zonage </a:t>
          </a:r>
          <a:endParaRPr lang="fr-FR" dirty="0"/>
        </a:p>
      </dgm:t>
    </dgm:pt>
    <dgm:pt modelId="{AFBFF389-ADC8-498A-B8D7-24CECD1B2F5B}" type="parTrans" cxnId="{D31320D6-4D8C-4302-92CE-FE57D262D321}">
      <dgm:prSet/>
      <dgm:spPr/>
      <dgm:t>
        <a:bodyPr/>
        <a:lstStyle/>
        <a:p>
          <a:endParaRPr lang="fr-FR"/>
        </a:p>
      </dgm:t>
    </dgm:pt>
    <dgm:pt modelId="{57641F77-3661-49BD-8DAD-7E713D5E7005}" type="sibTrans" cxnId="{D31320D6-4D8C-4302-92CE-FE57D262D321}">
      <dgm:prSet/>
      <dgm:spPr/>
      <dgm:t>
        <a:bodyPr/>
        <a:lstStyle/>
        <a:p>
          <a:endParaRPr lang="fr-FR"/>
        </a:p>
      </dgm:t>
    </dgm:pt>
    <dgm:pt modelId="{207395E2-3EFE-45F3-AD54-C12B7C66EA79}">
      <dgm:prSet/>
      <dgm:spPr/>
      <dgm:t>
        <a:bodyPr/>
        <a:lstStyle/>
        <a:p>
          <a:r>
            <a:rPr lang="fr-FR" b="1" dirty="0" smtClean="0"/>
            <a:t>Propositions D’aménagements </a:t>
          </a:r>
          <a:endParaRPr lang="fr-FR" dirty="0"/>
        </a:p>
      </dgm:t>
    </dgm:pt>
    <dgm:pt modelId="{DFB85155-7AC3-49F9-9E2D-D6AD13BFA8FD}" type="parTrans" cxnId="{DB3A61A7-610D-40AC-ABC9-192D734CEFC9}">
      <dgm:prSet/>
      <dgm:spPr/>
      <dgm:t>
        <a:bodyPr/>
        <a:lstStyle/>
        <a:p>
          <a:endParaRPr lang="fr-FR"/>
        </a:p>
      </dgm:t>
    </dgm:pt>
    <dgm:pt modelId="{3B12D3D4-E87F-4D79-84A9-245E9CF67C97}" type="sibTrans" cxnId="{DB3A61A7-610D-40AC-ABC9-192D734CEFC9}">
      <dgm:prSet/>
      <dgm:spPr/>
      <dgm:t>
        <a:bodyPr/>
        <a:lstStyle/>
        <a:p>
          <a:endParaRPr lang="fr-FR"/>
        </a:p>
      </dgm:t>
    </dgm:pt>
    <dgm:pt modelId="{96FB522C-CC66-4BE8-91EB-97B7D061D832}" type="pres">
      <dgm:prSet presAssocID="{62D5B0BB-6F4B-4C72-9989-8BDD79179F2A}" presName="linearFlow" presStyleCnt="0">
        <dgm:presLayoutVars>
          <dgm:dir/>
          <dgm:animLvl val="lvl"/>
          <dgm:resizeHandles val="exact"/>
        </dgm:presLayoutVars>
      </dgm:prSet>
      <dgm:spPr/>
      <dgm:t>
        <a:bodyPr/>
        <a:lstStyle/>
        <a:p>
          <a:endParaRPr lang="fr-FR"/>
        </a:p>
      </dgm:t>
    </dgm:pt>
    <dgm:pt modelId="{109367FE-73D6-4A5D-AA36-412CBEC99530}" type="pres">
      <dgm:prSet presAssocID="{8E31D5D0-24A8-442A-95D6-E80610C16B7A}" presName="composite" presStyleCnt="0"/>
      <dgm:spPr/>
    </dgm:pt>
    <dgm:pt modelId="{1E17AF31-67AD-43F3-8627-A8B23F3915EA}" type="pres">
      <dgm:prSet presAssocID="{8E31D5D0-24A8-442A-95D6-E80610C16B7A}" presName="parentText" presStyleLbl="alignNode1" presStyleIdx="0" presStyleCnt="3">
        <dgm:presLayoutVars>
          <dgm:chMax val="1"/>
          <dgm:bulletEnabled val="1"/>
        </dgm:presLayoutVars>
      </dgm:prSet>
      <dgm:spPr/>
      <dgm:t>
        <a:bodyPr/>
        <a:lstStyle/>
        <a:p>
          <a:endParaRPr lang="fr-FR"/>
        </a:p>
      </dgm:t>
    </dgm:pt>
    <dgm:pt modelId="{EC77B76D-2C23-499E-AE45-7E91251EB894}" type="pres">
      <dgm:prSet presAssocID="{8E31D5D0-24A8-442A-95D6-E80610C16B7A}" presName="descendantText" presStyleLbl="alignAcc1" presStyleIdx="0" presStyleCnt="3">
        <dgm:presLayoutVars>
          <dgm:bulletEnabled val="1"/>
        </dgm:presLayoutVars>
      </dgm:prSet>
      <dgm:spPr/>
      <dgm:t>
        <a:bodyPr/>
        <a:lstStyle/>
        <a:p>
          <a:endParaRPr lang="fr-FR"/>
        </a:p>
      </dgm:t>
    </dgm:pt>
    <dgm:pt modelId="{41287C66-33EF-42AC-BD2E-8A3D3A20E1A0}" type="pres">
      <dgm:prSet presAssocID="{AA4918AD-88E0-4669-8FD5-83D121D46B01}" presName="sp" presStyleCnt="0"/>
      <dgm:spPr/>
    </dgm:pt>
    <dgm:pt modelId="{87628DB5-A70C-40D2-A809-948053C6CF8E}" type="pres">
      <dgm:prSet presAssocID="{D1CE1A2D-4088-478D-8FC0-293E49EE6815}" presName="composite" presStyleCnt="0"/>
      <dgm:spPr/>
    </dgm:pt>
    <dgm:pt modelId="{92050415-D9FD-4A6E-96FE-A50BE06FF4EF}" type="pres">
      <dgm:prSet presAssocID="{D1CE1A2D-4088-478D-8FC0-293E49EE6815}" presName="parentText" presStyleLbl="alignNode1" presStyleIdx="1" presStyleCnt="3">
        <dgm:presLayoutVars>
          <dgm:chMax val="1"/>
          <dgm:bulletEnabled val="1"/>
        </dgm:presLayoutVars>
      </dgm:prSet>
      <dgm:spPr/>
      <dgm:t>
        <a:bodyPr/>
        <a:lstStyle/>
        <a:p>
          <a:endParaRPr lang="fr-FR"/>
        </a:p>
      </dgm:t>
    </dgm:pt>
    <dgm:pt modelId="{9D4502DD-7552-4412-AC11-F00C7D3F2CA5}" type="pres">
      <dgm:prSet presAssocID="{D1CE1A2D-4088-478D-8FC0-293E49EE6815}" presName="descendantText" presStyleLbl="alignAcc1" presStyleIdx="1" presStyleCnt="3">
        <dgm:presLayoutVars>
          <dgm:bulletEnabled val="1"/>
        </dgm:presLayoutVars>
      </dgm:prSet>
      <dgm:spPr/>
      <dgm:t>
        <a:bodyPr/>
        <a:lstStyle/>
        <a:p>
          <a:endParaRPr lang="fr-FR"/>
        </a:p>
      </dgm:t>
    </dgm:pt>
    <dgm:pt modelId="{25804036-B90B-4F50-BED7-5D93BDB8BAD6}" type="pres">
      <dgm:prSet presAssocID="{92EF8833-B679-425F-879B-11FD0E94656A}" presName="sp" presStyleCnt="0"/>
      <dgm:spPr/>
    </dgm:pt>
    <dgm:pt modelId="{5C8A5FDE-10BE-4D54-8395-DAADAD0B091C}" type="pres">
      <dgm:prSet presAssocID="{FEE7F2C7-2CB5-413F-9B9C-75C878C372B8}" presName="composite" presStyleCnt="0"/>
      <dgm:spPr/>
    </dgm:pt>
    <dgm:pt modelId="{E9F8E4BC-3AEF-4920-8256-7CAC96B38463}" type="pres">
      <dgm:prSet presAssocID="{FEE7F2C7-2CB5-413F-9B9C-75C878C372B8}" presName="parentText" presStyleLbl="alignNode1" presStyleIdx="2" presStyleCnt="3">
        <dgm:presLayoutVars>
          <dgm:chMax val="1"/>
          <dgm:bulletEnabled val="1"/>
        </dgm:presLayoutVars>
      </dgm:prSet>
      <dgm:spPr/>
      <dgm:t>
        <a:bodyPr/>
        <a:lstStyle/>
        <a:p>
          <a:endParaRPr lang="fr-FR"/>
        </a:p>
      </dgm:t>
    </dgm:pt>
    <dgm:pt modelId="{B686542F-72CA-4C5F-A3A2-3F17351FAF5A}" type="pres">
      <dgm:prSet presAssocID="{FEE7F2C7-2CB5-413F-9B9C-75C878C372B8}" presName="descendantText" presStyleLbl="alignAcc1" presStyleIdx="2" presStyleCnt="3">
        <dgm:presLayoutVars>
          <dgm:bulletEnabled val="1"/>
        </dgm:presLayoutVars>
      </dgm:prSet>
      <dgm:spPr/>
      <dgm:t>
        <a:bodyPr/>
        <a:lstStyle/>
        <a:p>
          <a:endParaRPr lang="fr-FR"/>
        </a:p>
      </dgm:t>
    </dgm:pt>
  </dgm:ptLst>
  <dgm:cxnLst>
    <dgm:cxn modelId="{9F7158A5-5B02-4E28-85E5-C78709E3FC4C}" type="presOf" srcId="{FEE7F2C7-2CB5-413F-9B9C-75C878C372B8}" destId="{E9F8E4BC-3AEF-4920-8256-7CAC96B38463}" srcOrd="0" destOrd="0" presId="urn:microsoft.com/office/officeart/2005/8/layout/chevron2"/>
    <dgm:cxn modelId="{1740FD10-48FA-4BF7-95D9-37E3DF8EDCDD}" srcId="{62D5B0BB-6F4B-4C72-9989-8BDD79179F2A}" destId="{FEE7F2C7-2CB5-413F-9B9C-75C878C372B8}" srcOrd="2" destOrd="0" parTransId="{6A89099B-2893-4783-B3E4-37E319BA0337}" sibTransId="{1E5073CC-97EA-45BC-9E93-1435480485C8}"/>
    <dgm:cxn modelId="{A7B22D4D-C3E8-464D-B037-701887257CDA}" type="presOf" srcId="{207395E2-3EFE-45F3-AD54-C12B7C66EA79}" destId="{B686542F-72CA-4C5F-A3A2-3F17351FAF5A}" srcOrd="0" destOrd="1" presId="urn:microsoft.com/office/officeart/2005/8/layout/chevron2"/>
    <dgm:cxn modelId="{87A0358A-86B2-4B36-BF80-F7738FA293E0}" type="presOf" srcId="{F6F55BA1-7939-418C-901C-948EDFCB9E12}" destId="{9D4502DD-7552-4412-AC11-F00C7D3F2CA5}" srcOrd="0" destOrd="0" presId="urn:microsoft.com/office/officeart/2005/8/layout/chevron2"/>
    <dgm:cxn modelId="{2FE7F829-CE3C-4D33-B0C6-F2A7AEA0FC94}" srcId="{D1CE1A2D-4088-478D-8FC0-293E49EE6815}" destId="{F6F55BA1-7939-418C-901C-948EDFCB9E12}" srcOrd="0" destOrd="0" parTransId="{4D8B89BA-A2E6-41A8-BB38-63CDC0E1C2C6}" sibTransId="{0465A430-CA32-4874-A964-21FDC59AAAD0}"/>
    <dgm:cxn modelId="{B73E8279-F865-41D5-A2C7-84AB694139F1}" type="presOf" srcId="{62D5B0BB-6F4B-4C72-9989-8BDD79179F2A}" destId="{96FB522C-CC66-4BE8-91EB-97B7D061D832}" srcOrd="0" destOrd="0" presId="urn:microsoft.com/office/officeart/2005/8/layout/chevron2"/>
    <dgm:cxn modelId="{B0892518-743A-43DD-9672-AE6C8D4DA628}" type="presOf" srcId="{8CD0174B-471D-4732-A0B5-B7F25DF35F22}" destId="{EC77B76D-2C23-499E-AE45-7E91251EB894}" srcOrd="0" destOrd="0" presId="urn:microsoft.com/office/officeart/2005/8/layout/chevron2"/>
    <dgm:cxn modelId="{38FD7A72-DEA9-4F57-9C0A-1C51431BA5B5}" type="presOf" srcId="{3D187F6C-8330-44CC-874F-894E37B03A83}" destId="{EC77B76D-2C23-499E-AE45-7E91251EB894}" srcOrd="0" destOrd="1" presId="urn:microsoft.com/office/officeart/2005/8/layout/chevron2"/>
    <dgm:cxn modelId="{1030D39F-521E-47BE-8AC1-D6BF67CEFEDD}" srcId="{8E31D5D0-24A8-442A-95D6-E80610C16B7A}" destId="{8CD0174B-471D-4732-A0B5-B7F25DF35F22}" srcOrd="0" destOrd="0" parTransId="{158A94A6-D8B6-4DE0-9BCB-F41AC701CA50}" sibTransId="{4AF973DF-00B3-446F-A811-94C76BFFAC6B}"/>
    <dgm:cxn modelId="{DB3A61A7-610D-40AC-ABC9-192D734CEFC9}" srcId="{FEE7F2C7-2CB5-413F-9B9C-75C878C372B8}" destId="{207395E2-3EFE-45F3-AD54-C12B7C66EA79}" srcOrd="1" destOrd="0" parTransId="{DFB85155-7AC3-49F9-9E2D-D6AD13BFA8FD}" sibTransId="{3B12D3D4-E87F-4D79-84A9-245E9CF67C97}"/>
    <dgm:cxn modelId="{D31320D6-4D8C-4302-92CE-FE57D262D321}" srcId="{FEE7F2C7-2CB5-413F-9B9C-75C878C372B8}" destId="{5B87C3ED-831D-46D6-8399-0664FD2F175D}" srcOrd="0" destOrd="0" parTransId="{AFBFF389-ADC8-498A-B8D7-24CECD1B2F5B}" sibTransId="{57641F77-3661-49BD-8DAD-7E713D5E7005}"/>
    <dgm:cxn modelId="{63019ED3-8E80-45A5-9622-B7310D0E0D74}" type="presOf" srcId="{5B87C3ED-831D-46D6-8399-0664FD2F175D}" destId="{B686542F-72CA-4C5F-A3A2-3F17351FAF5A}" srcOrd="0" destOrd="0" presId="urn:microsoft.com/office/officeart/2005/8/layout/chevron2"/>
    <dgm:cxn modelId="{739C26D4-6512-41E0-B753-36BF0D7B4E1F}" type="presOf" srcId="{8E31D5D0-24A8-442A-95D6-E80610C16B7A}" destId="{1E17AF31-67AD-43F3-8627-A8B23F3915EA}" srcOrd="0" destOrd="0" presId="urn:microsoft.com/office/officeart/2005/8/layout/chevron2"/>
    <dgm:cxn modelId="{2E11083C-1F84-4453-AE80-92BC124E4F45}" type="presOf" srcId="{D1CE1A2D-4088-478D-8FC0-293E49EE6815}" destId="{92050415-D9FD-4A6E-96FE-A50BE06FF4EF}" srcOrd="0" destOrd="0" presId="urn:microsoft.com/office/officeart/2005/8/layout/chevron2"/>
    <dgm:cxn modelId="{8849C3D7-1A62-4C57-9AFB-9BCDD1F30A2E}" srcId="{62D5B0BB-6F4B-4C72-9989-8BDD79179F2A}" destId="{8E31D5D0-24A8-442A-95D6-E80610C16B7A}" srcOrd="0" destOrd="0" parTransId="{19C29AF1-35B8-4C2C-B95C-A0745FE5C8AF}" sibTransId="{AA4918AD-88E0-4669-8FD5-83D121D46B01}"/>
    <dgm:cxn modelId="{E241E137-C8CF-4908-B3EF-55FBE4B99C53}" srcId="{62D5B0BB-6F4B-4C72-9989-8BDD79179F2A}" destId="{D1CE1A2D-4088-478D-8FC0-293E49EE6815}" srcOrd="1" destOrd="0" parTransId="{36A7800B-84D9-448E-9B91-2375CAF2B1C6}" sibTransId="{92EF8833-B679-425F-879B-11FD0E94656A}"/>
    <dgm:cxn modelId="{4DE8EC14-BF21-4CC8-86ED-6E3258C98FD8}" srcId="{8E31D5D0-24A8-442A-95D6-E80610C16B7A}" destId="{3D187F6C-8330-44CC-874F-894E37B03A83}" srcOrd="1" destOrd="0" parTransId="{02EEE95A-5ECA-4767-BE35-CDE7F4653C9D}" sibTransId="{4B699647-5E8B-4847-B2FC-8B3C46C38623}"/>
    <dgm:cxn modelId="{75F36EFD-EA39-47DB-88B8-179403C6457E}" type="presParOf" srcId="{96FB522C-CC66-4BE8-91EB-97B7D061D832}" destId="{109367FE-73D6-4A5D-AA36-412CBEC99530}" srcOrd="0" destOrd="0" presId="urn:microsoft.com/office/officeart/2005/8/layout/chevron2"/>
    <dgm:cxn modelId="{23C3124A-5545-4918-98EB-0CEA7732916C}" type="presParOf" srcId="{109367FE-73D6-4A5D-AA36-412CBEC99530}" destId="{1E17AF31-67AD-43F3-8627-A8B23F3915EA}" srcOrd="0" destOrd="0" presId="urn:microsoft.com/office/officeart/2005/8/layout/chevron2"/>
    <dgm:cxn modelId="{48D236D1-01F8-4066-B23E-7EC6AB02D343}" type="presParOf" srcId="{109367FE-73D6-4A5D-AA36-412CBEC99530}" destId="{EC77B76D-2C23-499E-AE45-7E91251EB894}" srcOrd="1" destOrd="0" presId="urn:microsoft.com/office/officeart/2005/8/layout/chevron2"/>
    <dgm:cxn modelId="{C6DC7110-D476-4807-B417-8078CE964D46}" type="presParOf" srcId="{96FB522C-CC66-4BE8-91EB-97B7D061D832}" destId="{41287C66-33EF-42AC-BD2E-8A3D3A20E1A0}" srcOrd="1" destOrd="0" presId="urn:microsoft.com/office/officeart/2005/8/layout/chevron2"/>
    <dgm:cxn modelId="{BE6E686A-D8B6-438A-B0BC-5146E3378362}" type="presParOf" srcId="{96FB522C-CC66-4BE8-91EB-97B7D061D832}" destId="{87628DB5-A70C-40D2-A809-948053C6CF8E}" srcOrd="2" destOrd="0" presId="urn:microsoft.com/office/officeart/2005/8/layout/chevron2"/>
    <dgm:cxn modelId="{BEB4EE3D-E718-44A0-8197-ACDBC6EA8D7D}" type="presParOf" srcId="{87628DB5-A70C-40D2-A809-948053C6CF8E}" destId="{92050415-D9FD-4A6E-96FE-A50BE06FF4EF}" srcOrd="0" destOrd="0" presId="urn:microsoft.com/office/officeart/2005/8/layout/chevron2"/>
    <dgm:cxn modelId="{F8BDF001-4A86-442E-9AC1-6E148CD07298}" type="presParOf" srcId="{87628DB5-A70C-40D2-A809-948053C6CF8E}" destId="{9D4502DD-7552-4412-AC11-F00C7D3F2CA5}" srcOrd="1" destOrd="0" presId="urn:microsoft.com/office/officeart/2005/8/layout/chevron2"/>
    <dgm:cxn modelId="{09937333-EA58-4D77-91AC-89AD2A4D9BA4}" type="presParOf" srcId="{96FB522C-CC66-4BE8-91EB-97B7D061D832}" destId="{25804036-B90B-4F50-BED7-5D93BDB8BAD6}" srcOrd="3" destOrd="0" presId="urn:microsoft.com/office/officeart/2005/8/layout/chevron2"/>
    <dgm:cxn modelId="{E4276CFD-D2D9-45C6-A69D-A504285E7838}" type="presParOf" srcId="{96FB522C-CC66-4BE8-91EB-97B7D061D832}" destId="{5C8A5FDE-10BE-4D54-8395-DAADAD0B091C}" srcOrd="4" destOrd="0" presId="urn:microsoft.com/office/officeart/2005/8/layout/chevron2"/>
    <dgm:cxn modelId="{A28810D6-D73B-4098-89DD-8A13F4C55F88}" type="presParOf" srcId="{5C8A5FDE-10BE-4D54-8395-DAADAD0B091C}" destId="{E9F8E4BC-3AEF-4920-8256-7CAC96B38463}" srcOrd="0" destOrd="0" presId="urn:microsoft.com/office/officeart/2005/8/layout/chevron2"/>
    <dgm:cxn modelId="{7119A13E-EFD1-49DC-B8F5-D49406512EBF}" type="presParOf" srcId="{5C8A5FDE-10BE-4D54-8395-DAADAD0B091C}" destId="{B686542F-72CA-4C5F-A3A2-3F17351FAF5A}" srcOrd="1" destOrd="0" presId="urn:microsoft.com/office/officeart/2005/8/layout/chevron2"/>
  </dgm:cxnLst>
  <dgm:bg/>
  <dgm:whole/>
</dgm:dataModel>
</file>

<file path=ppt/diagrams/data11.xml><?xml version="1.0" encoding="utf-8"?>
<dgm:dataModel xmlns:dgm="http://schemas.openxmlformats.org/drawingml/2006/diagram" xmlns:a="http://schemas.openxmlformats.org/drawingml/2006/main">
  <dgm:ptLst>
    <dgm:pt modelId="{46AAE324-EF68-4FEB-A1A1-BA50FD64592C}" type="doc">
      <dgm:prSet loTypeId="urn:microsoft.com/office/officeart/2005/8/layout/pyramid4" loCatId="relationship" qsTypeId="urn:microsoft.com/office/officeart/2005/8/quickstyle/3d7" qsCatId="3D" csTypeId="urn:microsoft.com/office/officeart/2005/8/colors/accent1_3" csCatId="accent1" phldr="1"/>
      <dgm:spPr/>
      <dgm:t>
        <a:bodyPr/>
        <a:lstStyle/>
        <a:p>
          <a:endParaRPr lang="fr-FR"/>
        </a:p>
      </dgm:t>
    </dgm:pt>
    <dgm:pt modelId="{3433106E-3612-42DA-A18A-BE71A0610254}">
      <dgm:prSet phldrT="[Texte]"/>
      <dgm:spPr>
        <a:solidFill>
          <a:srgbClr val="009900"/>
        </a:solidFill>
      </dgm:spPr>
      <dgm:t>
        <a:bodyPr/>
        <a:lstStyle/>
        <a:p>
          <a:r>
            <a:rPr lang="fr-FR" b="1" i="1" dirty="0" smtClean="0">
              <a:solidFill>
                <a:schemeClr val="bg1"/>
              </a:solidFill>
            </a:rPr>
            <a:t>Ministère de l’urbanisme et de la construction</a:t>
          </a:r>
          <a:endParaRPr lang="fr-FR" b="1" i="1" dirty="0">
            <a:solidFill>
              <a:schemeClr val="bg1"/>
            </a:solidFill>
          </a:endParaRPr>
        </a:p>
      </dgm:t>
    </dgm:pt>
    <dgm:pt modelId="{F772547C-B16B-4D91-833C-1D85E7EDB54C}" type="parTrans" cxnId="{83EE66A2-7F76-4494-9614-306CE77DCCCD}">
      <dgm:prSet/>
      <dgm:spPr/>
      <dgm:t>
        <a:bodyPr/>
        <a:lstStyle/>
        <a:p>
          <a:endParaRPr lang="fr-FR"/>
        </a:p>
      </dgm:t>
    </dgm:pt>
    <dgm:pt modelId="{ACE1A458-7354-4BA4-AC5B-E0D091398DD9}" type="sibTrans" cxnId="{83EE66A2-7F76-4494-9614-306CE77DCCCD}">
      <dgm:prSet/>
      <dgm:spPr/>
      <dgm:t>
        <a:bodyPr/>
        <a:lstStyle/>
        <a:p>
          <a:endParaRPr lang="fr-FR"/>
        </a:p>
      </dgm:t>
    </dgm:pt>
    <dgm:pt modelId="{9DFF8630-7C4E-4F69-B20E-86015A2A6632}">
      <dgm:prSet phldrT="[Texte]"/>
      <dgm:spPr>
        <a:solidFill>
          <a:srgbClr val="FF0000"/>
        </a:solidFill>
      </dgm:spPr>
      <dgm:t>
        <a:bodyPr/>
        <a:lstStyle/>
        <a:p>
          <a:r>
            <a:rPr lang="fr-FR" b="1" i="1" u="none" dirty="0" smtClean="0">
              <a:solidFill>
                <a:srgbClr val="009900"/>
              </a:solidFill>
            </a:rPr>
            <a:t>APC Constantine</a:t>
          </a:r>
          <a:endParaRPr lang="fr-FR" b="1" i="1" u="none" dirty="0">
            <a:solidFill>
              <a:srgbClr val="009900"/>
            </a:solidFill>
          </a:endParaRPr>
        </a:p>
      </dgm:t>
    </dgm:pt>
    <dgm:pt modelId="{250250EB-7437-4448-B820-8EADE1C6B261}" type="parTrans" cxnId="{337371FD-3DBF-40A2-9140-9A5EC3796BF3}">
      <dgm:prSet/>
      <dgm:spPr/>
      <dgm:t>
        <a:bodyPr/>
        <a:lstStyle/>
        <a:p>
          <a:endParaRPr lang="fr-FR"/>
        </a:p>
      </dgm:t>
    </dgm:pt>
    <dgm:pt modelId="{B5EC4505-702D-4181-91B4-F9EDE422B0D8}" type="sibTrans" cxnId="{337371FD-3DBF-40A2-9140-9A5EC3796BF3}">
      <dgm:prSet/>
      <dgm:spPr/>
      <dgm:t>
        <a:bodyPr/>
        <a:lstStyle/>
        <a:p>
          <a:endParaRPr lang="fr-FR"/>
        </a:p>
      </dgm:t>
    </dgm:pt>
    <dgm:pt modelId="{FBD341F6-9356-4740-9232-50BDE022FA88}">
      <dgm:prSet phldrT="[Texte]" custT="1"/>
      <dgm:spPr>
        <a:solidFill>
          <a:schemeClr val="tx1">
            <a:lumMod val="95000"/>
            <a:lumOff val="5000"/>
          </a:schemeClr>
        </a:solidFill>
      </dgm:spPr>
      <dgm:t>
        <a:bodyPr/>
        <a:lstStyle/>
        <a:p>
          <a:r>
            <a:rPr lang="fr-FR" sz="2800" b="1" i="1" dirty="0" smtClean="0">
              <a:solidFill>
                <a:srgbClr val="FF0000"/>
              </a:solidFill>
            </a:rPr>
            <a:t>Acteurs</a:t>
          </a:r>
          <a:endParaRPr lang="fr-FR" sz="2800" b="1" i="1" dirty="0">
            <a:solidFill>
              <a:srgbClr val="FF0000"/>
            </a:solidFill>
          </a:endParaRPr>
        </a:p>
      </dgm:t>
    </dgm:pt>
    <dgm:pt modelId="{3F13A73F-6F33-4A1D-BD5E-DD225DF9C30E}" type="parTrans" cxnId="{BDF39726-526E-4D02-9639-8EDFAB28773F}">
      <dgm:prSet/>
      <dgm:spPr/>
      <dgm:t>
        <a:bodyPr/>
        <a:lstStyle/>
        <a:p>
          <a:endParaRPr lang="fr-FR"/>
        </a:p>
      </dgm:t>
    </dgm:pt>
    <dgm:pt modelId="{35455144-AF61-4CE0-8D31-7BBD0ACBB1A5}" type="sibTrans" cxnId="{BDF39726-526E-4D02-9639-8EDFAB28773F}">
      <dgm:prSet/>
      <dgm:spPr/>
      <dgm:t>
        <a:bodyPr/>
        <a:lstStyle/>
        <a:p>
          <a:endParaRPr lang="fr-FR"/>
        </a:p>
      </dgm:t>
    </dgm:pt>
    <dgm:pt modelId="{7383F4F9-37ED-4A24-9B64-416416DC9845}">
      <dgm:prSet phldrT="[Texte]"/>
      <dgm:spPr>
        <a:solidFill>
          <a:schemeClr val="bg1"/>
        </a:solidFill>
      </dgm:spPr>
      <dgm:t>
        <a:bodyPr/>
        <a:lstStyle/>
        <a:p>
          <a:r>
            <a:rPr lang="fr-FR" b="1" i="1" dirty="0" smtClean="0">
              <a:solidFill>
                <a:srgbClr val="FF0000"/>
              </a:solidFill>
            </a:rPr>
            <a:t>URBACO</a:t>
          </a:r>
          <a:endParaRPr lang="fr-FR" b="1" i="1" dirty="0">
            <a:solidFill>
              <a:srgbClr val="FF0000"/>
            </a:solidFill>
          </a:endParaRPr>
        </a:p>
      </dgm:t>
    </dgm:pt>
    <dgm:pt modelId="{52A5C367-1E50-4B4A-8222-2EE56FADCCF8}" type="parTrans" cxnId="{E6EB4A2F-B460-468E-8DDC-164684EE1AF2}">
      <dgm:prSet/>
      <dgm:spPr/>
      <dgm:t>
        <a:bodyPr/>
        <a:lstStyle/>
        <a:p>
          <a:endParaRPr lang="fr-FR"/>
        </a:p>
      </dgm:t>
    </dgm:pt>
    <dgm:pt modelId="{4CF817B5-0567-44AE-A9D2-65A816F820C4}" type="sibTrans" cxnId="{E6EB4A2F-B460-468E-8DDC-164684EE1AF2}">
      <dgm:prSet/>
      <dgm:spPr/>
      <dgm:t>
        <a:bodyPr/>
        <a:lstStyle/>
        <a:p>
          <a:endParaRPr lang="fr-FR"/>
        </a:p>
      </dgm:t>
    </dgm:pt>
    <dgm:pt modelId="{E5C5CFAE-26E3-4EA2-9B02-AE226ABF8128}" type="pres">
      <dgm:prSet presAssocID="{46AAE324-EF68-4FEB-A1A1-BA50FD64592C}" presName="compositeShape" presStyleCnt="0">
        <dgm:presLayoutVars>
          <dgm:chMax val="9"/>
          <dgm:dir/>
          <dgm:resizeHandles val="exact"/>
        </dgm:presLayoutVars>
      </dgm:prSet>
      <dgm:spPr/>
      <dgm:t>
        <a:bodyPr/>
        <a:lstStyle/>
        <a:p>
          <a:endParaRPr lang="fr-FR"/>
        </a:p>
      </dgm:t>
    </dgm:pt>
    <dgm:pt modelId="{316DA1CB-ABD4-4E65-9EF5-83694CC97D3D}" type="pres">
      <dgm:prSet presAssocID="{46AAE324-EF68-4FEB-A1A1-BA50FD64592C}" presName="triangle1" presStyleLbl="node1" presStyleIdx="0" presStyleCnt="4">
        <dgm:presLayoutVars>
          <dgm:bulletEnabled val="1"/>
        </dgm:presLayoutVars>
      </dgm:prSet>
      <dgm:spPr/>
      <dgm:t>
        <a:bodyPr/>
        <a:lstStyle/>
        <a:p>
          <a:endParaRPr lang="fr-FR"/>
        </a:p>
      </dgm:t>
    </dgm:pt>
    <dgm:pt modelId="{29160646-2C54-4F45-9296-3655945DF6D1}" type="pres">
      <dgm:prSet presAssocID="{46AAE324-EF68-4FEB-A1A1-BA50FD64592C}" presName="triangle2" presStyleLbl="node1" presStyleIdx="1" presStyleCnt="4">
        <dgm:presLayoutVars>
          <dgm:bulletEnabled val="1"/>
        </dgm:presLayoutVars>
      </dgm:prSet>
      <dgm:spPr/>
      <dgm:t>
        <a:bodyPr/>
        <a:lstStyle/>
        <a:p>
          <a:endParaRPr lang="fr-FR"/>
        </a:p>
      </dgm:t>
    </dgm:pt>
    <dgm:pt modelId="{9412B5CA-02E1-4FAC-9737-5F382678D448}" type="pres">
      <dgm:prSet presAssocID="{46AAE324-EF68-4FEB-A1A1-BA50FD64592C}" presName="triangle3" presStyleLbl="node1" presStyleIdx="2" presStyleCnt="4">
        <dgm:presLayoutVars>
          <dgm:bulletEnabled val="1"/>
        </dgm:presLayoutVars>
      </dgm:prSet>
      <dgm:spPr/>
      <dgm:t>
        <a:bodyPr/>
        <a:lstStyle/>
        <a:p>
          <a:endParaRPr lang="fr-FR"/>
        </a:p>
      </dgm:t>
    </dgm:pt>
    <dgm:pt modelId="{1B67B59B-7C13-4221-813C-62316051411D}" type="pres">
      <dgm:prSet presAssocID="{46AAE324-EF68-4FEB-A1A1-BA50FD64592C}" presName="triangle4" presStyleLbl="node1" presStyleIdx="3" presStyleCnt="4">
        <dgm:presLayoutVars>
          <dgm:bulletEnabled val="1"/>
        </dgm:presLayoutVars>
      </dgm:prSet>
      <dgm:spPr/>
      <dgm:t>
        <a:bodyPr/>
        <a:lstStyle/>
        <a:p>
          <a:endParaRPr lang="fr-FR"/>
        </a:p>
      </dgm:t>
    </dgm:pt>
  </dgm:ptLst>
  <dgm:cxnLst>
    <dgm:cxn modelId="{B7E31AB8-D3E8-4C7C-A71B-F122522FB482}" type="presOf" srcId="{FBD341F6-9356-4740-9232-50BDE022FA88}" destId="{9412B5CA-02E1-4FAC-9737-5F382678D448}" srcOrd="0" destOrd="0" presId="urn:microsoft.com/office/officeart/2005/8/layout/pyramid4"/>
    <dgm:cxn modelId="{494B30B4-2D4E-4098-95BC-829385A196D1}" type="presOf" srcId="{9DFF8630-7C4E-4F69-B20E-86015A2A6632}" destId="{29160646-2C54-4F45-9296-3655945DF6D1}" srcOrd="0" destOrd="0" presId="urn:microsoft.com/office/officeart/2005/8/layout/pyramid4"/>
    <dgm:cxn modelId="{83EE66A2-7F76-4494-9614-306CE77DCCCD}" srcId="{46AAE324-EF68-4FEB-A1A1-BA50FD64592C}" destId="{3433106E-3612-42DA-A18A-BE71A0610254}" srcOrd="0" destOrd="0" parTransId="{F772547C-B16B-4D91-833C-1D85E7EDB54C}" sibTransId="{ACE1A458-7354-4BA4-AC5B-E0D091398DD9}"/>
    <dgm:cxn modelId="{BDF39726-526E-4D02-9639-8EDFAB28773F}" srcId="{46AAE324-EF68-4FEB-A1A1-BA50FD64592C}" destId="{FBD341F6-9356-4740-9232-50BDE022FA88}" srcOrd="2" destOrd="0" parTransId="{3F13A73F-6F33-4A1D-BD5E-DD225DF9C30E}" sibTransId="{35455144-AF61-4CE0-8D31-7BBD0ACBB1A5}"/>
    <dgm:cxn modelId="{ED8A098A-DB62-4E1F-BB2C-BD60415DD1D8}" type="presOf" srcId="{3433106E-3612-42DA-A18A-BE71A0610254}" destId="{316DA1CB-ABD4-4E65-9EF5-83694CC97D3D}" srcOrd="0" destOrd="0" presId="urn:microsoft.com/office/officeart/2005/8/layout/pyramid4"/>
    <dgm:cxn modelId="{989704D9-E77D-48F1-9007-87A903199DF3}" type="presOf" srcId="{46AAE324-EF68-4FEB-A1A1-BA50FD64592C}" destId="{E5C5CFAE-26E3-4EA2-9B02-AE226ABF8128}" srcOrd="0" destOrd="0" presId="urn:microsoft.com/office/officeart/2005/8/layout/pyramid4"/>
    <dgm:cxn modelId="{337371FD-3DBF-40A2-9140-9A5EC3796BF3}" srcId="{46AAE324-EF68-4FEB-A1A1-BA50FD64592C}" destId="{9DFF8630-7C4E-4F69-B20E-86015A2A6632}" srcOrd="1" destOrd="0" parTransId="{250250EB-7437-4448-B820-8EADE1C6B261}" sibTransId="{B5EC4505-702D-4181-91B4-F9EDE422B0D8}"/>
    <dgm:cxn modelId="{9D72FB5B-FDCF-48B4-9231-ABDF229B88EA}" type="presOf" srcId="{7383F4F9-37ED-4A24-9B64-416416DC9845}" destId="{1B67B59B-7C13-4221-813C-62316051411D}" srcOrd="0" destOrd="0" presId="urn:microsoft.com/office/officeart/2005/8/layout/pyramid4"/>
    <dgm:cxn modelId="{E6EB4A2F-B460-468E-8DDC-164684EE1AF2}" srcId="{46AAE324-EF68-4FEB-A1A1-BA50FD64592C}" destId="{7383F4F9-37ED-4A24-9B64-416416DC9845}" srcOrd="3" destOrd="0" parTransId="{52A5C367-1E50-4B4A-8222-2EE56FADCCF8}" sibTransId="{4CF817B5-0567-44AE-A9D2-65A816F820C4}"/>
    <dgm:cxn modelId="{628983B3-E41F-41E9-9D9C-BFE0A6895AAA}" type="presParOf" srcId="{E5C5CFAE-26E3-4EA2-9B02-AE226ABF8128}" destId="{316DA1CB-ABD4-4E65-9EF5-83694CC97D3D}" srcOrd="0" destOrd="0" presId="urn:microsoft.com/office/officeart/2005/8/layout/pyramid4"/>
    <dgm:cxn modelId="{0F7654CD-3D26-4402-839D-71A1468DC02E}" type="presParOf" srcId="{E5C5CFAE-26E3-4EA2-9B02-AE226ABF8128}" destId="{29160646-2C54-4F45-9296-3655945DF6D1}" srcOrd="1" destOrd="0" presId="urn:microsoft.com/office/officeart/2005/8/layout/pyramid4"/>
    <dgm:cxn modelId="{F7F66E34-EB8D-4C9C-A848-91F3CE1625D5}" type="presParOf" srcId="{E5C5CFAE-26E3-4EA2-9B02-AE226ABF8128}" destId="{9412B5CA-02E1-4FAC-9737-5F382678D448}" srcOrd="2" destOrd="0" presId="urn:microsoft.com/office/officeart/2005/8/layout/pyramid4"/>
    <dgm:cxn modelId="{7D5151C7-00EE-4638-B083-116253241D4A}" type="presParOf" srcId="{E5C5CFAE-26E3-4EA2-9B02-AE226ABF8128}" destId="{1B67B59B-7C13-4221-813C-62316051411D}" srcOrd="3" destOrd="0" presId="urn:microsoft.com/office/officeart/2005/8/layout/pyramid4"/>
  </dgm:cxnLst>
  <dgm:bg/>
  <dgm:whole/>
</dgm:dataModel>
</file>

<file path=ppt/diagrams/data12.xml><?xml version="1.0" encoding="utf-8"?>
<dgm:dataModel xmlns:dgm="http://schemas.openxmlformats.org/drawingml/2006/diagram" xmlns:a="http://schemas.openxmlformats.org/drawingml/2006/main">
  <dgm:ptLst>
    <dgm:pt modelId="{B6048331-965B-48C3-A354-7E9BAB050D65}" type="doc">
      <dgm:prSet loTypeId="urn:microsoft.com/office/officeart/2005/8/layout/vList5" loCatId="list" qsTypeId="urn:microsoft.com/office/officeart/2005/8/quickstyle/3d1" qsCatId="3D" csTypeId="urn:microsoft.com/office/officeart/2005/8/colors/accent1_2" csCatId="accent1" phldr="1"/>
      <dgm:spPr/>
      <dgm:t>
        <a:bodyPr/>
        <a:lstStyle/>
        <a:p>
          <a:endParaRPr lang="fr-FR"/>
        </a:p>
      </dgm:t>
    </dgm:pt>
    <dgm:pt modelId="{50BF4FD9-427B-4C04-A406-038F750BA0BB}">
      <dgm:prSet phldrT="[Texte]"/>
      <dgm:spPr/>
      <dgm:t>
        <a:bodyPr/>
        <a:lstStyle/>
        <a:p>
          <a:r>
            <a:rPr lang="fr-FR" dirty="0" smtClean="0"/>
            <a:t>Types</a:t>
          </a:r>
          <a:endParaRPr lang="fr-FR" dirty="0"/>
        </a:p>
      </dgm:t>
    </dgm:pt>
    <dgm:pt modelId="{77344894-9039-4826-ABD3-DAA1106A95F3}" type="parTrans" cxnId="{F20D3675-B6DB-4C55-9822-18778342AB73}">
      <dgm:prSet/>
      <dgm:spPr/>
      <dgm:t>
        <a:bodyPr/>
        <a:lstStyle/>
        <a:p>
          <a:endParaRPr lang="fr-FR"/>
        </a:p>
      </dgm:t>
    </dgm:pt>
    <dgm:pt modelId="{511A66B8-B9DB-41BF-B363-9395FF28F3E0}" type="sibTrans" cxnId="{F20D3675-B6DB-4C55-9822-18778342AB73}">
      <dgm:prSet/>
      <dgm:spPr/>
      <dgm:t>
        <a:bodyPr/>
        <a:lstStyle/>
        <a:p>
          <a:endParaRPr lang="fr-FR"/>
        </a:p>
      </dgm:t>
    </dgm:pt>
    <dgm:pt modelId="{6A543535-4002-4C25-8138-21A5E49F534F}">
      <dgm:prSet phldrT="[Texte]"/>
      <dgm:spPr/>
      <dgm:t>
        <a:bodyPr/>
        <a:lstStyle/>
        <a:p>
          <a:r>
            <a:rPr lang="fr-FR" b="1" dirty="0" smtClean="0"/>
            <a:t>Réhabilitation du vieux et du nouveau bâti </a:t>
          </a:r>
          <a:endParaRPr lang="fr-FR" dirty="0"/>
        </a:p>
      </dgm:t>
    </dgm:pt>
    <dgm:pt modelId="{A9171816-2E99-47F8-8588-620B2F223D22}" type="parTrans" cxnId="{F5A3E033-7DF0-4A38-AF08-1632F80958C9}">
      <dgm:prSet/>
      <dgm:spPr/>
      <dgm:t>
        <a:bodyPr/>
        <a:lstStyle/>
        <a:p>
          <a:endParaRPr lang="fr-FR"/>
        </a:p>
      </dgm:t>
    </dgm:pt>
    <dgm:pt modelId="{0D1BC387-F58C-4F6A-8749-8A0A3A521D34}" type="sibTrans" cxnId="{F5A3E033-7DF0-4A38-AF08-1632F80958C9}">
      <dgm:prSet/>
      <dgm:spPr/>
      <dgm:t>
        <a:bodyPr/>
        <a:lstStyle/>
        <a:p>
          <a:endParaRPr lang="fr-FR"/>
        </a:p>
      </dgm:t>
    </dgm:pt>
    <dgm:pt modelId="{28A94FFD-8AB4-44F3-9548-D4F35C3AF7EC}">
      <dgm:prSet phldrT="[Texte]"/>
      <dgm:spPr/>
      <dgm:t>
        <a:bodyPr/>
        <a:lstStyle/>
        <a:p>
          <a:r>
            <a:rPr lang="fr-FR" dirty="0" smtClean="0"/>
            <a:t>Années</a:t>
          </a:r>
          <a:endParaRPr lang="fr-FR" dirty="0"/>
        </a:p>
      </dgm:t>
    </dgm:pt>
    <dgm:pt modelId="{33EAF969-D02D-42DE-A4A3-4E947803393E}" type="parTrans" cxnId="{85D93635-181B-4E8F-8657-CAA86398707A}">
      <dgm:prSet/>
      <dgm:spPr/>
      <dgm:t>
        <a:bodyPr/>
        <a:lstStyle/>
        <a:p>
          <a:endParaRPr lang="fr-FR"/>
        </a:p>
      </dgm:t>
    </dgm:pt>
    <dgm:pt modelId="{EFC56E0F-0CCA-4376-B42B-D0B7C4411336}" type="sibTrans" cxnId="{85D93635-181B-4E8F-8657-CAA86398707A}">
      <dgm:prSet/>
      <dgm:spPr/>
      <dgm:t>
        <a:bodyPr/>
        <a:lstStyle/>
        <a:p>
          <a:endParaRPr lang="fr-FR"/>
        </a:p>
      </dgm:t>
    </dgm:pt>
    <dgm:pt modelId="{BD3E6AB2-7FF2-485D-AA48-2278A6F0E975}">
      <dgm:prSet phldrT="[Texte]"/>
      <dgm:spPr/>
      <dgm:t>
        <a:bodyPr/>
        <a:lstStyle/>
        <a:p>
          <a:r>
            <a:rPr lang="fr-FR" b="1" dirty="0" smtClean="0"/>
            <a:t>2000---2007</a:t>
          </a:r>
          <a:endParaRPr lang="fr-FR" b="1" dirty="0"/>
        </a:p>
      </dgm:t>
    </dgm:pt>
    <dgm:pt modelId="{8BC73EA5-43D7-40A0-91FC-513593FDF00A}" type="parTrans" cxnId="{BC9CE15D-CE3E-4204-B692-44F7F556FEF2}">
      <dgm:prSet/>
      <dgm:spPr/>
      <dgm:t>
        <a:bodyPr/>
        <a:lstStyle/>
        <a:p>
          <a:endParaRPr lang="fr-FR"/>
        </a:p>
      </dgm:t>
    </dgm:pt>
    <dgm:pt modelId="{DD746DBA-A0E2-44C7-9B1C-7F8C3C717A89}" type="sibTrans" cxnId="{BC9CE15D-CE3E-4204-B692-44F7F556FEF2}">
      <dgm:prSet/>
      <dgm:spPr/>
      <dgm:t>
        <a:bodyPr/>
        <a:lstStyle/>
        <a:p>
          <a:endParaRPr lang="fr-FR"/>
        </a:p>
      </dgm:t>
    </dgm:pt>
    <dgm:pt modelId="{27C1F2E6-7C11-4309-8F30-29DAF632FD5D}">
      <dgm:prSet phldrT="[Texte]"/>
      <dgm:spPr/>
      <dgm:t>
        <a:bodyPr/>
        <a:lstStyle/>
        <a:p>
          <a:r>
            <a:rPr lang="fr-FR" dirty="0" smtClean="0"/>
            <a:t>Etapes</a:t>
          </a:r>
          <a:endParaRPr lang="fr-FR" dirty="0"/>
        </a:p>
      </dgm:t>
    </dgm:pt>
    <dgm:pt modelId="{9CDFDA3B-FFA6-4EED-8287-7528AEB7D23A}" type="parTrans" cxnId="{742A8A6C-4DAE-4F93-A2CC-FCDDD9BD587F}">
      <dgm:prSet/>
      <dgm:spPr/>
      <dgm:t>
        <a:bodyPr/>
        <a:lstStyle/>
        <a:p>
          <a:endParaRPr lang="fr-FR"/>
        </a:p>
      </dgm:t>
    </dgm:pt>
    <dgm:pt modelId="{AA173D67-5345-4D57-B7C3-BC7EDD00E3F8}" type="sibTrans" cxnId="{742A8A6C-4DAE-4F93-A2CC-FCDDD9BD587F}">
      <dgm:prSet/>
      <dgm:spPr/>
      <dgm:t>
        <a:bodyPr/>
        <a:lstStyle/>
        <a:p>
          <a:endParaRPr lang="fr-FR"/>
        </a:p>
      </dgm:t>
    </dgm:pt>
    <dgm:pt modelId="{851098B4-9FE8-4D52-81F3-6CA07923E0B9}">
      <dgm:prSet phldrT="[Texte]"/>
      <dgm:spPr/>
      <dgm:t>
        <a:bodyPr/>
        <a:lstStyle/>
        <a:p>
          <a:r>
            <a:rPr lang="fr-FR" b="1" dirty="0" smtClean="0"/>
            <a:t>première phase (2000-2002)</a:t>
          </a:r>
          <a:r>
            <a:rPr lang="fr-FR" dirty="0" smtClean="0"/>
            <a:t>.</a:t>
          </a:r>
          <a:endParaRPr lang="fr-FR" dirty="0"/>
        </a:p>
      </dgm:t>
    </dgm:pt>
    <dgm:pt modelId="{F6901EEC-604F-43EC-AEE8-B82D1365A725}" type="parTrans" cxnId="{930F52EE-4528-4665-A6DF-FE3BF9E4C7B5}">
      <dgm:prSet/>
      <dgm:spPr/>
      <dgm:t>
        <a:bodyPr/>
        <a:lstStyle/>
        <a:p>
          <a:endParaRPr lang="fr-FR"/>
        </a:p>
      </dgm:t>
    </dgm:pt>
    <dgm:pt modelId="{9BB8D126-C69B-4F18-9DEE-B1150420F4C5}" type="sibTrans" cxnId="{930F52EE-4528-4665-A6DF-FE3BF9E4C7B5}">
      <dgm:prSet/>
      <dgm:spPr/>
      <dgm:t>
        <a:bodyPr/>
        <a:lstStyle/>
        <a:p>
          <a:endParaRPr lang="fr-FR"/>
        </a:p>
      </dgm:t>
    </dgm:pt>
    <dgm:pt modelId="{B2ED5FB1-277B-4CC0-B9DE-F432F7A0FF61}">
      <dgm:prSet phldrT="[Texte]"/>
      <dgm:spPr/>
      <dgm:t>
        <a:bodyPr/>
        <a:lstStyle/>
        <a:p>
          <a:r>
            <a:rPr lang="fr-FR" b="1" dirty="0" smtClean="0"/>
            <a:t>La seconde phase (2003-2005). </a:t>
          </a:r>
          <a:endParaRPr lang="fr-FR" dirty="0"/>
        </a:p>
      </dgm:t>
    </dgm:pt>
    <dgm:pt modelId="{0BC1617B-A4A3-44FE-85FE-3C88B748C700}" type="parTrans" cxnId="{17539043-5E54-441B-BC1C-705C5CF9C730}">
      <dgm:prSet/>
      <dgm:spPr/>
      <dgm:t>
        <a:bodyPr/>
        <a:lstStyle/>
        <a:p>
          <a:endParaRPr lang="fr-FR"/>
        </a:p>
      </dgm:t>
    </dgm:pt>
    <dgm:pt modelId="{83D59F10-9F4D-49F7-A0B5-7112F8CD44A4}" type="sibTrans" cxnId="{17539043-5E54-441B-BC1C-705C5CF9C730}">
      <dgm:prSet/>
      <dgm:spPr/>
      <dgm:t>
        <a:bodyPr/>
        <a:lstStyle/>
        <a:p>
          <a:endParaRPr lang="fr-FR"/>
        </a:p>
      </dgm:t>
    </dgm:pt>
    <dgm:pt modelId="{BCCAB1E4-120A-414D-826F-187B46E78F06}">
      <dgm:prSet phldrT="[Texte]"/>
      <dgm:spPr/>
      <dgm:t>
        <a:bodyPr/>
        <a:lstStyle/>
        <a:p>
          <a:r>
            <a:rPr lang="fr-FR" b="1" dirty="0" smtClean="0"/>
            <a:t>Troisième phase (2005-2007).</a:t>
          </a:r>
          <a:endParaRPr lang="fr-FR" dirty="0"/>
        </a:p>
      </dgm:t>
    </dgm:pt>
    <dgm:pt modelId="{884516BA-0D08-4368-9EE4-FBE7F07492AC}" type="parTrans" cxnId="{3D423477-954F-49C0-9884-97918198F82E}">
      <dgm:prSet/>
      <dgm:spPr/>
      <dgm:t>
        <a:bodyPr/>
        <a:lstStyle/>
        <a:p>
          <a:endParaRPr lang="fr-FR"/>
        </a:p>
      </dgm:t>
    </dgm:pt>
    <dgm:pt modelId="{8F620077-A697-4A7B-BB38-B2D04185C0CC}" type="sibTrans" cxnId="{3D423477-954F-49C0-9884-97918198F82E}">
      <dgm:prSet/>
      <dgm:spPr/>
      <dgm:t>
        <a:bodyPr/>
        <a:lstStyle/>
        <a:p>
          <a:endParaRPr lang="fr-FR"/>
        </a:p>
      </dgm:t>
    </dgm:pt>
    <dgm:pt modelId="{4E1DAD85-C2A3-4381-8643-925FA911124D}" type="pres">
      <dgm:prSet presAssocID="{B6048331-965B-48C3-A354-7E9BAB050D65}" presName="Name0" presStyleCnt="0">
        <dgm:presLayoutVars>
          <dgm:dir/>
          <dgm:animLvl val="lvl"/>
          <dgm:resizeHandles val="exact"/>
        </dgm:presLayoutVars>
      </dgm:prSet>
      <dgm:spPr/>
      <dgm:t>
        <a:bodyPr/>
        <a:lstStyle/>
        <a:p>
          <a:endParaRPr lang="fr-FR"/>
        </a:p>
      </dgm:t>
    </dgm:pt>
    <dgm:pt modelId="{6AF59BA3-6D9C-4877-8BD9-3BDCCF1C3D24}" type="pres">
      <dgm:prSet presAssocID="{50BF4FD9-427B-4C04-A406-038F750BA0BB}" presName="linNode" presStyleCnt="0"/>
      <dgm:spPr/>
    </dgm:pt>
    <dgm:pt modelId="{E7F539CA-7A8F-45DB-8DE2-1C315571448A}" type="pres">
      <dgm:prSet presAssocID="{50BF4FD9-427B-4C04-A406-038F750BA0BB}" presName="parentText" presStyleLbl="node1" presStyleIdx="0" presStyleCnt="3">
        <dgm:presLayoutVars>
          <dgm:chMax val="1"/>
          <dgm:bulletEnabled val="1"/>
        </dgm:presLayoutVars>
      </dgm:prSet>
      <dgm:spPr/>
      <dgm:t>
        <a:bodyPr/>
        <a:lstStyle/>
        <a:p>
          <a:endParaRPr lang="fr-FR"/>
        </a:p>
      </dgm:t>
    </dgm:pt>
    <dgm:pt modelId="{91B8ECFA-542A-4BC0-A2C8-6D6C9815E2B4}" type="pres">
      <dgm:prSet presAssocID="{50BF4FD9-427B-4C04-A406-038F750BA0BB}" presName="descendantText" presStyleLbl="alignAccFollowNode1" presStyleIdx="0" presStyleCnt="3">
        <dgm:presLayoutVars>
          <dgm:bulletEnabled val="1"/>
        </dgm:presLayoutVars>
      </dgm:prSet>
      <dgm:spPr/>
      <dgm:t>
        <a:bodyPr/>
        <a:lstStyle/>
        <a:p>
          <a:endParaRPr lang="fr-FR"/>
        </a:p>
      </dgm:t>
    </dgm:pt>
    <dgm:pt modelId="{DD160EE4-130E-4A25-8815-1C65715E230B}" type="pres">
      <dgm:prSet presAssocID="{511A66B8-B9DB-41BF-B363-9395FF28F3E0}" presName="sp" presStyleCnt="0"/>
      <dgm:spPr/>
    </dgm:pt>
    <dgm:pt modelId="{59F90871-376F-4090-87B1-B3CC86AA346D}" type="pres">
      <dgm:prSet presAssocID="{28A94FFD-8AB4-44F3-9548-D4F35C3AF7EC}" presName="linNode" presStyleCnt="0"/>
      <dgm:spPr/>
    </dgm:pt>
    <dgm:pt modelId="{CB63E6BF-E235-465B-9DE7-DD0FAEE95DBC}" type="pres">
      <dgm:prSet presAssocID="{28A94FFD-8AB4-44F3-9548-D4F35C3AF7EC}" presName="parentText" presStyleLbl="node1" presStyleIdx="1" presStyleCnt="3">
        <dgm:presLayoutVars>
          <dgm:chMax val="1"/>
          <dgm:bulletEnabled val="1"/>
        </dgm:presLayoutVars>
      </dgm:prSet>
      <dgm:spPr/>
      <dgm:t>
        <a:bodyPr/>
        <a:lstStyle/>
        <a:p>
          <a:endParaRPr lang="fr-FR"/>
        </a:p>
      </dgm:t>
    </dgm:pt>
    <dgm:pt modelId="{43B1FE75-EC2C-4A48-BE52-47E9457D9962}" type="pres">
      <dgm:prSet presAssocID="{28A94FFD-8AB4-44F3-9548-D4F35C3AF7EC}" presName="descendantText" presStyleLbl="alignAccFollowNode1" presStyleIdx="1" presStyleCnt="3">
        <dgm:presLayoutVars>
          <dgm:bulletEnabled val="1"/>
        </dgm:presLayoutVars>
      </dgm:prSet>
      <dgm:spPr/>
      <dgm:t>
        <a:bodyPr/>
        <a:lstStyle/>
        <a:p>
          <a:endParaRPr lang="fr-FR"/>
        </a:p>
      </dgm:t>
    </dgm:pt>
    <dgm:pt modelId="{D8983BB4-761F-42D8-A927-9C0D9A163F93}" type="pres">
      <dgm:prSet presAssocID="{EFC56E0F-0CCA-4376-B42B-D0B7C4411336}" presName="sp" presStyleCnt="0"/>
      <dgm:spPr/>
    </dgm:pt>
    <dgm:pt modelId="{83BC6D25-05D6-4E14-A797-B61FD119BA0C}" type="pres">
      <dgm:prSet presAssocID="{27C1F2E6-7C11-4309-8F30-29DAF632FD5D}" presName="linNode" presStyleCnt="0"/>
      <dgm:spPr/>
    </dgm:pt>
    <dgm:pt modelId="{33725417-51AD-42E0-BE38-A3B4D4074C78}" type="pres">
      <dgm:prSet presAssocID="{27C1F2E6-7C11-4309-8F30-29DAF632FD5D}" presName="parentText" presStyleLbl="node1" presStyleIdx="2" presStyleCnt="3">
        <dgm:presLayoutVars>
          <dgm:chMax val="1"/>
          <dgm:bulletEnabled val="1"/>
        </dgm:presLayoutVars>
      </dgm:prSet>
      <dgm:spPr/>
      <dgm:t>
        <a:bodyPr/>
        <a:lstStyle/>
        <a:p>
          <a:endParaRPr lang="fr-FR"/>
        </a:p>
      </dgm:t>
    </dgm:pt>
    <dgm:pt modelId="{9A17D87B-4CFE-45B0-99E5-3B6FEEBD332C}" type="pres">
      <dgm:prSet presAssocID="{27C1F2E6-7C11-4309-8F30-29DAF632FD5D}" presName="descendantText" presStyleLbl="alignAccFollowNode1" presStyleIdx="2" presStyleCnt="3">
        <dgm:presLayoutVars>
          <dgm:bulletEnabled val="1"/>
        </dgm:presLayoutVars>
      </dgm:prSet>
      <dgm:spPr/>
      <dgm:t>
        <a:bodyPr/>
        <a:lstStyle/>
        <a:p>
          <a:endParaRPr lang="fr-FR"/>
        </a:p>
      </dgm:t>
    </dgm:pt>
  </dgm:ptLst>
  <dgm:cxnLst>
    <dgm:cxn modelId="{BC9CE15D-CE3E-4204-B692-44F7F556FEF2}" srcId="{28A94FFD-8AB4-44F3-9548-D4F35C3AF7EC}" destId="{BD3E6AB2-7FF2-485D-AA48-2278A6F0E975}" srcOrd="0" destOrd="0" parTransId="{8BC73EA5-43D7-40A0-91FC-513593FDF00A}" sibTransId="{DD746DBA-A0E2-44C7-9B1C-7F8C3C717A89}"/>
    <dgm:cxn modelId="{742A8A6C-4DAE-4F93-A2CC-FCDDD9BD587F}" srcId="{B6048331-965B-48C3-A354-7E9BAB050D65}" destId="{27C1F2E6-7C11-4309-8F30-29DAF632FD5D}" srcOrd="2" destOrd="0" parTransId="{9CDFDA3B-FFA6-4EED-8287-7528AEB7D23A}" sibTransId="{AA173D67-5345-4D57-B7C3-BC7EDD00E3F8}"/>
    <dgm:cxn modelId="{E22A84D5-3B50-4E19-8993-11EA53C0D7AC}" type="presOf" srcId="{6A543535-4002-4C25-8138-21A5E49F534F}" destId="{91B8ECFA-542A-4BC0-A2C8-6D6C9815E2B4}" srcOrd="0" destOrd="0" presId="urn:microsoft.com/office/officeart/2005/8/layout/vList5"/>
    <dgm:cxn modelId="{F5A3E033-7DF0-4A38-AF08-1632F80958C9}" srcId="{50BF4FD9-427B-4C04-A406-038F750BA0BB}" destId="{6A543535-4002-4C25-8138-21A5E49F534F}" srcOrd="0" destOrd="0" parTransId="{A9171816-2E99-47F8-8588-620B2F223D22}" sibTransId="{0D1BC387-F58C-4F6A-8749-8A0A3A521D34}"/>
    <dgm:cxn modelId="{17539043-5E54-441B-BC1C-705C5CF9C730}" srcId="{27C1F2E6-7C11-4309-8F30-29DAF632FD5D}" destId="{B2ED5FB1-277B-4CC0-B9DE-F432F7A0FF61}" srcOrd="1" destOrd="0" parTransId="{0BC1617B-A4A3-44FE-85FE-3C88B748C700}" sibTransId="{83D59F10-9F4D-49F7-A0B5-7112F8CD44A4}"/>
    <dgm:cxn modelId="{F20D3675-B6DB-4C55-9822-18778342AB73}" srcId="{B6048331-965B-48C3-A354-7E9BAB050D65}" destId="{50BF4FD9-427B-4C04-A406-038F750BA0BB}" srcOrd="0" destOrd="0" parTransId="{77344894-9039-4826-ABD3-DAA1106A95F3}" sibTransId="{511A66B8-B9DB-41BF-B363-9395FF28F3E0}"/>
    <dgm:cxn modelId="{28203AB6-9A69-4A53-85FF-D16184DB537C}" type="presOf" srcId="{BD3E6AB2-7FF2-485D-AA48-2278A6F0E975}" destId="{43B1FE75-EC2C-4A48-BE52-47E9457D9962}" srcOrd="0" destOrd="0" presId="urn:microsoft.com/office/officeart/2005/8/layout/vList5"/>
    <dgm:cxn modelId="{3D423477-954F-49C0-9884-97918198F82E}" srcId="{27C1F2E6-7C11-4309-8F30-29DAF632FD5D}" destId="{BCCAB1E4-120A-414D-826F-187B46E78F06}" srcOrd="2" destOrd="0" parTransId="{884516BA-0D08-4368-9EE4-FBE7F07492AC}" sibTransId="{8F620077-A697-4A7B-BB38-B2D04185C0CC}"/>
    <dgm:cxn modelId="{F03B9300-F11C-44A3-8BE8-2537852E476B}" type="presOf" srcId="{B6048331-965B-48C3-A354-7E9BAB050D65}" destId="{4E1DAD85-C2A3-4381-8643-925FA911124D}" srcOrd="0" destOrd="0" presId="urn:microsoft.com/office/officeart/2005/8/layout/vList5"/>
    <dgm:cxn modelId="{032B2E5A-CB72-4DB3-8CC7-74E1A9D2853E}" type="presOf" srcId="{28A94FFD-8AB4-44F3-9548-D4F35C3AF7EC}" destId="{CB63E6BF-E235-465B-9DE7-DD0FAEE95DBC}" srcOrd="0" destOrd="0" presId="urn:microsoft.com/office/officeart/2005/8/layout/vList5"/>
    <dgm:cxn modelId="{5A66CEB3-9EC4-4652-BBBD-866B7A2E3C88}" type="presOf" srcId="{50BF4FD9-427B-4C04-A406-038F750BA0BB}" destId="{E7F539CA-7A8F-45DB-8DE2-1C315571448A}" srcOrd="0" destOrd="0" presId="urn:microsoft.com/office/officeart/2005/8/layout/vList5"/>
    <dgm:cxn modelId="{3F0F4C73-13E3-4C30-8B6E-FCDC4E6C01DB}" type="presOf" srcId="{27C1F2E6-7C11-4309-8F30-29DAF632FD5D}" destId="{33725417-51AD-42E0-BE38-A3B4D4074C78}" srcOrd="0" destOrd="0" presId="urn:microsoft.com/office/officeart/2005/8/layout/vList5"/>
    <dgm:cxn modelId="{85D93635-181B-4E8F-8657-CAA86398707A}" srcId="{B6048331-965B-48C3-A354-7E9BAB050D65}" destId="{28A94FFD-8AB4-44F3-9548-D4F35C3AF7EC}" srcOrd="1" destOrd="0" parTransId="{33EAF969-D02D-42DE-A4A3-4E947803393E}" sibTransId="{EFC56E0F-0CCA-4376-B42B-D0B7C4411336}"/>
    <dgm:cxn modelId="{87C6D2A0-01BF-4DB9-A271-E768766DC27D}" type="presOf" srcId="{BCCAB1E4-120A-414D-826F-187B46E78F06}" destId="{9A17D87B-4CFE-45B0-99E5-3B6FEEBD332C}" srcOrd="0" destOrd="2" presId="urn:microsoft.com/office/officeart/2005/8/layout/vList5"/>
    <dgm:cxn modelId="{930F52EE-4528-4665-A6DF-FE3BF9E4C7B5}" srcId="{27C1F2E6-7C11-4309-8F30-29DAF632FD5D}" destId="{851098B4-9FE8-4D52-81F3-6CA07923E0B9}" srcOrd="0" destOrd="0" parTransId="{F6901EEC-604F-43EC-AEE8-B82D1365A725}" sibTransId="{9BB8D126-C69B-4F18-9DEE-B1150420F4C5}"/>
    <dgm:cxn modelId="{BF1F9E2F-19D8-4494-95CB-E83844A2FA60}" type="presOf" srcId="{B2ED5FB1-277B-4CC0-B9DE-F432F7A0FF61}" destId="{9A17D87B-4CFE-45B0-99E5-3B6FEEBD332C}" srcOrd="0" destOrd="1" presId="urn:microsoft.com/office/officeart/2005/8/layout/vList5"/>
    <dgm:cxn modelId="{105F798D-DCBA-40A1-B025-FA0C6BEA3D42}" type="presOf" srcId="{851098B4-9FE8-4D52-81F3-6CA07923E0B9}" destId="{9A17D87B-4CFE-45B0-99E5-3B6FEEBD332C}" srcOrd="0" destOrd="0" presId="urn:microsoft.com/office/officeart/2005/8/layout/vList5"/>
    <dgm:cxn modelId="{8FCC144A-1646-485C-AFFC-F93807097879}" type="presParOf" srcId="{4E1DAD85-C2A3-4381-8643-925FA911124D}" destId="{6AF59BA3-6D9C-4877-8BD9-3BDCCF1C3D24}" srcOrd="0" destOrd="0" presId="urn:microsoft.com/office/officeart/2005/8/layout/vList5"/>
    <dgm:cxn modelId="{1764F9AA-FF73-4D75-9100-02D01C1D7274}" type="presParOf" srcId="{6AF59BA3-6D9C-4877-8BD9-3BDCCF1C3D24}" destId="{E7F539CA-7A8F-45DB-8DE2-1C315571448A}" srcOrd="0" destOrd="0" presId="urn:microsoft.com/office/officeart/2005/8/layout/vList5"/>
    <dgm:cxn modelId="{327063A0-1E30-4FEC-820C-6E1D729D6649}" type="presParOf" srcId="{6AF59BA3-6D9C-4877-8BD9-3BDCCF1C3D24}" destId="{91B8ECFA-542A-4BC0-A2C8-6D6C9815E2B4}" srcOrd="1" destOrd="0" presId="urn:microsoft.com/office/officeart/2005/8/layout/vList5"/>
    <dgm:cxn modelId="{A25B51FE-5B46-4AC0-8EFA-D3D80E54B0C8}" type="presParOf" srcId="{4E1DAD85-C2A3-4381-8643-925FA911124D}" destId="{DD160EE4-130E-4A25-8815-1C65715E230B}" srcOrd="1" destOrd="0" presId="urn:microsoft.com/office/officeart/2005/8/layout/vList5"/>
    <dgm:cxn modelId="{09ED37B8-02B9-453E-BE55-879C1E937269}" type="presParOf" srcId="{4E1DAD85-C2A3-4381-8643-925FA911124D}" destId="{59F90871-376F-4090-87B1-B3CC86AA346D}" srcOrd="2" destOrd="0" presId="urn:microsoft.com/office/officeart/2005/8/layout/vList5"/>
    <dgm:cxn modelId="{0DB6FF48-5385-48B4-83E9-CC2E248B3CDF}" type="presParOf" srcId="{59F90871-376F-4090-87B1-B3CC86AA346D}" destId="{CB63E6BF-E235-465B-9DE7-DD0FAEE95DBC}" srcOrd="0" destOrd="0" presId="urn:microsoft.com/office/officeart/2005/8/layout/vList5"/>
    <dgm:cxn modelId="{AA0E6CA1-3CD2-476C-BE8F-87202DF0971A}" type="presParOf" srcId="{59F90871-376F-4090-87B1-B3CC86AA346D}" destId="{43B1FE75-EC2C-4A48-BE52-47E9457D9962}" srcOrd="1" destOrd="0" presId="urn:microsoft.com/office/officeart/2005/8/layout/vList5"/>
    <dgm:cxn modelId="{387CE803-1F2D-4ECD-ACAE-666408A1B8D8}" type="presParOf" srcId="{4E1DAD85-C2A3-4381-8643-925FA911124D}" destId="{D8983BB4-761F-42D8-A927-9C0D9A163F93}" srcOrd="3" destOrd="0" presId="urn:microsoft.com/office/officeart/2005/8/layout/vList5"/>
    <dgm:cxn modelId="{77C8A3BB-6349-4A65-9C53-D12360DE2BA5}" type="presParOf" srcId="{4E1DAD85-C2A3-4381-8643-925FA911124D}" destId="{83BC6D25-05D6-4E14-A797-B61FD119BA0C}" srcOrd="4" destOrd="0" presId="urn:microsoft.com/office/officeart/2005/8/layout/vList5"/>
    <dgm:cxn modelId="{9309A19B-6DC4-4D07-964F-435A652EEF50}" type="presParOf" srcId="{83BC6D25-05D6-4E14-A797-B61FD119BA0C}" destId="{33725417-51AD-42E0-BE38-A3B4D4074C78}" srcOrd="0" destOrd="0" presId="urn:microsoft.com/office/officeart/2005/8/layout/vList5"/>
    <dgm:cxn modelId="{F0FD8649-61C9-46D9-BFCF-827BBE987666}" type="presParOf" srcId="{83BC6D25-05D6-4E14-A797-B61FD119BA0C}" destId="{9A17D87B-4CFE-45B0-99E5-3B6FEEBD332C}" srcOrd="1" destOrd="0" presId="urn:microsoft.com/office/officeart/2005/8/layout/vList5"/>
  </dgm:cxnLst>
  <dgm:bg/>
  <dgm:whole/>
</dgm:dataModel>
</file>

<file path=ppt/diagrams/data13.xml><?xml version="1.0" encoding="utf-8"?>
<dgm:dataModel xmlns:dgm="http://schemas.openxmlformats.org/drawingml/2006/diagram" xmlns:a="http://schemas.openxmlformats.org/drawingml/2006/main">
  <dgm:ptLst>
    <dgm:pt modelId="{DF51D7A5-3718-4BC7-A09A-E8E7DD688861}" type="doc">
      <dgm:prSet loTypeId="urn:microsoft.com/office/officeart/2005/8/layout/hierarchy6" loCatId="hierarchy" qsTypeId="urn:microsoft.com/office/officeart/2005/8/quickstyle/3d1" qsCatId="3D" csTypeId="urn:microsoft.com/office/officeart/2005/8/colors/accent1_2" csCatId="accent1" phldr="1"/>
      <dgm:spPr/>
      <dgm:t>
        <a:bodyPr/>
        <a:lstStyle/>
        <a:p>
          <a:endParaRPr lang="fr-FR"/>
        </a:p>
      </dgm:t>
    </dgm:pt>
    <dgm:pt modelId="{DEE98F20-2B1E-4695-9989-2021D643BA99}">
      <dgm:prSet phldrT="[Texte]"/>
      <dgm:spPr/>
      <dgm:t>
        <a:bodyPr/>
        <a:lstStyle/>
        <a:p>
          <a:pPr algn="l"/>
          <a:r>
            <a:rPr lang="fr-FR" dirty="0" smtClean="0"/>
            <a:t>*Ministère de l’urbanisme et de la construction</a:t>
          </a:r>
        </a:p>
        <a:p>
          <a:pPr algn="l"/>
          <a:r>
            <a:rPr lang="fr-FR" dirty="0" smtClean="0"/>
            <a:t>*APW</a:t>
          </a:r>
        </a:p>
        <a:p>
          <a:pPr algn="l"/>
          <a:r>
            <a:rPr lang="fr-FR" dirty="0" smtClean="0"/>
            <a:t>*direction du logement et des équipements publics (DLEP)</a:t>
          </a:r>
        </a:p>
        <a:p>
          <a:pPr algn="l"/>
          <a:endParaRPr lang="fr-FR" dirty="0"/>
        </a:p>
      </dgm:t>
    </dgm:pt>
    <dgm:pt modelId="{DCBA6890-B458-4C6B-92B1-0FBFEF82F79D}" type="parTrans" cxnId="{2BE448CC-0575-44E8-8811-547EC856CB5E}">
      <dgm:prSet/>
      <dgm:spPr/>
      <dgm:t>
        <a:bodyPr/>
        <a:lstStyle/>
        <a:p>
          <a:endParaRPr lang="fr-FR"/>
        </a:p>
      </dgm:t>
    </dgm:pt>
    <dgm:pt modelId="{FD7F23A6-6CDF-487C-AF57-F51E3BDB6E2C}" type="sibTrans" cxnId="{2BE448CC-0575-44E8-8811-547EC856CB5E}">
      <dgm:prSet/>
      <dgm:spPr/>
      <dgm:t>
        <a:bodyPr/>
        <a:lstStyle/>
        <a:p>
          <a:endParaRPr lang="fr-FR"/>
        </a:p>
      </dgm:t>
    </dgm:pt>
    <dgm:pt modelId="{A408481F-E750-4E2D-9CE2-2B8660C76EFC}">
      <dgm:prSet phldrT="[Texte]"/>
      <dgm:spPr/>
      <dgm:t>
        <a:bodyPr/>
        <a:lstStyle/>
        <a:p>
          <a:r>
            <a:rPr lang="fr-FR" dirty="0" smtClean="0"/>
            <a:t>bureaux d’études spécialisés </a:t>
          </a:r>
          <a:endParaRPr lang="fr-FR" dirty="0"/>
        </a:p>
      </dgm:t>
    </dgm:pt>
    <dgm:pt modelId="{914E24D7-FDB3-452C-8E80-D8B1A2EC6773}" type="parTrans" cxnId="{07E40D49-79A3-4BFA-ADC0-86D154A184B2}">
      <dgm:prSet/>
      <dgm:spPr/>
      <dgm:t>
        <a:bodyPr/>
        <a:lstStyle/>
        <a:p>
          <a:endParaRPr lang="fr-FR"/>
        </a:p>
      </dgm:t>
    </dgm:pt>
    <dgm:pt modelId="{C1603F46-5F4B-4A6B-A908-54B4581E7733}" type="sibTrans" cxnId="{07E40D49-79A3-4BFA-ADC0-86D154A184B2}">
      <dgm:prSet/>
      <dgm:spPr/>
      <dgm:t>
        <a:bodyPr/>
        <a:lstStyle/>
        <a:p>
          <a:endParaRPr lang="fr-FR"/>
        </a:p>
      </dgm:t>
    </dgm:pt>
    <dgm:pt modelId="{318A7FD5-03D1-4AF7-8DE8-675C687CCB5D}">
      <dgm:prSet phldrT="[Texte]"/>
      <dgm:spPr/>
      <dgm:t>
        <a:bodyPr/>
        <a:lstStyle/>
        <a:p>
          <a:r>
            <a:rPr lang="fr-FR" dirty="0" smtClean="0"/>
            <a:t>La Wilaya</a:t>
          </a:r>
          <a:endParaRPr lang="fr-FR" dirty="0"/>
        </a:p>
      </dgm:t>
    </dgm:pt>
    <dgm:pt modelId="{757AFB06-3794-4B67-8318-6CB88845BE08}" type="parTrans" cxnId="{9F40C057-F232-4EF8-BEDD-2D4F9B215081}">
      <dgm:prSet/>
      <dgm:spPr/>
      <dgm:t>
        <a:bodyPr/>
        <a:lstStyle/>
        <a:p>
          <a:endParaRPr lang="fr-FR"/>
        </a:p>
      </dgm:t>
    </dgm:pt>
    <dgm:pt modelId="{591020A4-B3EF-47F3-A1BE-84E8819825CB}" type="sibTrans" cxnId="{9F40C057-F232-4EF8-BEDD-2D4F9B215081}">
      <dgm:prSet/>
      <dgm:spPr/>
      <dgm:t>
        <a:bodyPr/>
        <a:lstStyle/>
        <a:p>
          <a:endParaRPr lang="fr-FR"/>
        </a:p>
      </dgm:t>
    </dgm:pt>
    <dgm:pt modelId="{E1287113-E5E2-46F1-BE9B-CE7F9494E661}">
      <dgm:prSet phldrT="[Texte]"/>
      <dgm:spPr/>
      <dgm:t>
        <a:bodyPr/>
        <a:lstStyle/>
        <a:p>
          <a:r>
            <a:rPr lang="fr-FR" dirty="0" smtClean="0"/>
            <a:t>des bureaux d’études de l’université</a:t>
          </a:r>
          <a:endParaRPr lang="fr-FR" dirty="0"/>
        </a:p>
      </dgm:t>
    </dgm:pt>
    <dgm:pt modelId="{A04D87A0-9D83-4EFD-8D58-DF11CDA3E056}" type="parTrans" cxnId="{5253273F-9BF6-4AB3-B13F-0A29E64E90B9}">
      <dgm:prSet/>
      <dgm:spPr/>
      <dgm:t>
        <a:bodyPr/>
        <a:lstStyle/>
        <a:p>
          <a:endParaRPr lang="fr-FR"/>
        </a:p>
      </dgm:t>
    </dgm:pt>
    <dgm:pt modelId="{350D44C3-132F-471B-B16E-F0D2225591BD}" type="sibTrans" cxnId="{5253273F-9BF6-4AB3-B13F-0A29E64E90B9}">
      <dgm:prSet/>
      <dgm:spPr/>
      <dgm:t>
        <a:bodyPr/>
        <a:lstStyle/>
        <a:p>
          <a:endParaRPr lang="fr-FR"/>
        </a:p>
      </dgm:t>
    </dgm:pt>
    <dgm:pt modelId="{3A3E812D-D68E-4C0B-AEE8-B0F609094A37}">
      <dgm:prSet phldrT="[Texte]"/>
      <dgm:spPr/>
      <dgm:t>
        <a:bodyPr/>
        <a:lstStyle/>
        <a:p>
          <a:r>
            <a:rPr lang="fr-FR" dirty="0" smtClean="0"/>
            <a:t>OPGI</a:t>
          </a:r>
          <a:endParaRPr lang="fr-FR" dirty="0"/>
        </a:p>
      </dgm:t>
    </dgm:pt>
    <dgm:pt modelId="{11C371A8-7149-426B-B4EC-93F394541B5C}" type="parTrans" cxnId="{0D1895D4-DFF0-4213-95D6-8396C0B2F139}">
      <dgm:prSet/>
      <dgm:spPr/>
      <dgm:t>
        <a:bodyPr/>
        <a:lstStyle/>
        <a:p>
          <a:endParaRPr lang="fr-FR"/>
        </a:p>
      </dgm:t>
    </dgm:pt>
    <dgm:pt modelId="{AE208595-5AA6-4E3B-A958-FACE6A5A5ECC}" type="sibTrans" cxnId="{0D1895D4-DFF0-4213-95D6-8396C0B2F139}">
      <dgm:prSet/>
      <dgm:spPr/>
      <dgm:t>
        <a:bodyPr/>
        <a:lstStyle/>
        <a:p>
          <a:endParaRPr lang="fr-FR"/>
        </a:p>
      </dgm:t>
    </dgm:pt>
    <dgm:pt modelId="{99C2DD23-FB9F-4211-81B8-84834B6DDB93}">
      <dgm:prSet phldrT="[Texte]"/>
      <dgm:spPr/>
      <dgm:t>
        <a:bodyPr/>
        <a:lstStyle/>
        <a:p>
          <a:r>
            <a:rPr lang="fr-FR" dirty="0" smtClean="0"/>
            <a:t>Décision</a:t>
          </a:r>
          <a:endParaRPr lang="fr-FR" dirty="0"/>
        </a:p>
      </dgm:t>
    </dgm:pt>
    <dgm:pt modelId="{F0AF84BD-B039-4B9A-BEF9-4F9ABCE7E200}" type="parTrans" cxnId="{64643F6E-CDA9-4450-86FA-6A89C527334F}">
      <dgm:prSet/>
      <dgm:spPr/>
      <dgm:t>
        <a:bodyPr/>
        <a:lstStyle/>
        <a:p>
          <a:endParaRPr lang="fr-FR"/>
        </a:p>
      </dgm:t>
    </dgm:pt>
    <dgm:pt modelId="{D22FD392-85B6-47A5-B5BB-30E4D7311CBB}" type="sibTrans" cxnId="{64643F6E-CDA9-4450-86FA-6A89C527334F}">
      <dgm:prSet/>
      <dgm:spPr/>
      <dgm:t>
        <a:bodyPr/>
        <a:lstStyle/>
        <a:p>
          <a:endParaRPr lang="fr-FR"/>
        </a:p>
      </dgm:t>
    </dgm:pt>
    <dgm:pt modelId="{0EF651B8-3ED5-4491-B2BC-51EC1BBCAC22}">
      <dgm:prSet phldrT="[Texte]"/>
      <dgm:spPr/>
      <dgm:t>
        <a:bodyPr/>
        <a:lstStyle/>
        <a:p>
          <a:r>
            <a:rPr lang="fr-FR" dirty="0" smtClean="0"/>
            <a:t>Etudes</a:t>
          </a:r>
          <a:endParaRPr lang="fr-FR" dirty="0"/>
        </a:p>
      </dgm:t>
    </dgm:pt>
    <dgm:pt modelId="{8D6D1FBF-8C78-46D6-9540-DDCBC21AF14B}" type="parTrans" cxnId="{A7ED9067-BCBA-4753-B374-BD2E77B7F973}">
      <dgm:prSet/>
      <dgm:spPr/>
      <dgm:t>
        <a:bodyPr/>
        <a:lstStyle/>
        <a:p>
          <a:endParaRPr lang="fr-FR"/>
        </a:p>
      </dgm:t>
    </dgm:pt>
    <dgm:pt modelId="{C5E1238E-412A-4784-A067-6CBFB546DFB1}" type="sibTrans" cxnId="{A7ED9067-BCBA-4753-B374-BD2E77B7F973}">
      <dgm:prSet/>
      <dgm:spPr/>
      <dgm:t>
        <a:bodyPr/>
        <a:lstStyle/>
        <a:p>
          <a:endParaRPr lang="fr-FR"/>
        </a:p>
      </dgm:t>
    </dgm:pt>
    <dgm:pt modelId="{BD89424A-791D-447D-8ADD-AA02D8F28716}">
      <dgm:prSet phldrT="[Texte]"/>
      <dgm:spPr/>
      <dgm:t>
        <a:bodyPr/>
        <a:lstStyle/>
        <a:p>
          <a:r>
            <a:rPr lang="fr-FR" dirty="0" smtClean="0"/>
            <a:t>Exécution</a:t>
          </a:r>
          <a:endParaRPr lang="fr-FR" dirty="0"/>
        </a:p>
      </dgm:t>
    </dgm:pt>
    <dgm:pt modelId="{3426D7FB-11B5-4B9B-A9C5-BEFD006C85D8}" type="parTrans" cxnId="{882BC859-D23B-4AA8-9708-A94FB71B7F66}">
      <dgm:prSet/>
      <dgm:spPr/>
      <dgm:t>
        <a:bodyPr/>
        <a:lstStyle/>
        <a:p>
          <a:endParaRPr lang="fr-FR"/>
        </a:p>
      </dgm:t>
    </dgm:pt>
    <dgm:pt modelId="{A94E7427-6AC8-4A08-B2F4-3984E85535E6}" type="sibTrans" cxnId="{882BC859-D23B-4AA8-9708-A94FB71B7F66}">
      <dgm:prSet/>
      <dgm:spPr/>
      <dgm:t>
        <a:bodyPr/>
        <a:lstStyle/>
        <a:p>
          <a:endParaRPr lang="fr-FR"/>
        </a:p>
      </dgm:t>
    </dgm:pt>
    <dgm:pt modelId="{B5906BF4-241A-408B-ADA9-917D79883F11}" type="pres">
      <dgm:prSet presAssocID="{DF51D7A5-3718-4BC7-A09A-E8E7DD688861}" presName="mainComposite" presStyleCnt="0">
        <dgm:presLayoutVars>
          <dgm:chPref val="1"/>
          <dgm:dir/>
          <dgm:animOne val="branch"/>
          <dgm:animLvl val="lvl"/>
          <dgm:resizeHandles val="exact"/>
        </dgm:presLayoutVars>
      </dgm:prSet>
      <dgm:spPr/>
      <dgm:t>
        <a:bodyPr/>
        <a:lstStyle/>
        <a:p>
          <a:endParaRPr lang="fr-FR"/>
        </a:p>
      </dgm:t>
    </dgm:pt>
    <dgm:pt modelId="{5082D3E1-E924-450E-A75D-2442450BA4DE}" type="pres">
      <dgm:prSet presAssocID="{DF51D7A5-3718-4BC7-A09A-E8E7DD688861}" presName="hierFlow" presStyleCnt="0"/>
      <dgm:spPr/>
    </dgm:pt>
    <dgm:pt modelId="{FD89906E-9C16-430B-B0DC-D8B562FC1FAC}" type="pres">
      <dgm:prSet presAssocID="{DF51D7A5-3718-4BC7-A09A-E8E7DD688861}" presName="firstBuf" presStyleCnt="0"/>
      <dgm:spPr/>
    </dgm:pt>
    <dgm:pt modelId="{C7F54543-050C-4985-B508-A5346CDDDC16}" type="pres">
      <dgm:prSet presAssocID="{DF51D7A5-3718-4BC7-A09A-E8E7DD688861}" presName="hierChild1" presStyleCnt="0">
        <dgm:presLayoutVars>
          <dgm:chPref val="1"/>
          <dgm:animOne val="branch"/>
          <dgm:animLvl val="lvl"/>
        </dgm:presLayoutVars>
      </dgm:prSet>
      <dgm:spPr/>
    </dgm:pt>
    <dgm:pt modelId="{9AAAF7A5-B1E1-403D-909C-4DD39A3F046A}" type="pres">
      <dgm:prSet presAssocID="{DEE98F20-2B1E-4695-9989-2021D643BA99}" presName="Name14" presStyleCnt="0"/>
      <dgm:spPr/>
    </dgm:pt>
    <dgm:pt modelId="{F86DDAF7-ADCF-4D13-9DDE-A3984E929385}" type="pres">
      <dgm:prSet presAssocID="{DEE98F20-2B1E-4695-9989-2021D643BA99}" presName="level1Shape" presStyleLbl="node0" presStyleIdx="0" presStyleCnt="1">
        <dgm:presLayoutVars>
          <dgm:chPref val="3"/>
        </dgm:presLayoutVars>
      </dgm:prSet>
      <dgm:spPr/>
      <dgm:t>
        <a:bodyPr/>
        <a:lstStyle/>
        <a:p>
          <a:endParaRPr lang="fr-FR"/>
        </a:p>
      </dgm:t>
    </dgm:pt>
    <dgm:pt modelId="{BC1E7FA5-0001-4B81-905B-D417810CD00B}" type="pres">
      <dgm:prSet presAssocID="{DEE98F20-2B1E-4695-9989-2021D643BA99}" presName="hierChild2" presStyleCnt="0"/>
      <dgm:spPr/>
    </dgm:pt>
    <dgm:pt modelId="{CF94F396-1C24-4107-AFC0-EB438D47814F}" type="pres">
      <dgm:prSet presAssocID="{914E24D7-FDB3-452C-8E80-D8B1A2EC6773}" presName="Name19" presStyleLbl="parChTrans1D2" presStyleIdx="0" presStyleCnt="2"/>
      <dgm:spPr/>
      <dgm:t>
        <a:bodyPr/>
        <a:lstStyle/>
        <a:p>
          <a:endParaRPr lang="fr-FR"/>
        </a:p>
      </dgm:t>
    </dgm:pt>
    <dgm:pt modelId="{DC9FE104-52BC-4645-9D47-11D4E2A7CA6E}" type="pres">
      <dgm:prSet presAssocID="{A408481F-E750-4E2D-9CE2-2B8660C76EFC}" presName="Name21" presStyleCnt="0"/>
      <dgm:spPr/>
    </dgm:pt>
    <dgm:pt modelId="{3B32C4EB-2F07-474A-8A2C-65B3EF81B15B}" type="pres">
      <dgm:prSet presAssocID="{A408481F-E750-4E2D-9CE2-2B8660C76EFC}" presName="level2Shape" presStyleLbl="node2" presStyleIdx="0" presStyleCnt="2"/>
      <dgm:spPr/>
      <dgm:t>
        <a:bodyPr/>
        <a:lstStyle/>
        <a:p>
          <a:endParaRPr lang="fr-FR"/>
        </a:p>
      </dgm:t>
    </dgm:pt>
    <dgm:pt modelId="{9F5789BD-8BC4-4372-A5B8-17F87742E586}" type="pres">
      <dgm:prSet presAssocID="{A408481F-E750-4E2D-9CE2-2B8660C76EFC}" presName="hierChild3" presStyleCnt="0"/>
      <dgm:spPr/>
    </dgm:pt>
    <dgm:pt modelId="{22665342-4063-4B78-B686-4B5E38F8F22E}" type="pres">
      <dgm:prSet presAssocID="{757AFB06-3794-4B67-8318-6CB88845BE08}" presName="Name19" presStyleLbl="parChTrans1D3" presStyleIdx="0" presStyleCnt="2"/>
      <dgm:spPr/>
      <dgm:t>
        <a:bodyPr/>
        <a:lstStyle/>
        <a:p>
          <a:endParaRPr lang="fr-FR"/>
        </a:p>
      </dgm:t>
    </dgm:pt>
    <dgm:pt modelId="{493F1C5A-AAB7-443D-867C-C9DD8926FE87}" type="pres">
      <dgm:prSet presAssocID="{318A7FD5-03D1-4AF7-8DE8-675C687CCB5D}" presName="Name21" presStyleCnt="0"/>
      <dgm:spPr/>
    </dgm:pt>
    <dgm:pt modelId="{CB395624-7F8E-4B24-A6A5-942459A287F6}" type="pres">
      <dgm:prSet presAssocID="{318A7FD5-03D1-4AF7-8DE8-675C687CCB5D}" presName="level2Shape" presStyleLbl="node3" presStyleIdx="0" presStyleCnt="2"/>
      <dgm:spPr/>
      <dgm:t>
        <a:bodyPr/>
        <a:lstStyle/>
        <a:p>
          <a:endParaRPr lang="fr-FR"/>
        </a:p>
      </dgm:t>
    </dgm:pt>
    <dgm:pt modelId="{61CED2C3-661B-47AD-8579-04EC4A917861}" type="pres">
      <dgm:prSet presAssocID="{318A7FD5-03D1-4AF7-8DE8-675C687CCB5D}" presName="hierChild3" presStyleCnt="0"/>
      <dgm:spPr/>
    </dgm:pt>
    <dgm:pt modelId="{9CF7AE82-437B-4F2E-81ED-858F4DDAF670}" type="pres">
      <dgm:prSet presAssocID="{A04D87A0-9D83-4EFD-8D58-DF11CDA3E056}" presName="Name19" presStyleLbl="parChTrans1D2" presStyleIdx="1" presStyleCnt="2"/>
      <dgm:spPr/>
      <dgm:t>
        <a:bodyPr/>
        <a:lstStyle/>
        <a:p>
          <a:endParaRPr lang="fr-FR"/>
        </a:p>
      </dgm:t>
    </dgm:pt>
    <dgm:pt modelId="{22AFD057-4D1C-46E1-868B-F185E8DB6D7D}" type="pres">
      <dgm:prSet presAssocID="{E1287113-E5E2-46F1-BE9B-CE7F9494E661}" presName="Name21" presStyleCnt="0"/>
      <dgm:spPr/>
    </dgm:pt>
    <dgm:pt modelId="{F7DCBE72-604B-477E-B4D2-5F0507F611C0}" type="pres">
      <dgm:prSet presAssocID="{E1287113-E5E2-46F1-BE9B-CE7F9494E661}" presName="level2Shape" presStyleLbl="node2" presStyleIdx="1" presStyleCnt="2"/>
      <dgm:spPr/>
      <dgm:t>
        <a:bodyPr/>
        <a:lstStyle/>
        <a:p>
          <a:endParaRPr lang="fr-FR"/>
        </a:p>
      </dgm:t>
    </dgm:pt>
    <dgm:pt modelId="{ABF8BC27-A7A1-4FBE-9801-6B8557DA0693}" type="pres">
      <dgm:prSet presAssocID="{E1287113-E5E2-46F1-BE9B-CE7F9494E661}" presName="hierChild3" presStyleCnt="0"/>
      <dgm:spPr/>
    </dgm:pt>
    <dgm:pt modelId="{794BF5C1-C37F-4706-8529-14397437104D}" type="pres">
      <dgm:prSet presAssocID="{11C371A8-7149-426B-B4EC-93F394541B5C}" presName="Name19" presStyleLbl="parChTrans1D3" presStyleIdx="1" presStyleCnt="2"/>
      <dgm:spPr/>
      <dgm:t>
        <a:bodyPr/>
        <a:lstStyle/>
        <a:p>
          <a:endParaRPr lang="fr-FR"/>
        </a:p>
      </dgm:t>
    </dgm:pt>
    <dgm:pt modelId="{3C60105A-392B-428C-A6A3-7376AA2D542D}" type="pres">
      <dgm:prSet presAssocID="{3A3E812D-D68E-4C0B-AEE8-B0F609094A37}" presName="Name21" presStyleCnt="0"/>
      <dgm:spPr/>
    </dgm:pt>
    <dgm:pt modelId="{608F998C-0D2B-49D0-BE25-299F8C6F8BC6}" type="pres">
      <dgm:prSet presAssocID="{3A3E812D-D68E-4C0B-AEE8-B0F609094A37}" presName="level2Shape" presStyleLbl="node3" presStyleIdx="1" presStyleCnt="2"/>
      <dgm:spPr/>
      <dgm:t>
        <a:bodyPr/>
        <a:lstStyle/>
        <a:p>
          <a:endParaRPr lang="fr-FR"/>
        </a:p>
      </dgm:t>
    </dgm:pt>
    <dgm:pt modelId="{D9E894A5-DE48-4AD2-9A43-71EA7B5B41F3}" type="pres">
      <dgm:prSet presAssocID="{3A3E812D-D68E-4C0B-AEE8-B0F609094A37}" presName="hierChild3" presStyleCnt="0"/>
      <dgm:spPr/>
    </dgm:pt>
    <dgm:pt modelId="{CA4942D4-2E0B-43B7-B60D-AE0F82D62123}" type="pres">
      <dgm:prSet presAssocID="{DF51D7A5-3718-4BC7-A09A-E8E7DD688861}" presName="bgShapesFlow" presStyleCnt="0"/>
      <dgm:spPr/>
    </dgm:pt>
    <dgm:pt modelId="{30946FE1-B7A7-495D-AA0A-4C1AC6AD4127}" type="pres">
      <dgm:prSet presAssocID="{99C2DD23-FB9F-4211-81B8-84834B6DDB93}" presName="rectComp" presStyleCnt="0"/>
      <dgm:spPr/>
    </dgm:pt>
    <dgm:pt modelId="{13E44B96-5DAB-4F0E-AA8C-C57159EF751F}" type="pres">
      <dgm:prSet presAssocID="{99C2DD23-FB9F-4211-81B8-84834B6DDB93}" presName="bgRect" presStyleLbl="bgShp" presStyleIdx="0" presStyleCnt="3"/>
      <dgm:spPr/>
      <dgm:t>
        <a:bodyPr/>
        <a:lstStyle/>
        <a:p>
          <a:endParaRPr lang="fr-FR"/>
        </a:p>
      </dgm:t>
    </dgm:pt>
    <dgm:pt modelId="{19A32348-F03E-47D0-B7AE-57EF79F55549}" type="pres">
      <dgm:prSet presAssocID="{99C2DD23-FB9F-4211-81B8-84834B6DDB93}" presName="bgRectTx" presStyleLbl="bgShp" presStyleIdx="0" presStyleCnt="3">
        <dgm:presLayoutVars>
          <dgm:bulletEnabled val="1"/>
        </dgm:presLayoutVars>
      </dgm:prSet>
      <dgm:spPr/>
      <dgm:t>
        <a:bodyPr/>
        <a:lstStyle/>
        <a:p>
          <a:endParaRPr lang="fr-FR"/>
        </a:p>
      </dgm:t>
    </dgm:pt>
    <dgm:pt modelId="{0FD020F8-4711-4044-B01B-767951155FD9}" type="pres">
      <dgm:prSet presAssocID="{99C2DD23-FB9F-4211-81B8-84834B6DDB93}" presName="spComp" presStyleCnt="0"/>
      <dgm:spPr/>
    </dgm:pt>
    <dgm:pt modelId="{52B878DB-2F5A-4227-A427-BBCAE4B746F0}" type="pres">
      <dgm:prSet presAssocID="{99C2DD23-FB9F-4211-81B8-84834B6DDB93}" presName="vSp" presStyleCnt="0"/>
      <dgm:spPr/>
    </dgm:pt>
    <dgm:pt modelId="{05C6F11E-56C1-4DF3-8759-DD974D9DDEEF}" type="pres">
      <dgm:prSet presAssocID="{0EF651B8-3ED5-4491-B2BC-51EC1BBCAC22}" presName="rectComp" presStyleCnt="0"/>
      <dgm:spPr/>
    </dgm:pt>
    <dgm:pt modelId="{F12E890C-687E-4786-85C8-715B2846FA9E}" type="pres">
      <dgm:prSet presAssocID="{0EF651B8-3ED5-4491-B2BC-51EC1BBCAC22}" presName="bgRect" presStyleLbl="bgShp" presStyleIdx="1" presStyleCnt="3"/>
      <dgm:spPr/>
      <dgm:t>
        <a:bodyPr/>
        <a:lstStyle/>
        <a:p>
          <a:endParaRPr lang="fr-FR"/>
        </a:p>
      </dgm:t>
    </dgm:pt>
    <dgm:pt modelId="{D20E8FFE-DDBC-452D-8A92-E8E800D2153C}" type="pres">
      <dgm:prSet presAssocID="{0EF651B8-3ED5-4491-B2BC-51EC1BBCAC22}" presName="bgRectTx" presStyleLbl="bgShp" presStyleIdx="1" presStyleCnt="3">
        <dgm:presLayoutVars>
          <dgm:bulletEnabled val="1"/>
        </dgm:presLayoutVars>
      </dgm:prSet>
      <dgm:spPr/>
      <dgm:t>
        <a:bodyPr/>
        <a:lstStyle/>
        <a:p>
          <a:endParaRPr lang="fr-FR"/>
        </a:p>
      </dgm:t>
    </dgm:pt>
    <dgm:pt modelId="{F69231A0-9967-4A6F-8AFF-34F0FFFFD028}" type="pres">
      <dgm:prSet presAssocID="{0EF651B8-3ED5-4491-B2BC-51EC1BBCAC22}" presName="spComp" presStyleCnt="0"/>
      <dgm:spPr/>
    </dgm:pt>
    <dgm:pt modelId="{F4484A7B-BD2B-46AB-8592-EAF2BC7D975B}" type="pres">
      <dgm:prSet presAssocID="{0EF651B8-3ED5-4491-B2BC-51EC1BBCAC22}" presName="vSp" presStyleCnt="0"/>
      <dgm:spPr/>
    </dgm:pt>
    <dgm:pt modelId="{5ECECF48-8748-4E27-8B91-9BC60E4F3AA5}" type="pres">
      <dgm:prSet presAssocID="{BD89424A-791D-447D-8ADD-AA02D8F28716}" presName="rectComp" presStyleCnt="0"/>
      <dgm:spPr/>
    </dgm:pt>
    <dgm:pt modelId="{EC22CF72-8E50-40AF-A00C-8B4A72E2181F}" type="pres">
      <dgm:prSet presAssocID="{BD89424A-791D-447D-8ADD-AA02D8F28716}" presName="bgRect" presStyleLbl="bgShp" presStyleIdx="2" presStyleCnt="3"/>
      <dgm:spPr/>
      <dgm:t>
        <a:bodyPr/>
        <a:lstStyle/>
        <a:p>
          <a:endParaRPr lang="fr-FR"/>
        </a:p>
      </dgm:t>
    </dgm:pt>
    <dgm:pt modelId="{5377F50B-DAE4-400A-BD77-0B3868AEEB32}" type="pres">
      <dgm:prSet presAssocID="{BD89424A-791D-447D-8ADD-AA02D8F28716}" presName="bgRectTx" presStyleLbl="bgShp" presStyleIdx="2" presStyleCnt="3">
        <dgm:presLayoutVars>
          <dgm:bulletEnabled val="1"/>
        </dgm:presLayoutVars>
      </dgm:prSet>
      <dgm:spPr/>
      <dgm:t>
        <a:bodyPr/>
        <a:lstStyle/>
        <a:p>
          <a:endParaRPr lang="fr-FR"/>
        </a:p>
      </dgm:t>
    </dgm:pt>
  </dgm:ptLst>
  <dgm:cxnLst>
    <dgm:cxn modelId="{9C260DCB-F4F2-47C4-AF7A-27045BDBA970}" type="presOf" srcId="{DEE98F20-2B1E-4695-9989-2021D643BA99}" destId="{F86DDAF7-ADCF-4D13-9DDE-A3984E929385}" srcOrd="0" destOrd="0" presId="urn:microsoft.com/office/officeart/2005/8/layout/hierarchy6"/>
    <dgm:cxn modelId="{3E90CFA7-3D1E-4F76-9709-0ED8CEFC2D85}" type="presOf" srcId="{11C371A8-7149-426B-B4EC-93F394541B5C}" destId="{794BF5C1-C37F-4706-8529-14397437104D}" srcOrd="0" destOrd="0" presId="urn:microsoft.com/office/officeart/2005/8/layout/hierarchy6"/>
    <dgm:cxn modelId="{2BE448CC-0575-44E8-8811-547EC856CB5E}" srcId="{DF51D7A5-3718-4BC7-A09A-E8E7DD688861}" destId="{DEE98F20-2B1E-4695-9989-2021D643BA99}" srcOrd="0" destOrd="0" parTransId="{DCBA6890-B458-4C6B-92B1-0FBFEF82F79D}" sibTransId="{FD7F23A6-6CDF-487C-AF57-F51E3BDB6E2C}"/>
    <dgm:cxn modelId="{C443449C-CFA5-4813-819D-BF8FF2FA1E9E}" type="presOf" srcId="{BD89424A-791D-447D-8ADD-AA02D8F28716}" destId="{5377F50B-DAE4-400A-BD77-0B3868AEEB32}" srcOrd="1" destOrd="0" presId="urn:microsoft.com/office/officeart/2005/8/layout/hierarchy6"/>
    <dgm:cxn modelId="{6CA394AB-4A6C-44EF-9F6C-EAABEBA07B0B}" type="presOf" srcId="{99C2DD23-FB9F-4211-81B8-84834B6DDB93}" destId="{19A32348-F03E-47D0-B7AE-57EF79F55549}" srcOrd="1" destOrd="0" presId="urn:microsoft.com/office/officeart/2005/8/layout/hierarchy6"/>
    <dgm:cxn modelId="{26E99F47-ED05-4A83-A79B-AA83EB4CF9CE}" type="presOf" srcId="{E1287113-E5E2-46F1-BE9B-CE7F9494E661}" destId="{F7DCBE72-604B-477E-B4D2-5F0507F611C0}" srcOrd="0" destOrd="0" presId="urn:microsoft.com/office/officeart/2005/8/layout/hierarchy6"/>
    <dgm:cxn modelId="{F52D2D62-5CC1-46DB-9EA1-CC0651540588}" type="presOf" srcId="{757AFB06-3794-4B67-8318-6CB88845BE08}" destId="{22665342-4063-4B78-B686-4B5E38F8F22E}" srcOrd="0" destOrd="0" presId="urn:microsoft.com/office/officeart/2005/8/layout/hierarchy6"/>
    <dgm:cxn modelId="{28AF4BE0-43EB-4996-99BE-04DFFF0FC054}" type="presOf" srcId="{BD89424A-791D-447D-8ADD-AA02D8F28716}" destId="{EC22CF72-8E50-40AF-A00C-8B4A72E2181F}" srcOrd="0" destOrd="0" presId="urn:microsoft.com/office/officeart/2005/8/layout/hierarchy6"/>
    <dgm:cxn modelId="{A7ED9067-BCBA-4753-B374-BD2E77B7F973}" srcId="{DF51D7A5-3718-4BC7-A09A-E8E7DD688861}" destId="{0EF651B8-3ED5-4491-B2BC-51EC1BBCAC22}" srcOrd="2" destOrd="0" parTransId="{8D6D1FBF-8C78-46D6-9540-DDCBC21AF14B}" sibTransId="{C5E1238E-412A-4784-A067-6CBFB546DFB1}"/>
    <dgm:cxn modelId="{9FC99482-71DA-4C15-B000-72DF701C9E90}" type="presOf" srcId="{99C2DD23-FB9F-4211-81B8-84834B6DDB93}" destId="{13E44B96-5DAB-4F0E-AA8C-C57159EF751F}" srcOrd="0" destOrd="0" presId="urn:microsoft.com/office/officeart/2005/8/layout/hierarchy6"/>
    <dgm:cxn modelId="{64643F6E-CDA9-4450-86FA-6A89C527334F}" srcId="{DF51D7A5-3718-4BC7-A09A-E8E7DD688861}" destId="{99C2DD23-FB9F-4211-81B8-84834B6DDB93}" srcOrd="1" destOrd="0" parTransId="{F0AF84BD-B039-4B9A-BEF9-4F9ABCE7E200}" sibTransId="{D22FD392-85B6-47A5-B5BB-30E4D7311CBB}"/>
    <dgm:cxn modelId="{882BC859-D23B-4AA8-9708-A94FB71B7F66}" srcId="{DF51D7A5-3718-4BC7-A09A-E8E7DD688861}" destId="{BD89424A-791D-447D-8ADD-AA02D8F28716}" srcOrd="3" destOrd="0" parTransId="{3426D7FB-11B5-4B9B-A9C5-BEFD006C85D8}" sibTransId="{A94E7427-6AC8-4A08-B2F4-3984E85535E6}"/>
    <dgm:cxn modelId="{0D1895D4-DFF0-4213-95D6-8396C0B2F139}" srcId="{E1287113-E5E2-46F1-BE9B-CE7F9494E661}" destId="{3A3E812D-D68E-4C0B-AEE8-B0F609094A37}" srcOrd="0" destOrd="0" parTransId="{11C371A8-7149-426B-B4EC-93F394541B5C}" sibTransId="{AE208595-5AA6-4E3B-A958-FACE6A5A5ECC}"/>
    <dgm:cxn modelId="{07E40D49-79A3-4BFA-ADC0-86D154A184B2}" srcId="{DEE98F20-2B1E-4695-9989-2021D643BA99}" destId="{A408481F-E750-4E2D-9CE2-2B8660C76EFC}" srcOrd="0" destOrd="0" parTransId="{914E24D7-FDB3-452C-8E80-D8B1A2EC6773}" sibTransId="{C1603F46-5F4B-4A6B-A908-54B4581E7733}"/>
    <dgm:cxn modelId="{5156B6A6-E388-4E3B-B8EA-E3D066E0EF39}" type="presOf" srcId="{0EF651B8-3ED5-4491-B2BC-51EC1BBCAC22}" destId="{F12E890C-687E-4786-85C8-715B2846FA9E}" srcOrd="0" destOrd="0" presId="urn:microsoft.com/office/officeart/2005/8/layout/hierarchy6"/>
    <dgm:cxn modelId="{F4343E89-8AB0-4B76-A9D4-0D0BA744B893}" type="presOf" srcId="{A04D87A0-9D83-4EFD-8D58-DF11CDA3E056}" destId="{9CF7AE82-437B-4F2E-81ED-858F4DDAF670}" srcOrd="0" destOrd="0" presId="urn:microsoft.com/office/officeart/2005/8/layout/hierarchy6"/>
    <dgm:cxn modelId="{5253273F-9BF6-4AB3-B13F-0A29E64E90B9}" srcId="{DEE98F20-2B1E-4695-9989-2021D643BA99}" destId="{E1287113-E5E2-46F1-BE9B-CE7F9494E661}" srcOrd="1" destOrd="0" parTransId="{A04D87A0-9D83-4EFD-8D58-DF11CDA3E056}" sibTransId="{350D44C3-132F-471B-B16E-F0D2225591BD}"/>
    <dgm:cxn modelId="{D795110D-7C50-4ED7-BDA6-3126D4E4B71F}" type="presOf" srcId="{A408481F-E750-4E2D-9CE2-2B8660C76EFC}" destId="{3B32C4EB-2F07-474A-8A2C-65B3EF81B15B}" srcOrd="0" destOrd="0" presId="urn:microsoft.com/office/officeart/2005/8/layout/hierarchy6"/>
    <dgm:cxn modelId="{9D3F158A-27D8-4F4F-8437-38DBAD997C75}" type="presOf" srcId="{3A3E812D-D68E-4C0B-AEE8-B0F609094A37}" destId="{608F998C-0D2B-49D0-BE25-299F8C6F8BC6}" srcOrd="0" destOrd="0" presId="urn:microsoft.com/office/officeart/2005/8/layout/hierarchy6"/>
    <dgm:cxn modelId="{8A9C1B40-75E0-41B1-8805-97C44B4685FD}" type="presOf" srcId="{914E24D7-FDB3-452C-8E80-D8B1A2EC6773}" destId="{CF94F396-1C24-4107-AFC0-EB438D47814F}" srcOrd="0" destOrd="0" presId="urn:microsoft.com/office/officeart/2005/8/layout/hierarchy6"/>
    <dgm:cxn modelId="{9F40C057-F232-4EF8-BEDD-2D4F9B215081}" srcId="{A408481F-E750-4E2D-9CE2-2B8660C76EFC}" destId="{318A7FD5-03D1-4AF7-8DE8-675C687CCB5D}" srcOrd="0" destOrd="0" parTransId="{757AFB06-3794-4B67-8318-6CB88845BE08}" sibTransId="{591020A4-B3EF-47F3-A1BE-84E8819825CB}"/>
    <dgm:cxn modelId="{AFCB2032-92ED-4133-8962-1C3B61F1C066}" type="presOf" srcId="{318A7FD5-03D1-4AF7-8DE8-675C687CCB5D}" destId="{CB395624-7F8E-4B24-A6A5-942459A287F6}" srcOrd="0" destOrd="0" presId="urn:microsoft.com/office/officeart/2005/8/layout/hierarchy6"/>
    <dgm:cxn modelId="{1F9DF488-FA4C-4D85-99F1-4700AC226653}" type="presOf" srcId="{0EF651B8-3ED5-4491-B2BC-51EC1BBCAC22}" destId="{D20E8FFE-DDBC-452D-8A92-E8E800D2153C}" srcOrd="1" destOrd="0" presId="urn:microsoft.com/office/officeart/2005/8/layout/hierarchy6"/>
    <dgm:cxn modelId="{D306DAB9-DE1D-44FD-BFB1-4AA8EFEB9ED7}" type="presOf" srcId="{DF51D7A5-3718-4BC7-A09A-E8E7DD688861}" destId="{B5906BF4-241A-408B-ADA9-917D79883F11}" srcOrd="0" destOrd="0" presId="urn:microsoft.com/office/officeart/2005/8/layout/hierarchy6"/>
    <dgm:cxn modelId="{393E6A3B-EFFD-4339-8BF0-0A863A2FFC03}" type="presParOf" srcId="{B5906BF4-241A-408B-ADA9-917D79883F11}" destId="{5082D3E1-E924-450E-A75D-2442450BA4DE}" srcOrd="0" destOrd="0" presId="urn:microsoft.com/office/officeart/2005/8/layout/hierarchy6"/>
    <dgm:cxn modelId="{08294AA0-D38F-4D78-9929-2B6D86648768}" type="presParOf" srcId="{5082D3E1-E924-450E-A75D-2442450BA4DE}" destId="{FD89906E-9C16-430B-B0DC-D8B562FC1FAC}" srcOrd="0" destOrd="0" presId="urn:microsoft.com/office/officeart/2005/8/layout/hierarchy6"/>
    <dgm:cxn modelId="{4C9A9E8C-CB27-46E0-84D8-6D684F15A666}" type="presParOf" srcId="{5082D3E1-E924-450E-A75D-2442450BA4DE}" destId="{C7F54543-050C-4985-B508-A5346CDDDC16}" srcOrd="1" destOrd="0" presId="urn:microsoft.com/office/officeart/2005/8/layout/hierarchy6"/>
    <dgm:cxn modelId="{ED8FD649-0017-482B-830F-65ACBA2E0D63}" type="presParOf" srcId="{C7F54543-050C-4985-B508-A5346CDDDC16}" destId="{9AAAF7A5-B1E1-403D-909C-4DD39A3F046A}" srcOrd="0" destOrd="0" presId="urn:microsoft.com/office/officeart/2005/8/layout/hierarchy6"/>
    <dgm:cxn modelId="{B25F6FBE-21EE-4B2E-94A8-C36CC8281345}" type="presParOf" srcId="{9AAAF7A5-B1E1-403D-909C-4DD39A3F046A}" destId="{F86DDAF7-ADCF-4D13-9DDE-A3984E929385}" srcOrd="0" destOrd="0" presId="urn:microsoft.com/office/officeart/2005/8/layout/hierarchy6"/>
    <dgm:cxn modelId="{AFAABAB2-AA4A-4C5E-AC64-2B3A5C3188CA}" type="presParOf" srcId="{9AAAF7A5-B1E1-403D-909C-4DD39A3F046A}" destId="{BC1E7FA5-0001-4B81-905B-D417810CD00B}" srcOrd="1" destOrd="0" presId="urn:microsoft.com/office/officeart/2005/8/layout/hierarchy6"/>
    <dgm:cxn modelId="{1C04C820-ACF7-46D1-A993-3B452DE0DE1D}" type="presParOf" srcId="{BC1E7FA5-0001-4B81-905B-D417810CD00B}" destId="{CF94F396-1C24-4107-AFC0-EB438D47814F}" srcOrd="0" destOrd="0" presId="urn:microsoft.com/office/officeart/2005/8/layout/hierarchy6"/>
    <dgm:cxn modelId="{711D8B1E-559E-4600-8C34-3AF14F1A7774}" type="presParOf" srcId="{BC1E7FA5-0001-4B81-905B-D417810CD00B}" destId="{DC9FE104-52BC-4645-9D47-11D4E2A7CA6E}" srcOrd="1" destOrd="0" presId="urn:microsoft.com/office/officeart/2005/8/layout/hierarchy6"/>
    <dgm:cxn modelId="{6732D094-34F3-4433-8050-EB334BD03567}" type="presParOf" srcId="{DC9FE104-52BC-4645-9D47-11D4E2A7CA6E}" destId="{3B32C4EB-2F07-474A-8A2C-65B3EF81B15B}" srcOrd="0" destOrd="0" presId="urn:microsoft.com/office/officeart/2005/8/layout/hierarchy6"/>
    <dgm:cxn modelId="{B28EB401-9C74-4AF0-AEB6-ED58E2949EA2}" type="presParOf" srcId="{DC9FE104-52BC-4645-9D47-11D4E2A7CA6E}" destId="{9F5789BD-8BC4-4372-A5B8-17F87742E586}" srcOrd="1" destOrd="0" presId="urn:microsoft.com/office/officeart/2005/8/layout/hierarchy6"/>
    <dgm:cxn modelId="{6611E77F-1607-4313-BC10-7F6B59C8B7B5}" type="presParOf" srcId="{9F5789BD-8BC4-4372-A5B8-17F87742E586}" destId="{22665342-4063-4B78-B686-4B5E38F8F22E}" srcOrd="0" destOrd="0" presId="urn:microsoft.com/office/officeart/2005/8/layout/hierarchy6"/>
    <dgm:cxn modelId="{32E281BE-559B-4CD0-A2B1-81CF021654C7}" type="presParOf" srcId="{9F5789BD-8BC4-4372-A5B8-17F87742E586}" destId="{493F1C5A-AAB7-443D-867C-C9DD8926FE87}" srcOrd="1" destOrd="0" presId="urn:microsoft.com/office/officeart/2005/8/layout/hierarchy6"/>
    <dgm:cxn modelId="{0C9AE580-64AE-4612-8BEE-7B5156733813}" type="presParOf" srcId="{493F1C5A-AAB7-443D-867C-C9DD8926FE87}" destId="{CB395624-7F8E-4B24-A6A5-942459A287F6}" srcOrd="0" destOrd="0" presId="urn:microsoft.com/office/officeart/2005/8/layout/hierarchy6"/>
    <dgm:cxn modelId="{D2097A45-ED13-4A6C-AE24-A5BB6F66BC9E}" type="presParOf" srcId="{493F1C5A-AAB7-443D-867C-C9DD8926FE87}" destId="{61CED2C3-661B-47AD-8579-04EC4A917861}" srcOrd="1" destOrd="0" presId="urn:microsoft.com/office/officeart/2005/8/layout/hierarchy6"/>
    <dgm:cxn modelId="{368402A4-5CFF-4DF4-949C-F13B9F7B32A4}" type="presParOf" srcId="{BC1E7FA5-0001-4B81-905B-D417810CD00B}" destId="{9CF7AE82-437B-4F2E-81ED-858F4DDAF670}" srcOrd="2" destOrd="0" presId="urn:microsoft.com/office/officeart/2005/8/layout/hierarchy6"/>
    <dgm:cxn modelId="{38A63BE2-50E9-4FE6-96A3-8FBB4BE615CD}" type="presParOf" srcId="{BC1E7FA5-0001-4B81-905B-D417810CD00B}" destId="{22AFD057-4D1C-46E1-868B-F185E8DB6D7D}" srcOrd="3" destOrd="0" presId="urn:microsoft.com/office/officeart/2005/8/layout/hierarchy6"/>
    <dgm:cxn modelId="{404AC8F9-519A-415F-A526-63011AE65089}" type="presParOf" srcId="{22AFD057-4D1C-46E1-868B-F185E8DB6D7D}" destId="{F7DCBE72-604B-477E-B4D2-5F0507F611C0}" srcOrd="0" destOrd="0" presId="urn:microsoft.com/office/officeart/2005/8/layout/hierarchy6"/>
    <dgm:cxn modelId="{79026DA0-5C27-4401-828B-6CF8BCD6585B}" type="presParOf" srcId="{22AFD057-4D1C-46E1-868B-F185E8DB6D7D}" destId="{ABF8BC27-A7A1-4FBE-9801-6B8557DA0693}" srcOrd="1" destOrd="0" presId="urn:microsoft.com/office/officeart/2005/8/layout/hierarchy6"/>
    <dgm:cxn modelId="{B94CC8B4-7D17-499F-88B9-B86268F73F11}" type="presParOf" srcId="{ABF8BC27-A7A1-4FBE-9801-6B8557DA0693}" destId="{794BF5C1-C37F-4706-8529-14397437104D}" srcOrd="0" destOrd="0" presId="urn:microsoft.com/office/officeart/2005/8/layout/hierarchy6"/>
    <dgm:cxn modelId="{F40E6C18-A5D9-4379-A5DA-0162E9DEDACE}" type="presParOf" srcId="{ABF8BC27-A7A1-4FBE-9801-6B8557DA0693}" destId="{3C60105A-392B-428C-A6A3-7376AA2D542D}" srcOrd="1" destOrd="0" presId="urn:microsoft.com/office/officeart/2005/8/layout/hierarchy6"/>
    <dgm:cxn modelId="{AC6FB551-ABAE-4A85-8752-5B89BDF8BE1D}" type="presParOf" srcId="{3C60105A-392B-428C-A6A3-7376AA2D542D}" destId="{608F998C-0D2B-49D0-BE25-299F8C6F8BC6}" srcOrd="0" destOrd="0" presId="urn:microsoft.com/office/officeart/2005/8/layout/hierarchy6"/>
    <dgm:cxn modelId="{74B57C50-2B67-4AA5-924C-B133BECB7142}" type="presParOf" srcId="{3C60105A-392B-428C-A6A3-7376AA2D542D}" destId="{D9E894A5-DE48-4AD2-9A43-71EA7B5B41F3}" srcOrd="1" destOrd="0" presId="urn:microsoft.com/office/officeart/2005/8/layout/hierarchy6"/>
    <dgm:cxn modelId="{EBA89B79-BDA2-4020-AAAB-58AEF28F6572}" type="presParOf" srcId="{B5906BF4-241A-408B-ADA9-917D79883F11}" destId="{CA4942D4-2E0B-43B7-B60D-AE0F82D62123}" srcOrd="1" destOrd="0" presId="urn:microsoft.com/office/officeart/2005/8/layout/hierarchy6"/>
    <dgm:cxn modelId="{2E7AEF1F-D121-46ED-9643-C4AA03293197}" type="presParOf" srcId="{CA4942D4-2E0B-43B7-B60D-AE0F82D62123}" destId="{30946FE1-B7A7-495D-AA0A-4C1AC6AD4127}" srcOrd="0" destOrd="0" presId="urn:microsoft.com/office/officeart/2005/8/layout/hierarchy6"/>
    <dgm:cxn modelId="{93BD4DF1-86E4-423E-8061-0CEAC496EF87}" type="presParOf" srcId="{30946FE1-B7A7-495D-AA0A-4C1AC6AD4127}" destId="{13E44B96-5DAB-4F0E-AA8C-C57159EF751F}" srcOrd="0" destOrd="0" presId="urn:microsoft.com/office/officeart/2005/8/layout/hierarchy6"/>
    <dgm:cxn modelId="{59BBBED4-2A1C-454B-A762-769B59829CD6}" type="presParOf" srcId="{30946FE1-B7A7-495D-AA0A-4C1AC6AD4127}" destId="{19A32348-F03E-47D0-B7AE-57EF79F55549}" srcOrd="1" destOrd="0" presId="urn:microsoft.com/office/officeart/2005/8/layout/hierarchy6"/>
    <dgm:cxn modelId="{596B225B-0985-4065-9A5E-8A57026A3054}" type="presParOf" srcId="{CA4942D4-2E0B-43B7-B60D-AE0F82D62123}" destId="{0FD020F8-4711-4044-B01B-767951155FD9}" srcOrd="1" destOrd="0" presId="urn:microsoft.com/office/officeart/2005/8/layout/hierarchy6"/>
    <dgm:cxn modelId="{AE061492-B335-484F-A882-E3284C9F5CDD}" type="presParOf" srcId="{0FD020F8-4711-4044-B01B-767951155FD9}" destId="{52B878DB-2F5A-4227-A427-BBCAE4B746F0}" srcOrd="0" destOrd="0" presId="urn:microsoft.com/office/officeart/2005/8/layout/hierarchy6"/>
    <dgm:cxn modelId="{2FDDDD68-81EC-4415-AC7C-C879F55D5735}" type="presParOf" srcId="{CA4942D4-2E0B-43B7-B60D-AE0F82D62123}" destId="{05C6F11E-56C1-4DF3-8759-DD974D9DDEEF}" srcOrd="2" destOrd="0" presId="urn:microsoft.com/office/officeart/2005/8/layout/hierarchy6"/>
    <dgm:cxn modelId="{972CA746-E559-4301-8BB6-4526A60D900D}" type="presParOf" srcId="{05C6F11E-56C1-4DF3-8759-DD974D9DDEEF}" destId="{F12E890C-687E-4786-85C8-715B2846FA9E}" srcOrd="0" destOrd="0" presId="urn:microsoft.com/office/officeart/2005/8/layout/hierarchy6"/>
    <dgm:cxn modelId="{7FD956CE-0292-40F6-BEDE-DFEF935C1416}" type="presParOf" srcId="{05C6F11E-56C1-4DF3-8759-DD974D9DDEEF}" destId="{D20E8FFE-DDBC-452D-8A92-E8E800D2153C}" srcOrd="1" destOrd="0" presId="urn:microsoft.com/office/officeart/2005/8/layout/hierarchy6"/>
    <dgm:cxn modelId="{86FBDC2E-DAFE-459D-A6E9-43D20C179AC9}" type="presParOf" srcId="{CA4942D4-2E0B-43B7-B60D-AE0F82D62123}" destId="{F69231A0-9967-4A6F-8AFF-34F0FFFFD028}" srcOrd="3" destOrd="0" presId="urn:microsoft.com/office/officeart/2005/8/layout/hierarchy6"/>
    <dgm:cxn modelId="{D04F7EAD-D94B-489B-B7A0-BE76F085F04E}" type="presParOf" srcId="{F69231A0-9967-4A6F-8AFF-34F0FFFFD028}" destId="{F4484A7B-BD2B-46AB-8592-EAF2BC7D975B}" srcOrd="0" destOrd="0" presId="urn:microsoft.com/office/officeart/2005/8/layout/hierarchy6"/>
    <dgm:cxn modelId="{92C78A22-EC58-4BD6-B8F4-384590FB4980}" type="presParOf" srcId="{CA4942D4-2E0B-43B7-B60D-AE0F82D62123}" destId="{5ECECF48-8748-4E27-8B91-9BC60E4F3AA5}" srcOrd="4" destOrd="0" presId="urn:microsoft.com/office/officeart/2005/8/layout/hierarchy6"/>
    <dgm:cxn modelId="{6EDC0AFB-DA4F-469D-B556-1D53AF15723B}" type="presParOf" srcId="{5ECECF48-8748-4E27-8B91-9BC60E4F3AA5}" destId="{EC22CF72-8E50-40AF-A00C-8B4A72E2181F}" srcOrd="0" destOrd="0" presId="urn:microsoft.com/office/officeart/2005/8/layout/hierarchy6"/>
    <dgm:cxn modelId="{D851B039-CFF7-4AF3-9E6A-0A7BBE9672F9}" type="presParOf" srcId="{5ECECF48-8748-4E27-8B91-9BC60E4F3AA5}" destId="{5377F50B-DAE4-400A-BD77-0B3868AEEB32}" srcOrd="1" destOrd="0" presId="urn:microsoft.com/office/officeart/2005/8/layout/hierarchy6"/>
  </dgm:cxnLst>
  <dgm:bg/>
  <dgm:whole/>
</dgm:dataModel>
</file>

<file path=ppt/diagrams/data14.xml><?xml version="1.0" encoding="utf-8"?>
<dgm:dataModel xmlns:dgm="http://schemas.openxmlformats.org/drawingml/2006/diagram" xmlns:a="http://schemas.openxmlformats.org/drawingml/2006/main">
  <dgm:ptLst>
    <dgm:pt modelId="{4C787084-1A18-4D65-A405-78D749D3A92C}" type="doc">
      <dgm:prSet loTypeId="urn:microsoft.com/office/officeart/2005/8/layout/hList6" loCatId="list" qsTypeId="urn:microsoft.com/office/officeart/2005/8/quickstyle/3d9" qsCatId="3D" csTypeId="urn:microsoft.com/office/officeart/2005/8/colors/accent1_2" csCatId="accent1" phldr="1"/>
      <dgm:spPr/>
      <dgm:t>
        <a:bodyPr/>
        <a:lstStyle/>
        <a:p>
          <a:endParaRPr lang="fr-FR"/>
        </a:p>
      </dgm:t>
    </dgm:pt>
    <dgm:pt modelId="{792737E9-26DB-45BB-8139-BB4DA32A08BD}">
      <dgm:prSet phldrT="[Texte]"/>
      <dgm:spPr>
        <a:solidFill>
          <a:srgbClr val="009900"/>
        </a:solidFill>
      </dgm:spPr>
      <dgm:t>
        <a:bodyPr/>
        <a:lstStyle/>
        <a:p>
          <a:r>
            <a:rPr lang="fr-FR" dirty="0" smtClean="0"/>
            <a:t>Types</a:t>
          </a:r>
        </a:p>
        <a:p>
          <a:endParaRPr lang="fr-FR" dirty="0"/>
        </a:p>
      </dgm:t>
    </dgm:pt>
    <dgm:pt modelId="{2B4635CB-878F-4C15-BB19-F6107C02576B}" type="parTrans" cxnId="{448991CC-231B-4592-A4B9-A178CE3F8D6D}">
      <dgm:prSet/>
      <dgm:spPr/>
      <dgm:t>
        <a:bodyPr/>
        <a:lstStyle/>
        <a:p>
          <a:endParaRPr lang="fr-FR"/>
        </a:p>
      </dgm:t>
    </dgm:pt>
    <dgm:pt modelId="{BA7EB012-626E-4E34-8084-EB0220C48374}" type="sibTrans" cxnId="{448991CC-231B-4592-A4B9-A178CE3F8D6D}">
      <dgm:prSet/>
      <dgm:spPr/>
      <dgm:t>
        <a:bodyPr/>
        <a:lstStyle/>
        <a:p>
          <a:endParaRPr lang="fr-FR"/>
        </a:p>
      </dgm:t>
    </dgm:pt>
    <dgm:pt modelId="{57C71BA3-4C7B-47C4-8D51-D6A756D39BB8}">
      <dgm:prSet phldrT="[Texte]"/>
      <dgm:spPr>
        <a:solidFill>
          <a:srgbClr val="009900"/>
        </a:solidFill>
      </dgm:spPr>
      <dgm:t>
        <a:bodyPr/>
        <a:lstStyle/>
        <a:p>
          <a:r>
            <a:rPr lang="fr-FR" dirty="0" smtClean="0"/>
            <a:t>réhabilitation de la rue Mellah Slimane </a:t>
          </a:r>
          <a:endParaRPr lang="fr-FR" dirty="0"/>
        </a:p>
      </dgm:t>
    </dgm:pt>
    <dgm:pt modelId="{AFAAE5F4-EB6C-4EFC-B614-12778F11FF94}" type="parTrans" cxnId="{0FE1D56C-C416-40EB-9A08-A37B5F04D37E}">
      <dgm:prSet/>
      <dgm:spPr/>
      <dgm:t>
        <a:bodyPr/>
        <a:lstStyle/>
        <a:p>
          <a:endParaRPr lang="fr-FR"/>
        </a:p>
      </dgm:t>
    </dgm:pt>
    <dgm:pt modelId="{DEF004C1-BDAE-4219-80D3-4B95EAD518E8}" type="sibTrans" cxnId="{0FE1D56C-C416-40EB-9A08-A37B5F04D37E}">
      <dgm:prSet/>
      <dgm:spPr/>
      <dgm:t>
        <a:bodyPr/>
        <a:lstStyle/>
        <a:p>
          <a:endParaRPr lang="fr-FR"/>
        </a:p>
      </dgm:t>
    </dgm:pt>
    <dgm:pt modelId="{F1E5A4CB-C2A3-481A-A030-444AC37D657F}">
      <dgm:prSet phldrT="[Texte]"/>
      <dgm:spPr>
        <a:solidFill>
          <a:srgbClr val="F42D0C"/>
        </a:solidFill>
      </dgm:spPr>
      <dgm:t>
        <a:bodyPr/>
        <a:lstStyle/>
        <a:p>
          <a:r>
            <a:rPr lang="fr-FR" dirty="0" smtClean="0">
              <a:solidFill>
                <a:srgbClr val="009900"/>
              </a:solidFill>
            </a:rPr>
            <a:t>Année</a:t>
          </a:r>
        </a:p>
        <a:p>
          <a:endParaRPr lang="fr-FR" dirty="0">
            <a:solidFill>
              <a:srgbClr val="009900"/>
            </a:solidFill>
          </a:endParaRPr>
        </a:p>
      </dgm:t>
    </dgm:pt>
    <dgm:pt modelId="{5A145111-6159-43BB-9998-2ADA6538AE32}" type="parTrans" cxnId="{56D21907-44CD-4728-980B-7FF154029854}">
      <dgm:prSet/>
      <dgm:spPr/>
      <dgm:t>
        <a:bodyPr/>
        <a:lstStyle/>
        <a:p>
          <a:endParaRPr lang="fr-FR"/>
        </a:p>
      </dgm:t>
    </dgm:pt>
    <dgm:pt modelId="{5900C1BA-AC25-4874-8AB1-C916ACAE4160}" type="sibTrans" cxnId="{56D21907-44CD-4728-980B-7FF154029854}">
      <dgm:prSet/>
      <dgm:spPr/>
      <dgm:t>
        <a:bodyPr/>
        <a:lstStyle/>
        <a:p>
          <a:endParaRPr lang="fr-FR"/>
        </a:p>
      </dgm:t>
    </dgm:pt>
    <dgm:pt modelId="{22D8D3EE-6134-44F5-8B91-5D137A066B35}">
      <dgm:prSet phldrT="[Texte]"/>
      <dgm:spPr>
        <a:solidFill>
          <a:schemeClr val="bg1"/>
        </a:solidFill>
      </dgm:spPr>
      <dgm:t>
        <a:bodyPr/>
        <a:lstStyle/>
        <a:p>
          <a:r>
            <a:rPr lang="fr-FR" dirty="0" smtClean="0">
              <a:solidFill>
                <a:srgbClr val="EE4300"/>
              </a:solidFill>
            </a:rPr>
            <a:t>Etapes</a:t>
          </a:r>
        </a:p>
      </dgm:t>
    </dgm:pt>
    <dgm:pt modelId="{F0CD1EB2-F2B9-42A7-92A5-AAF5FC51064B}" type="parTrans" cxnId="{0B347064-576F-4409-8A6B-F4628A0D062F}">
      <dgm:prSet/>
      <dgm:spPr/>
      <dgm:t>
        <a:bodyPr/>
        <a:lstStyle/>
        <a:p>
          <a:endParaRPr lang="fr-FR"/>
        </a:p>
      </dgm:t>
    </dgm:pt>
    <dgm:pt modelId="{5EB44799-4E58-4C96-B03B-6AF27A0B76A5}" type="sibTrans" cxnId="{0B347064-576F-4409-8A6B-F4628A0D062F}">
      <dgm:prSet/>
      <dgm:spPr/>
      <dgm:t>
        <a:bodyPr/>
        <a:lstStyle/>
        <a:p>
          <a:endParaRPr lang="fr-FR"/>
        </a:p>
      </dgm:t>
    </dgm:pt>
    <dgm:pt modelId="{E523B931-ED67-45F1-B9C7-080C88AC8A1C}">
      <dgm:prSet phldrT="[Texte]"/>
      <dgm:spPr>
        <a:solidFill>
          <a:schemeClr val="bg1"/>
        </a:solidFill>
      </dgm:spPr>
      <dgm:t>
        <a:bodyPr/>
        <a:lstStyle/>
        <a:p>
          <a:r>
            <a:rPr lang="fr-FR" dirty="0" smtClean="0">
              <a:solidFill>
                <a:srgbClr val="EE4300"/>
              </a:solidFill>
            </a:rPr>
            <a:t>rénovation des réseaux d'assainissement</a:t>
          </a:r>
          <a:endParaRPr lang="fr-FR" dirty="0">
            <a:solidFill>
              <a:srgbClr val="EE4300"/>
            </a:solidFill>
          </a:endParaRPr>
        </a:p>
      </dgm:t>
    </dgm:pt>
    <dgm:pt modelId="{EAC4FADD-42C8-46FA-9418-F0DD5336BAFA}" type="parTrans" cxnId="{54948EC4-A7DF-4728-B607-0230B1842FC4}">
      <dgm:prSet/>
      <dgm:spPr/>
      <dgm:t>
        <a:bodyPr/>
        <a:lstStyle/>
        <a:p>
          <a:endParaRPr lang="fr-FR"/>
        </a:p>
      </dgm:t>
    </dgm:pt>
    <dgm:pt modelId="{6408D81F-930E-4583-8116-2CBBA7E808CC}" type="sibTrans" cxnId="{54948EC4-A7DF-4728-B607-0230B1842FC4}">
      <dgm:prSet/>
      <dgm:spPr/>
      <dgm:t>
        <a:bodyPr/>
        <a:lstStyle/>
        <a:p>
          <a:endParaRPr lang="fr-FR"/>
        </a:p>
      </dgm:t>
    </dgm:pt>
    <dgm:pt modelId="{E916C649-E45B-4975-93C4-8FAF46A8DDCF}">
      <dgm:prSet phldrT="[Texte]"/>
      <dgm:spPr>
        <a:solidFill>
          <a:schemeClr val="bg1"/>
        </a:solidFill>
      </dgm:spPr>
      <dgm:t>
        <a:bodyPr/>
        <a:lstStyle/>
        <a:p>
          <a:r>
            <a:rPr lang="fr-FR" dirty="0" smtClean="0">
              <a:solidFill>
                <a:srgbClr val="EE4300"/>
              </a:solidFill>
            </a:rPr>
            <a:t>modernisation du réseau A.E.P</a:t>
          </a:r>
          <a:endParaRPr lang="fr-FR" dirty="0">
            <a:solidFill>
              <a:srgbClr val="EE4300"/>
            </a:solidFill>
          </a:endParaRPr>
        </a:p>
      </dgm:t>
    </dgm:pt>
    <dgm:pt modelId="{16F0881A-ECEA-4AB4-982B-D8AB972BA157}" type="parTrans" cxnId="{30E147E9-8BCA-4155-9A54-3216646ECC4A}">
      <dgm:prSet/>
      <dgm:spPr/>
      <dgm:t>
        <a:bodyPr/>
        <a:lstStyle/>
        <a:p>
          <a:endParaRPr lang="fr-FR"/>
        </a:p>
      </dgm:t>
    </dgm:pt>
    <dgm:pt modelId="{C8946662-28E5-457E-9F1C-7FC18B44A089}" type="sibTrans" cxnId="{30E147E9-8BCA-4155-9A54-3216646ECC4A}">
      <dgm:prSet/>
      <dgm:spPr/>
      <dgm:t>
        <a:bodyPr/>
        <a:lstStyle/>
        <a:p>
          <a:endParaRPr lang="fr-FR"/>
        </a:p>
      </dgm:t>
    </dgm:pt>
    <dgm:pt modelId="{3C28A56F-5CBA-4F11-835E-A783D673D5D6}">
      <dgm:prSet phldrT="[Texte]"/>
      <dgm:spPr>
        <a:solidFill>
          <a:srgbClr val="F42D0C"/>
        </a:solidFill>
      </dgm:spPr>
      <dgm:t>
        <a:bodyPr/>
        <a:lstStyle/>
        <a:p>
          <a:r>
            <a:rPr lang="fr-FR" dirty="0" smtClean="0">
              <a:solidFill>
                <a:srgbClr val="009900"/>
              </a:solidFill>
            </a:rPr>
            <a:t>2002 (idée)</a:t>
          </a:r>
          <a:endParaRPr lang="fr-FR" dirty="0">
            <a:solidFill>
              <a:srgbClr val="009900"/>
            </a:solidFill>
          </a:endParaRPr>
        </a:p>
      </dgm:t>
    </dgm:pt>
    <dgm:pt modelId="{9F57B60A-2D39-4322-98E7-229FB3B3981F}" type="sibTrans" cxnId="{464772D3-756B-4B3F-8B90-E05F31843189}">
      <dgm:prSet/>
      <dgm:spPr/>
      <dgm:t>
        <a:bodyPr/>
        <a:lstStyle/>
        <a:p>
          <a:endParaRPr lang="fr-FR"/>
        </a:p>
      </dgm:t>
    </dgm:pt>
    <dgm:pt modelId="{886D39F0-607D-46A3-B2D9-6DF9AC3D63D7}" type="parTrans" cxnId="{464772D3-756B-4B3F-8B90-E05F31843189}">
      <dgm:prSet/>
      <dgm:spPr/>
      <dgm:t>
        <a:bodyPr/>
        <a:lstStyle/>
        <a:p>
          <a:endParaRPr lang="fr-FR"/>
        </a:p>
      </dgm:t>
    </dgm:pt>
    <dgm:pt modelId="{6DF98D23-5E6B-4346-898D-449EF03BA584}">
      <dgm:prSet phldrT="[Texte]"/>
      <dgm:spPr>
        <a:solidFill>
          <a:srgbClr val="F42D0C"/>
        </a:solidFill>
      </dgm:spPr>
      <dgm:t>
        <a:bodyPr/>
        <a:lstStyle/>
        <a:p>
          <a:r>
            <a:rPr lang="fr-FR" dirty="0" smtClean="0">
              <a:solidFill>
                <a:srgbClr val="009900"/>
              </a:solidFill>
            </a:rPr>
            <a:t>2005(Accord)</a:t>
          </a:r>
          <a:endParaRPr lang="fr-FR" dirty="0">
            <a:solidFill>
              <a:srgbClr val="009900"/>
            </a:solidFill>
          </a:endParaRPr>
        </a:p>
      </dgm:t>
    </dgm:pt>
    <dgm:pt modelId="{72C40E2D-C776-4A9E-8AE9-9DAA5CF95700}" type="parTrans" cxnId="{EF5D09CA-41CA-4EB6-8350-5C77E85B042D}">
      <dgm:prSet/>
      <dgm:spPr/>
      <dgm:t>
        <a:bodyPr/>
        <a:lstStyle/>
        <a:p>
          <a:endParaRPr lang="fr-FR"/>
        </a:p>
      </dgm:t>
    </dgm:pt>
    <dgm:pt modelId="{4AFE4735-4D09-4651-A442-059429FEEFBA}" type="sibTrans" cxnId="{EF5D09CA-41CA-4EB6-8350-5C77E85B042D}">
      <dgm:prSet/>
      <dgm:spPr/>
      <dgm:t>
        <a:bodyPr/>
        <a:lstStyle/>
        <a:p>
          <a:endParaRPr lang="fr-FR"/>
        </a:p>
      </dgm:t>
    </dgm:pt>
    <dgm:pt modelId="{A0D6D4F0-74C3-4860-8811-780D7AF2971A}">
      <dgm:prSet phldrT="[Texte]"/>
      <dgm:spPr>
        <a:solidFill>
          <a:srgbClr val="F42D0C"/>
        </a:solidFill>
      </dgm:spPr>
      <dgm:t>
        <a:bodyPr/>
        <a:lstStyle/>
        <a:p>
          <a:r>
            <a:rPr lang="fr-FR" dirty="0" smtClean="0">
              <a:solidFill>
                <a:srgbClr val="009900"/>
              </a:solidFill>
            </a:rPr>
            <a:t>2007(Début)</a:t>
          </a:r>
          <a:endParaRPr lang="fr-FR" dirty="0">
            <a:solidFill>
              <a:srgbClr val="009900"/>
            </a:solidFill>
          </a:endParaRPr>
        </a:p>
      </dgm:t>
    </dgm:pt>
    <dgm:pt modelId="{9FDE40AC-677E-4CCF-8AB8-9BF057207D3E}" type="parTrans" cxnId="{AD960C5A-6CD9-40B5-BAB6-5C3A159C443A}">
      <dgm:prSet/>
      <dgm:spPr/>
      <dgm:t>
        <a:bodyPr/>
        <a:lstStyle/>
        <a:p>
          <a:endParaRPr lang="fr-FR"/>
        </a:p>
      </dgm:t>
    </dgm:pt>
    <dgm:pt modelId="{ECA60497-0B77-4827-8225-C0556F313A28}" type="sibTrans" cxnId="{AD960C5A-6CD9-40B5-BAB6-5C3A159C443A}">
      <dgm:prSet/>
      <dgm:spPr/>
      <dgm:t>
        <a:bodyPr/>
        <a:lstStyle/>
        <a:p>
          <a:endParaRPr lang="fr-FR"/>
        </a:p>
      </dgm:t>
    </dgm:pt>
    <dgm:pt modelId="{6D51D364-B1BA-44A6-92AD-1BAF1551D66F}">
      <dgm:prSet phldrT="[Texte]"/>
      <dgm:spPr>
        <a:solidFill>
          <a:schemeClr val="bg1"/>
        </a:solidFill>
      </dgm:spPr>
      <dgm:t>
        <a:bodyPr/>
        <a:lstStyle/>
        <a:p>
          <a:r>
            <a:rPr lang="fr-FR" dirty="0" smtClean="0">
              <a:solidFill>
                <a:srgbClr val="EE4300"/>
              </a:solidFill>
            </a:rPr>
            <a:t>les voies perpendiculaires à la rue Mellah Slimane.</a:t>
          </a:r>
          <a:endParaRPr lang="fr-FR" dirty="0">
            <a:solidFill>
              <a:srgbClr val="EE4300"/>
            </a:solidFill>
          </a:endParaRPr>
        </a:p>
      </dgm:t>
    </dgm:pt>
    <dgm:pt modelId="{3F5C7224-FDE8-4549-AD46-9163CB9781B2}" type="parTrans" cxnId="{ABF2F4D5-D3C6-4CB9-AF02-4DFD907CF244}">
      <dgm:prSet/>
      <dgm:spPr/>
      <dgm:t>
        <a:bodyPr/>
        <a:lstStyle/>
        <a:p>
          <a:endParaRPr lang="fr-FR"/>
        </a:p>
      </dgm:t>
    </dgm:pt>
    <dgm:pt modelId="{C6735BB6-A0B4-4687-B3BA-59C0B47553E7}" type="sibTrans" cxnId="{ABF2F4D5-D3C6-4CB9-AF02-4DFD907CF244}">
      <dgm:prSet/>
      <dgm:spPr/>
      <dgm:t>
        <a:bodyPr/>
        <a:lstStyle/>
        <a:p>
          <a:endParaRPr lang="fr-FR"/>
        </a:p>
      </dgm:t>
    </dgm:pt>
    <dgm:pt modelId="{DE39683F-FE9A-4DE5-922B-F38F6BD8BBE3}">
      <dgm:prSet phldrT="[Texte]"/>
      <dgm:spPr>
        <a:solidFill>
          <a:srgbClr val="F42D0C"/>
        </a:solidFill>
      </dgm:spPr>
      <dgm:t>
        <a:bodyPr/>
        <a:lstStyle/>
        <a:p>
          <a:endParaRPr lang="fr-FR" dirty="0">
            <a:solidFill>
              <a:srgbClr val="009900"/>
            </a:solidFill>
          </a:endParaRPr>
        </a:p>
      </dgm:t>
    </dgm:pt>
    <dgm:pt modelId="{4496C70D-12D0-448D-BF0C-927EF271610F}" type="parTrans" cxnId="{5B58F7D3-5188-41CC-9C38-2B3E6E8C2FA6}">
      <dgm:prSet/>
      <dgm:spPr/>
    </dgm:pt>
    <dgm:pt modelId="{1CF9FEA8-96C3-487D-B3D8-53F11A75C00E}" type="sibTrans" cxnId="{5B58F7D3-5188-41CC-9C38-2B3E6E8C2FA6}">
      <dgm:prSet/>
      <dgm:spPr/>
    </dgm:pt>
    <dgm:pt modelId="{1C428F94-7421-4B15-B690-9875F2CD848A}">
      <dgm:prSet phldrT="[Texte]"/>
      <dgm:spPr>
        <a:solidFill>
          <a:srgbClr val="F42D0C"/>
        </a:solidFill>
      </dgm:spPr>
      <dgm:t>
        <a:bodyPr/>
        <a:lstStyle/>
        <a:p>
          <a:endParaRPr lang="fr-FR" dirty="0">
            <a:solidFill>
              <a:srgbClr val="009900"/>
            </a:solidFill>
          </a:endParaRPr>
        </a:p>
      </dgm:t>
    </dgm:pt>
    <dgm:pt modelId="{420494D8-7FF2-4E95-9C10-3099DB326793}" type="parTrans" cxnId="{EEED631E-4346-4A6F-B552-1C2DE5065E69}">
      <dgm:prSet/>
      <dgm:spPr/>
    </dgm:pt>
    <dgm:pt modelId="{06067E18-EE67-4B89-93E1-1972D01B9AE6}" type="sibTrans" cxnId="{EEED631E-4346-4A6F-B552-1C2DE5065E69}">
      <dgm:prSet/>
      <dgm:spPr/>
    </dgm:pt>
    <dgm:pt modelId="{7E85B5F6-5C5E-4AA7-807A-B02C235CA80A}" type="pres">
      <dgm:prSet presAssocID="{4C787084-1A18-4D65-A405-78D749D3A92C}" presName="Name0" presStyleCnt="0">
        <dgm:presLayoutVars>
          <dgm:dir/>
          <dgm:resizeHandles val="exact"/>
        </dgm:presLayoutVars>
      </dgm:prSet>
      <dgm:spPr/>
      <dgm:t>
        <a:bodyPr/>
        <a:lstStyle/>
        <a:p>
          <a:endParaRPr lang="fr-FR"/>
        </a:p>
      </dgm:t>
    </dgm:pt>
    <dgm:pt modelId="{16157741-4A5A-4B10-84F1-0662D030B746}" type="pres">
      <dgm:prSet presAssocID="{792737E9-26DB-45BB-8139-BB4DA32A08BD}" presName="node" presStyleLbl="node1" presStyleIdx="0" presStyleCnt="3">
        <dgm:presLayoutVars>
          <dgm:bulletEnabled val="1"/>
        </dgm:presLayoutVars>
      </dgm:prSet>
      <dgm:spPr/>
      <dgm:t>
        <a:bodyPr/>
        <a:lstStyle/>
        <a:p>
          <a:endParaRPr lang="fr-FR"/>
        </a:p>
      </dgm:t>
    </dgm:pt>
    <dgm:pt modelId="{2F5F3718-8E05-4D2A-8156-D12B646F7196}" type="pres">
      <dgm:prSet presAssocID="{BA7EB012-626E-4E34-8084-EB0220C48374}" presName="sibTrans" presStyleCnt="0"/>
      <dgm:spPr/>
    </dgm:pt>
    <dgm:pt modelId="{5BC36059-6250-407B-A23C-A82F3A5E04AC}" type="pres">
      <dgm:prSet presAssocID="{F1E5A4CB-C2A3-481A-A030-444AC37D657F}" presName="node" presStyleLbl="node1" presStyleIdx="1" presStyleCnt="3">
        <dgm:presLayoutVars>
          <dgm:bulletEnabled val="1"/>
        </dgm:presLayoutVars>
      </dgm:prSet>
      <dgm:spPr/>
      <dgm:t>
        <a:bodyPr/>
        <a:lstStyle/>
        <a:p>
          <a:endParaRPr lang="fr-FR"/>
        </a:p>
      </dgm:t>
    </dgm:pt>
    <dgm:pt modelId="{379F04CD-47F9-4207-B542-6D17CD4747FE}" type="pres">
      <dgm:prSet presAssocID="{5900C1BA-AC25-4874-8AB1-C916ACAE4160}" presName="sibTrans" presStyleCnt="0"/>
      <dgm:spPr/>
    </dgm:pt>
    <dgm:pt modelId="{BD5C3637-3000-440F-B862-DD1220DEC466}" type="pres">
      <dgm:prSet presAssocID="{22D8D3EE-6134-44F5-8B91-5D137A066B35}" presName="node" presStyleLbl="node1" presStyleIdx="2" presStyleCnt="3">
        <dgm:presLayoutVars>
          <dgm:bulletEnabled val="1"/>
        </dgm:presLayoutVars>
      </dgm:prSet>
      <dgm:spPr/>
      <dgm:t>
        <a:bodyPr/>
        <a:lstStyle/>
        <a:p>
          <a:endParaRPr lang="fr-FR"/>
        </a:p>
      </dgm:t>
    </dgm:pt>
  </dgm:ptLst>
  <dgm:cxnLst>
    <dgm:cxn modelId="{448991CC-231B-4592-A4B9-A178CE3F8D6D}" srcId="{4C787084-1A18-4D65-A405-78D749D3A92C}" destId="{792737E9-26DB-45BB-8139-BB4DA32A08BD}" srcOrd="0" destOrd="0" parTransId="{2B4635CB-878F-4C15-BB19-F6107C02576B}" sibTransId="{BA7EB012-626E-4E34-8084-EB0220C48374}"/>
    <dgm:cxn modelId="{56D21907-44CD-4728-980B-7FF154029854}" srcId="{4C787084-1A18-4D65-A405-78D749D3A92C}" destId="{F1E5A4CB-C2A3-481A-A030-444AC37D657F}" srcOrd="1" destOrd="0" parTransId="{5A145111-6159-43BB-9998-2ADA6538AE32}" sibTransId="{5900C1BA-AC25-4874-8AB1-C916ACAE4160}"/>
    <dgm:cxn modelId="{54948EC4-A7DF-4728-B607-0230B1842FC4}" srcId="{22D8D3EE-6134-44F5-8B91-5D137A066B35}" destId="{E523B931-ED67-45F1-B9C7-080C88AC8A1C}" srcOrd="0" destOrd="0" parTransId="{EAC4FADD-42C8-46FA-9418-F0DD5336BAFA}" sibTransId="{6408D81F-930E-4583-8116-2CBBA7E808CC}"/>
    <dgm:cxn modelId="{6B4856C7-8D50-47C5-946A-72D0857E59C0}" type="presOf" srcId="{6D51D364-B1BA-44A6-92AD-1BAF1551D66F}" destId="{BD5C3637-3000-440F-B862-DD1220DEC466}" srcOrd="0" destOrd="3" presId="urn:microsoft.com/office/officeart/2005/8/layout/hList6"/>
    <dgm:cxn modelId="{0FE1D56C-C416-40EB-9A08-A37B5F04D37E}" srcId="{792737E9-26DB-45BB-8139-BB4DA32A08BD}" destId="{57C71BA3-4C7B-47C4-8D51-D6A756D39BB8}" srcOrd="0" destOrd="0" parTransId="{AFAAE5F4-EB6C-4EFC-B614-12778F11FF94}" sibTransId="{DEF004C1-BDAE-4219-80D3-4B95EAD518E8}"/>
    <dgm:cxn modelId="{EF5D09CA-41CA-4EB6-8350-5C77E85B042D}" srcId="{F1E5A4CB-C2A3-481A-A030-444AC37D657F}" destId="{6DF98D23-5E6B-4346-898D-449EF03BA584}" srcOrd="2" destOrd="0" parTransId="{72C40E2D-C776-4A9E-8AE9-9DAA5CF95700}" sibTransId="{4AFE4735-4D09-4651-A442-059429FEEFBA}"/>
    <dgm:cxn modelId="{DDA0A8A0-E3C8-46B4-8847-46F2A253C19F}" type="presOf" srcId="{E523B931-ED67-45F1-B9C7-080C88AC8A1C}" destId="{BD5C3637-3000-440F-B862-DD1220DEC466}" srcOrd="0" destOrd="1" presId="urn:microsoft.com/office/officeart/2005/8/layout/hList6"/>
    <dgm:cxn modelId="{A698B2E0-ABD0-4741-A574-6788C67EF8C0}" type="presOf" srcId="{22D8D3EE-6134-44F5-8B91-5D137A066B35}" destId="{BD5C3637-3000-440F-B862-DD1220DEC466}" srcOrd="0" destOrd="0" presId="urn:microsoft.com/office/officeart/2005/8/layout/hList6"/>
    <dgm:cxn modelId="{464772D3-756B-4B3F-8B90-E05F31843189}" srcId="{F1E5A4CB-C2A3-481A-A030-444AC37D657F}" destId="{3C28A56F-5CBA-4F11-835E-A783D673D5D6}" srcOrd="0" destOrd="0" parTransId="{886D39F0-607D-46A3-B2D9-6DF9AC3D63D7}" sibTransId="{9F57B60A-2D39-4322-98E7-229FB3B3981F}"/>
    <dgm:cxn modelId="{17151CB5-0276-49DD-9E58-04212D2EF31A}" type="presOf" srcId="{F1E5A4CB-C2A3-481A-A030-444AC37D657F}" destId="{5BC36059-6250-407B-A23C-A82F3A5E04AC}" srcOrd="0" destOrd="0" presId="urn:microsoft.com/office/officeart/2005/8/layout/hList6"/>
    <dgm:cxn modelId="{0C014D92-65FC-418B-AC88-53742449FC95}" type="presOf" srcId="{4C787084-1A18-4D65-A405-78D749D3A92C}" destId="{7E85B5F6-5C5E-4AA7-807A-B02C235CA80A}" srcOrd="0" destOrd="0" presId="urn:microsoft.com/office/officeart/2005/8/layout/hList6"/>
    <dgm:cxn modelId="{AD960C5A-6CD9-40B5-BAB6-5C3A159C443A}" srcId="{F1E5A4CB-C2A3-481A-A030-444AC37D657F}" destId="{A0D6D4F0-74C3-4860-8811-780D7AF2971A}" srcOrd="4" destOrd="0" parTransId="{9FDE40AC-677E-4CCF-8AB8-9BF057207D3E}" sibTransId="{ECA60497-0B77-4827-8225-C0556F313A28}"/>
    <dgm:cxn modelId="{782D8B01-C5F3-444B-B6AE-A598551C5EC1}" type="presOf" srcId="{1C428F94-7421-4B15-B690-9875F2CD848A}" destId="{5BC36059-6250-407B-A23C-A82F3A5E04AC}" srcOrd="0" destOrd="4" presId="urn:microsoft.com/office/officeart/2005/8/layout/hList6"/>
    <dgm:cxn modelId="{30E147E9-8BCA-4155-9A54-3216646ECC4A}" srcId="{22D8D3EE-6134-44F5-8B91-5D137A066B35}" destId="{E916C649-E45B-4975-93C4-8FAF46A8DDCF}" srcOrd="1" destOrd="0" parTransId="{16F0881A-ECEA-4AB4-982B-D8AB972BA157}" sibTransId="{C8946662-28E5-457E-9F1C-7FC18B44A089}"/>
    <dgm:cxn modelId="{5B58F7D3-5188-41CC-9C38-2B3E6E8C2FA6}" srcId="{F1E5A4CB-C2A3-481A-A030-444AC37D657F}" destId="{DE39683F-FE9A-4DE5-922B-F38F6BD8BBE3}" srcOrd="1" destOrd="0" parTransId="{4496C70D-12D0-448D-BF0C-927EF271610F}" sibTransId="{1CF9FEA8-96C3-487D-B3D8-53F11A75C00E}"/>
    <dgm:cxn modelId="{893039FE-5B72-4FCE-887E-BD32F6545950}" type="presOf" srcId="{57C71BA3-4C7B-47C4-8D51-D6A756D39BB8}" destId="{16157741-4A5A-4B10-84F1-0662D030B746}" srcOrd="0" destOrd="1" presId="urn:microsoft.com/office/officeart/2005/8/layout/hList6"/>
    <dgm:cxn modelId="{9A3FF907-FB48-4E76-97A3-FF12896CC895}" type="presOf" srcId="{E916C649-E45B-4975-93C4-8FAF46A8DDCF}" destId="{BD5C3637-3000-440F-B862-DD1220DEC466}" srcOrd="0" destOrd="2" presId="urn:microsoft.com/office/officeart/2005/8/layout/hList6"/>
    <dgm:cxn modelId="{81F4212F-4FEB-4433-B266-1C6A9F7D017E}" type="presOf" srcId="{A0D6D4F0-74C3-4860-8811-780D7AF2971A}" destId="{5BC36059-6250-407B-A23C-A82F3A5E04AC}" srcOrd="0" destOrd="5" presId="urn:microsoft.com/office/officeart/2005/8/layout/hList6"/>
    <dgm:cxn modelId="{2005FE53-F08F-461F-AD9A-EA5ECD4A7D06}" type="presOf" srcId="{DE39683F-FE9A-4DE5-922B-F38F6BD8BBE3}" destId="{5BC36059-6250-407B-A23C-A82F3A5E04AC}" srcOrd="0" destOrd="2" presId="urn:microsoft.com/office/officeart/2005/8/layout/hList6"/>
    <dgm:cxn modelId="{ABF2F4D5-D3C6-4CB9-AF02-4DFD907CF244}" srcId="{22D8D3EE-6134-44F5-8B91-5D137A066B35}" destId="{6D51D364-B1BA-44A6-92AD-1BAF1551D66F}" srcOrd="2" destOrd="0" parTransId="{3F5C7224-FDE8-4549-AD46-9163CB9781B2}" sibTransId="{C6735BB6-A0B4-4687-B3BA-59C0B47553E7}"/>
    <dgm:cxn modelId="{AE5C6A44-91EB-4B40-99E9-2D93C10DEC5A}" type="presOf" srcId="{3C28A56F-5CBA-4F11-835E-A783D673D5D6}" destId="{5BC36059-6250-407B-A23C-A82F3A5E04AC}" srcOrd="0" destOrd="1" presId="urn:microsoft.com/office/officeart/2005/8/layout/hList6"/>
    <dgm:cxn modelId="{EEED631E-4346-4A6F-B552-1C2DE5065E69}" srcId="{F1E5A4CB-C2A3-481A-A030-444AC37D657F}" destId="{1C428F94-7421-4B15-B690-9875F2CD848A}" srcOrd="3" destOrd="0" parTransId="{420494D8-7FF2-4E95-9C10-3099DB326793}" sibTransId="{06067E18-EE67-4B89-93E1-1972D01B9AE6}"/>
    <dgm:cxn modelId="{A6F319AF-B8B3-4684-8579-4CA41C41AD5D}" type="presOf" srcId="{792737E9-26DB-45BB-8139-BB4DA32A08BD}" destId="{16157741-4A5A-4B10-84F1-0662D030B746}" srcOrd="0" destOrd="0" presId="urn:microsoft.com/office/officeart/2005/8/layout/hList6"/>
    <dgm:cxn modelId="{0B347064-576F-4409-8A6B-F4628A0D062F}" srcId="{4C787084-1A18-4D65-A405-78D749D3A92C}" destId="{22D8D3EE-6134-44F5-8B91-5D137A066B35}" srcOrd="2" destOrd="0" parTransId="{F0CD1EB2-F2B9-42A7-92A5-AAF5FC51064B}" sibTransId="{5EB44799-4E58-4C96-B03B-6AF27A0B76A5}"/>
    <dgm:cxn modelId="{DD0A2534-DBF2-48D5-8919-330806CBC7FA}" type="presOf" srcId="{6DF98D23-5E6B-4346-898D-449EF03BA584}" destId="{5BC36059-6250-407B-A23C-A82F3A5E04AC}" srcOrd="0" destOrd="3" presId="urn:microsoft.com/office/officeart/2005/8/layout/hList6"/>
    <dgm:cxn modelId="{64D137AB-918B-48AD-8917-1B297A518689}" type="presParOf" srcId="{7E85B5F6-5C5E-4AA7-807A-B02C235CA80A}" destId="{16157741-4A5A-4B10-84F1-0662D030B746}" srcOrd="0" destOrd="0" presId="urn:microsoft.com/office/officeart/2005/8/layout/hList6"/>
    <dgm:cxn modelId="{68941D0A-89BB-4016-9263-66777DC98816}" type="presParOf" srcId="{7E85B5F6-5C5E-4AA7-807A-B02C235CA80A}" destId="{2F5F3718-8E05-4D2A-8156-D12B646F7196}" srcOrd="1" destOrd="0" presId="urn:microsoft.com/office/officeart/2005/8/layout/hList6"/>
    <dgm:cxn modelId="{38479F53-6157-45FC-BAAF-216CF6CB9EBB}" type="presParOf" srcId="{7E85B5F6-5C5E-4AA7-807A-B02C235CA80A}" destId="{5BC36059-6250-407B-A23C-A82F3A5E04AC}" srcOrd="2" destOrd="0" presId="urn:microsoft.com/office/officeart/2005/8/layout/hList6"/>
    <dgm:cxn modelId="{2B796191-0AFD-4533-B950-DDF20AA64620}" type="presParOf" srcId="{7E85B5F6-5C5E-4AA7-807A-B02C235CA80A}" destId="{379F04CD-47F9-4207-B542-6D17CD4747FE}" srcOrd="3" destOrd="0" presId="urn:microsoft.com/office/officeart/2005/8/layout/hList6"/>
    <dgm:cxn modelId="{60FE864E-FE0B-4461-97C4-679811FEF801}" type="presParOf" srcId="{7E85B5F6-5C5E-4AA7-807A-B02C235CA80A}" destId="{BD5C3637-3000-440F-B862-DD1220DEC466}" srcOrd="4" destOrd="0" presId="urn:microsoft.com/office/officeart/2005/8/layout/hList6"/>
  </dgm:cxnLst>
  <dgm:bg/>
  <dgm:whole/>
</dgm:dataModel>
</file>

<file path=ppt/diagrams/data15.xml><?xml version="1.0" encoding="utf-8"?>
<dgm:dataModel xmlns:dgm="http://schemas.openxmlformats.org/drawingml/2006/diagram" xmlns:a="http://schemas.openxmlformats.org/drawingml/2006/main">
  <dgm:ptLst>
    <dgm:pt modelId="{C4FCB249-6BA6-4E32-9E4B-469216629C2B}" type="doc">
      <dgm:prSet loTypeId="urn:microsoft.com/office/officeart/2005/8/layout/hierarchy6" loCatId="hierarchy" qsTypeId="urn:microsoft.com/office/officeart/2005/8/quickstyle/3d1" qsCatId="3D" csTypeId="urn:microsoft.com/office/officeart/2005/8/colors/accent1_2" csCatId="accent1" phldr="1"/>
      <dgm:spPr/>
      <dgm:t>
        <a:bodyPr/>
        <a:lstStyle/>
        <a:p>
          <a:endParaRPr lang="fr-FR"/>
        </a:p>
      </dgm:t>
    </dgm:pt>
    <dgm:pt modelId="{77BDDAC3-5440-458E-9B2B-9DD6246D44ED}">
      <dgm:prSet phldrT="[Texte]" custT="1"/>
      <dgm:spPr/>
      <dgm:t>
        <a:bodyPr/>
        <a:lstStyle/>
        <a:p>
          <a:r>
            <a:rPr lang="fr-FR" sz="1400" dirty="0" smtClean="0"/>
            <a:t>*ministère de l'habitat et de l'urbanisme</a:t>
          </a:r>
        </a:p>
        <a:p>
          <a:r>
            <a:rPr lang="fr-FR" sz="1400" dirty="0" smtClean="0"/>
            <a:t>*DUC</a:t>
          </a:r>
        </a:p>
        <a:p>
          <a:r>
            <a:rPr lang="fr-FR" sz="1400" dirty="0" smtClean="0"/>
            <a:t>*APC</a:t>
          </a:r>
        </a:p>
        <a:p>
          <a:endParaRPr lang="fr-FR" sz="1400" dirty="0"/>
        </a:p>
      </dgm:t>
    </dgm:pt>
    <dgm:pt modelId="{BBD7608B-C9E9-4B43-9839-675FA58BC849}" type="parTrans" cxnId="{44D6826B-EFC8-4257-85BF-53E524FF3CFF}">
      <dgm:prSet/>
      <dgm:spPr/>
      <dgm:t>
        <a:bodyPr/>
        <a:lstStyle/>
        <a:p>
          <a:endParaRPr lang="fr-FR"/>
        </a:p>
      </dgm:t>
    </dgm:pt>
    <dgm:pt modelId="{C6A406C0-6501-4DD3-95F2-F4BF0F0B43FA}" type="sibTrans" cxnId="{44D6826B-EFC8-4257-85BF-53E524FF3CFF}">
      <dgm:prSet/>
      <dgm:spPr/>
      <dgm:t>
        <a:bodyPr/>
        <a:lstStyle/>
        <a:p>
          <a:endParaRPr lang="fr-FR"/>
        </a:p>
      </dgm:t>
    </dgm:pt>
    <dgm:pt modelId="{E520638C-79E7-4981-8430-AD9E331B5D16}">
      <dgm:prSet phldrT="[Texte]"/>
      <dgm:spPr/>
      <dgm:t>
        <a:bodyPr/>
        <a:lstStyle/>
        <a:p>
          <a:r>
            <a:rPr lang="fr-FR" dirty="0" smtClean="0"/>
            <a:t>laboratoire « Villes et santé»</a:t>
          </a:r>
          <a:endParaRPr lang="fr-FR" dirty="0"/>
        </a:p>
      </dgm:t>
    </dgm:pt>
    <dgm:pt modelId="{0B5BCA62-EC6F-4D9B-B6E5-BAC0EA7061AD}" type="parTrans" cxnId="{126816D0-101B-4936-AE11-8960095BF701}">
      <dgm:prSet/>
      <dgm:spPr/>
      <dgm:t>
        <a:bodyPr/>
        <a:lstStyle/>
        <a:p>
          <a:endParaRPr lang="fr-FR"/>
        </a:p>
      </dgm:t>
    </dgm:pt>
    <dgm:pt modelId="{30F85112-153C-49B2-9976-AB417C56388E}" type="sibTrans" cxnId="{126816D0-101B-4936-AE11-8960095BF701}">
      <dgm:prSet/>
      <dgm:spPr/>
      <dgm:t>
        <a:bodyPr/>
        <a:lstStyle/>
        <a:p>
          <a:endParaRPr lang="fr-FR"/>
        </a:p>
      </dgm:t>
    </dgm:pt>
    <dgm:pt modelId="{9E181339-66D6-4D52-BDAB-DBEA42EBCBEC}">
      <dgm:prSet phldrT="[Texte]"/>
      <dgm:spPr/>
      <dgm:t>
        <a:bodyPr/>
        <a:lstStyle/>
        <a:p>
          <a:r>
            <a:rPr lang="fr-FR" dirty="0" smtClean="0"/>
            <a:t>A.D.E</a:t>
          </a:r>
        </a:p>
        <a:p>
          <a:r>
            <a:rPr lang="fr-FR" dirty="0" smtClean="0"/>
            <a:t>P.T.T</a:t>
          </a:r>
        </a:p>
        <a:p>
          <a:r>
            <a:rPr lang="fr-FR" dirty="0" smtClean="0"/>
            <a:t>Assainissement…</a:t>
          </a:r>
          <a:endParaRPr lang="fr-FR" dirty="0"/>
        </a:p>
      </dgm:t>
    </dgm:pt>
    <dgm:pt modelId="{607EE422-29F6-4900-9C76-D56CEEE357A6}" type="parTrans" cxnId="{E86D4CDF-27DA-43F4-AF81-57359B1250E2}">
      <dgm:prSet/>
      <dgm:spPr/>
      <dgm:t>
        <a:bodyPr/>
        <a:lstStyle/>
        <a:p>
          <a:endParaRPr lang="fr-FR"/>
        </a:p>
      </dgm:t>
    </dgm:pt>
    <dgm:pt modelId="{0EB9C4C8-53AC-42D8-83DA-938D34596054}" type="sibTrans" cxnId="{E86D4CDF-27DA-43F4-AF81-57359B1250E2}">
      <dgm:prSet/>
      <dgm:spPr/>
      <dgm:t>
        <a:bodyPr/>
        <a:lstStyle/>
        <a:p>
          <a:endParaRPr lang="fr-FR"/>
        </a:p>
      </dgm:t>
    </dgm:pt>
    <dgm:pt modelId="{110A6E19-C2C8-41CA-A3C4-94367100E59D}">
      <dgm:prSet phldrT="[Texte]"/>
      <dgm:spPr/>
      <dgm:t>
        <a:bodyPr/>
        <a:lstStyle/>
        <a:p>
          <a:r>
            <a:rPr lang="fr-FR" dirty="0" smtClean="0"/>
            <a:t>Université</a:t>
          </a:r>
          <a:endParaRPr lang="fr-FR" dirty="0"/>
        </a:p>
      </dgm:t>
    </dgm:pt>
    <dgm:pt modelId="{9DD3A81D-6FB8-4BA2-BA1C-67E45DC9E824}" type="parTrans" cxnId="{3CF5EF1E-7ACF-4331-AE09-EC9A587A0ECA}">
      <dgm:prSet/>
      <dgm:spPr/>
      <dgm:t>
        <a:bodyPr/>
        <a:lstStyle/>
        <a:p>
          <a:endParaRPr lang="fr-FR"/>
        </a:p>
      </dgm:t>
    </dgm:pt>
    <dgm:pt modelId="{CBD3C843-7323-4A98-8424-06B90E410D2E}" type="sibTrans" cxnId="{3CF5EF1E-7ACF-4331-AE09-EC9A587A0ECA}">
      <dgm:prSet/>
      <dgm:spPr/>
      <dgm:t>
        <a:bodyPr/>
        <a:lstStyle/>
        <a:p>
          <a:endParaRPr lang="fr-FR"/>
        </a:p>
      </dgm:t>
    </dgm:pt>
    <dgm:pt modelId="{469E422A-CCE4-4185-AD61-B6C57AE64B76}">
      <dgm:prSet phldrT="[Texte]"/>
      <dgm:spPr/>
      <dgm:t>
        <a:bodyPr/>
        <a:lstStyle/>
        <a:p>
          <a:r>
            <a:rPr lang="fr-FR" dirty="0" smtClean="0"/>
            <a:t>Décision</a:t>
          </a:r>
          <a:endParaRPr lang="fr-FR" dirty="0"/>
        </a:p>
      </dgm:t>
    </dgm:pt>
    <dgm:pt modelId="{E68EF7AB-F472-4A0F-ADC8-9425E37CDC98}" type="parTrans" cxnId="{1B0DAFAC-47C6-48DC-9075-E1FC773C1F30}">
      <dgm:prSet/>
      <dgm:spPr/>
      <dgm:t>
        <a:bodyPr/>
        <a:lstStyle/>
        <a:p>
          <a:endParaRPr lang="fr-FR"/>
        </a:p>
      </dgm:t>
    </dgm:pt>
    <dgm:pt modelId="{393B74CE-FC7E-4ED8-BDBB-29204B4580B6}" type="sibTrans" cxnId="{1B0DAFAC-47C6-48DC-9075-E1FC773C1F30}">
      <dgm:prSet/>
      <dgm:spPr/>
      <dgm:t>
        <a:bodyPr/>
        <a:lstStyle/>
        <a:p>
          <a:endParaRPr lang="fr-FR"/>
        </a:p>
      </dgm:t>
    </dgm:pt>
    <dgm:pt modelId="{DE6D250F-A758-47AC-BD24-A2EEC9DD9812}">
      <dgm:prSet phldrT="[Texte]"/>
      <dgm:spPr/>
      <dgm:t>
        <a:bodyPr/>
        <a:lstStyle/>
        <a:p>
          <a:r>
            <a:rPr lang="fr-FR" dirty="0" smtClean="0"/>
            <a:t>Etudes</a:t>
          </a:r>
          <a:endParaRPr lang="fr-FR" dirty="0"/>
        </a:p>
      </dgm:t>
    </dgm:pt>
    <dgm:pt modelId="{5C76D64E-533D-42C6-81E1-76DDDBF4AF5A}" type="parTrans" cxnId="{A8DDD29E-9805-42BB-A441-68EDDC571A94}">
      <dgm:prSet/>
      <dgm:spPr/>
      <dgm:t>
        <a:bodyPr/>
        <a:lstStyle/>
        <a:p>
          <a:endParaRPr lang="fr-FR"/>
        </a:p>
      </dgm:t>
    </dgm:pt>
    <dgm:pt modelId="{95F21254-5AE4-4FEA-B524-92D6789BB7C4}" type="sibTrans" cxnId="{A8DDD29E-9805-42BB-A441-68EDDC571A94}">
      <dgm:prSet/>
      <dgm:spPr/>
      <dgm:t>
        <a:bodyPr/>
        <a:lstStyle/>
        <a:p>
          <a:endParaRPr lang="fr-FR"/>
        </a:p>
      </dgm:t>
    </dgm:pt>
    <dgm:pt modelId="{FECCCC50-7CBB-4289-A1FA-74FED0A5CF14}">
      <dgm:prSet phldrT="[Texte]"/>
      <dgm:spPr/>
      <dgm:t>
        <a:bodyPr/>
        <a:lstStyle/>
        <a:p>
          <a:r>
            <a:rPr lang="fr-FR" dirty="0" smtClean="0"/>
            <a:t>Exécution</a:t>
          </a:r>
          <a:endParaRPr lang="fr-FR" dirty="0"/>
        </a:p>
      </dgm:t>
    </dgm:pt>
    <dgm:pt modelId="{5802A561-4E6C-4CBF-A07D-2ABED697C95F}" type="parTrans" cxnId="{666F81E9-8679-4934-B37A-AB3B776E6D40}">
      <dgm:prSet/>
      <dgm:spPr/>
      <dgm:t>
        <a:bodyPr/>
        <a:lstStyle/>
        <a:p>
          <a:endParaRPr lang="fr-FR"/>
        </a:p>
      </dgm:t>
    </dgm:pt>
    <dgm:pt modelId="{E9B1F682-BDFD-47DC-852A-98DAC71D59E3}" type="sibTrans" cxnId="{666F81E9-8679-4934-B37A-AB3B776E6D40}">
      <dgm:prSet/>
      <dgm:spPr/>
      <dgm:t>
        <a:bodyPr/>
        <a:lstStyle/>
        <a:p>
          <a:endParaRPr lang="fr-FR"/>
        </a:p>
      </dgm:t>
    </dgm:pt>
    <dgm:pt modelId="{1BF81B64-502C-4CD0-93F5-BB804C24606E}">
      <dgm:prSet/>
      <dgm:spPr/>
      <dgm:t>
        <a:bodyPr/>
        <a:lstStyle/>
        <a:p>
          <a:r>
            <a:rPr lang="fr-FR" dirty="0" smtClean="0"/>
            <a:t>Cellule de réhabilitation</a:t>
          </a:r>
          <a:endParaRPr lang="fr-FR" dirty="0"/>
        </a:p>
      </dgm:t>
    </dgm:pt>
    <dgm:pt modelId="{F341559A-2BEE-4007-B282-26B48BB0606E}" type="parTrans" cxnId="{D1A1D1D6-1830-4D73-8637-7C3B22EFD875}">
      <dgm:prSet/>
      <dgm:spPr/>
      <dgm:t>
        <a:bodyPr/>
        <a:lstStyle/>
        <a:p>
          <a:endParaRPr lang="fr-FR"/>
        </a:p>
      </dgm:t>
    </dgm:pt>
    <dgm:pt modelId="{698B3283-3751-499A-AC10-089EC3DC428D}" type="sibTrans" cxnId="{D1A1D1D6-1830-4D73-8637-7C3B22EFD875}">
      <dgm:prSet/>
      <dgm:spPr/>
      <dgm:t>
        <a:bodyPr/>
        <a:lstStyle/>
        <a:p>
          <a:endParaRPr lang="fr-FR"/>
        </a:p>
      </dgm:t>
    </dgm:pt>
    <dgm:pt modelId="{B7EA5FFD-87D4-41A3-BB0F-9CAA59DFCF33}">
      <dgm:prSet phldrT="[Texte]"/>
      <dgm:spPr/>
      <dgm:t>
        <a:bodyPr/>
        <a:lstStyle/>
        <a:p>
          <a:r>
            <a:rPr lang="fr-FR" dirty="0" smtClean="0"/>
            <a:t>l'entreprise de réalisation ???</a:t>
          </a:r>
          <a:endParaRPr lang="fr-FR" dirty="0"/>
        </a:p>
      </dgm:t>
    </dgm:pt>
    <dgm:pt modelId="{F0460342-F013-48C5-A883-22CBD77979C7}" type="sibTrans" cxnId="{E0147924-2320-493A-B454-86A80ECDFFC3}">
      <dgm:prSet/>
      <dgm:spPr/>
      <dgm:t>
        <a:bodyPr/>
        <a:lstStyle/>
        <a:p>
          <a:endParaRPr lang="fr-FR"/>
        </a:p>
      </dgm:t>
    </dgm:pt>
    <dgm:pt modelId="{B962693F-5495-4E6F-BE50-E3714EC018F8}" type="parTrans" cxnId="{E0147924-2320-493A-B454-86A80ECDFFC3}">
      <dgm:prSet/>
      <dgm:spPr/>
      <dgm:t>
        <a:bodyPr/>
        <a:lstStyle/>
        <a:p>
          <a:endParaRPr lang="fr-FR"/>
        </a:p>
      </dgm:t>
    </dgm:pt>
    <dgm:pt modelId="{6E5DE681-E42B-4BD7-A169-ECDD69A26A3D}" type="pres">
      <dgm:prSet presAssocID="{C4FCB249-6BA6-4E32-9E4B-469216629C2B}" presName="mainComposite" presStyleCnt="0">
        <dgm:presLayoutVars>
          <dgm:chPref val="1"/>
          <dgm:dir/>
          <dgm:animOne val="branch"/>
          <dgm:animLvl val="lvl"/>
          <dgm:resizeHandles val="exact"/>
        </dgm:presLayoutVars>
      </dgm:prSet>
      <dgm:spPr/>
      <dgm:t>
        <a:bodyPr/>
        <a:lstStyle/>
        <a:p>
          <a:endParaRPr lang="fr-FR"/>
        </a:p>
      </dgm:t>
    </dgm:pt>
    <dgm:pt modelId="{01FB1466-B8E4-492B-B4EE-7F3E6BA8B9CA}" type="pres">
      <dgm:prSet presAssocID="{C4FCB249-6BA6-4E32-9E4B-469216629C2B}" presName="hierFlow" presStyleCnt="0"/>
      <dgm:spPr/>
    </dgm:pt>
    <dgm:pt modelId="{F8BBEA2B-DA39-4712-B958-F4851BACAE18}" type="pres">
      <dgm:prSet presAssocID="{C4FCB249-6BA6-4E32-9E4B-469216629C2B}" presName="firstBuf" presStyleCnt="0"/>
      <dgm:spPr/>
    </dgm:pt>
    <dgm:pt modelId="{3FCF0E52-C8E9-4516-8AA3-736B13663D6E}" type="pres">
      <dgm:prSet presAssocID="{C4FCB249-6BA6-4E32-9E4B-469216629C2B}" presName="hierChild1" presStyleCnt="0">
        <dgm:presLayoutVars>
          <dgm:chPref val="1"/>
          <dgm:animOne val="branch"/>
          <dgm:animLvl val="lvl"/>
        </dgm:presLayoutVars>
      </dgm:prSet>
      <dgm:spPr/>
    </dgm:pt>
    <dgm:pt modelId="{E6327F91-2E1A-4AAF-B264-5A27CE99AB81}" type="pres">
      <dgm:prSet presAssocID="{77BDDAC3-5440-458E-9B2B-9DD6246D44ED}" presName="Name14" presStyleCnt="0"/>
      <dgm:spPr/>
    </dgm:pt>
    <dgm:pt modelId="{B3B63812-BDDE-4B11-9023-57F9885F13E8}" type="pres">
      <dgm:prSet presAssocID="{77BDDAC3-5440-458E-9B2B-9DD6246D44ED}" presName="level1Shape" presStyleLbl="node0" presStyleIdx="0" presStyleCnt="1" custScaleX="222664" custScaleY="167789" custLinFactNeighborX="-5639" custLinFactNeighborY="-13047">
        <dgm:presLayoutVars>
          <dgm:chPref val="3"/>
        </dgm:presLayoutVars>
      </dgm:prSet>
      <dgm:spPr/>
      <dgm:t>
        <a:bodyPr/>
        <a:lstStyle/>
        <a:p>
          <a:endParaRPr lang="fr-FR"/>
        </a:p>
      </dgm:t>
    </dgm:pt>
    <dgm:pt modelId="{D8F9861C-FA94-460E-A5AB-A8F621D79665}" type="pres">
      <dgm:prSet presAssocID="{77BDDAC3-5440-458E-9B2B-9DD6246D44ED}" presName="hierChild2" presStyleCnt="0"/>
      <dgm:spPr/>
    </dgm:pt>
    <dgm:pt modelId="{324913E4-DF35-48B9-8B87-EB1CCCE7AA92}" type="pres">
      <dgm:prSet presAssocID="{0B5BCA62-EC6F-4D9B-B6E5-BAC0EA7061AD}" presName="Name19" presStyleLbl="parChTrans1D2" presStyleIdx="0" presStyleCnt="3"/>
      <dgm:spPr/>
      <dgm:t>
        <a:bodyPr/>
        <a:lstStyle/>
        <a:p>
          <a:endParaRPr lang="fr-FR"/>
        </a:p>
      </dgm:t>
    </dgm:pt>
    <dgm:pt modelId="{3E4E0B66-5355-48E2-8C90-493A5924F9B3}" type="pres">
      <dgm:prSet presAssocID="{E520638C-79E7-4981-8430-AD9E331B5D16}" presName="Name21" presStyleCnt="0"/>
      <dgm:spPr/>
    </dgm:pt>
    <dgm:pt modelId="{DAAE6116-E6B7-4493-8D1B-9C9C742005A2}" type="pres">
      <dgm:prSet presAssocID="{E520638C-79E7-4981-8430-AD9E331B5D16}" presName="level2Shape" presStyleLbl="node2" presStyleIdx="0" presStyleCnt="3" custScaleX="121076" custLinFactNeighborX="-22021" custLinFactNeighborY="-41565"/>
      <dgm:spPr/>
      <dgm:t>
        <a:bodyPr/>
        <a:lstStyle/>
        <a:p>
          <a:endParaRPr lang="fr-FR"/>
        </a:p>
      </dgm:t>
    </dgm:pt>
    <dgm:pt modelId="{500F88CD-594F-443C-8D98-F1D55C4437BE}" type="pres">
      <dgm:prSet presAssocID="{E520638C-79E7-4981-8430-AD9E331B5D16}" presName="hierChild3" presStyleCnt="0"/>
      <dgm:spPr/>
    </dgm:pt>
    <dgm:pt modelId="{D0A6DC13-B708-4807-82EB-4272902E4818}" type="pres">
      <dgm:prSet presAssocID="{607EE422-29F6-4900-9C76-D56CEEE357A6}" presName="Name19" presStyleLbl="parChTrans1D3" presStyleIdx="0" presStyleCnt="2"/>
      <dgm:spPr/>
      <dgm:t>
        <a:bodyPr/>
        <a:lstStyle/>
        <a:p>
          <a:endParaRPr lang="fr-FR"/>
        </a:p>
      </dgm:t>
    </dgm:pt>
    <dgm:pt modelId="{2EDF1DEB-9615-4449-81BA-3A4174BA1C59}" type="pres">
      <dgm:prSet presAssocID="{9E181339-66D6-4D52-BDAB-DBEA42EBCBEC}" presName="Name21" presStyleCnt="0"/>
      <dgm:spPr/>
    </dgm:pt>
    <dgm:pt modelId="{0ED324D4-8159-4B72-9C9D-27615BA8DAAC}" type="pres">
      <dgm:prSet presAssocID="{9E181339-66D6-4D52-BDAB-DBEA42EBCBEC}" presName="level2Shape" presStyleLbl="node3" presStyleIdx="0" presStyleCnt="2"/>
      <dgm:spPr/>
      <dgm:t>
        <a:bodyPr/>
        <a:lstStyle/>
        <a:p>
          <a:endParaRPr lang="fr-FR"/>
        </a:p>
      </dgm:t>
    </dgm:pt>
    <dgm:pt modelId="{85CB26FC-9415-489A-ADA9-ACEE62BB6433}" type="pres">
      <dgm:prSet presAssocID="{9E181339-66D6-4D52-BDAB-DBEA42EBCBEC}" presName="hierChild3" presStyleCnt="0"/>
      <dgm:spPr/>
    </dgm:pt>
    <dgm:pt modelId="{AE3D61AC-E6C0-4ADA-BC38-33140DB0331F}" type="pres">
      <dgm:prSet presAssocID="{F341559A-2BEE-4007-B282-26B48BB0606E}" presName="Name19" presStyleLbl="parChTrans1D2" presStyleIdx="1" presStyleCnt="3"/>
      <dgm:spPr/>
      <dgm:t>
        <a:bodyPr/>
        <a:lstStyle/>
        <a:p>
          <a:endParaRPr lang="fr-FR"/>
        </a:p>
      </dgm:t>
    </dgm:pt>
    <dgm:pt modelId="{A2B54FA6-6E98-486A-9E68-3482614EB4EF}" type="pres">
      <dgm:prSet presAssocID="{1BF81B64-502C-4CD0-93F5-BB804C24606E}" presName="Name21" presStyleCnt="0"/>
      <dgm:spPr/>
    </dgm:pt>
    <dgm:pt modelId="{34426179-EDE7-477E-9B56-F03AE446D2A9}" type="pres">
      <dgm:prSet presAssocID="{1BF81B64-502C-4CD0-93F5-BB804C24606E}" presName="level2Shape" presStyleLbl="node2" presStyleIdx="1" presStyleCnt="3" custLinFactNeighborX="-6575" custLinFactNeighborY="-41565"/>
      <dgm:spPr/>
      <dgm:t>
        <a:bodyPr/>
        <a:lstStyle/>
        <a:p>
          <a:endParaRPr lang="fr-FR"/>
        </a:p>
      </dgm:t>
    </dgm:pt>
    <dgm:pt modelId="{224EB04F-4CEB-4E97-89F2-43CE301EB54E}" type="pres">
      <dgm:prSet presAssocID="{1BF81B64-502C-4CD0-93F5-BB804C24606E}" presName="hierChild3" presStyleCnt="0"/>
      <dgm:spPr/>
    </dgm:pt>
    <dgm:pt modelId="{A64F288F-C796-4AE5-8EDE-354C0EE40399}" type="pres">
      <dgm:prSet presAssocID="{9DD3A81D-6FB8-4BA2-BA1C-67E45DC9E824}" presName="Name19" presStyleLbl="parChTrans1D2" presStyleIdx="2" presStyleCnt="3"/>
      <dgm:spPr/>
      <dgm:t>
        <a:bodyPr/>
        <a:lstStyle/>
        <a:p>
          <a:endParaRPr lang="fr-FR"/>
        </a:p>
      </dgm:t>
    </dgm:pt>
    <dgm:pt modelId="{24AF4A25-A3EF-4E25-BD91-E96612DFF787}" type="pres">
      <dgm:prSet presAssocID="{110A6E19-C2C8-41CA-A3C4-94367100E59D}" presName="Name21" presStyleCnt="0"/>
      <dgm:spPr/>
    </dgm:pt>
    <dgm:pt modelId="{079D90C5-1119-4892-AF8F-415997EFC1C5}" type="pres">
      <dgm:prSet presAssocID="{110A6E19-C2C8-41CA-A3C4-94367100E59D}" presName="level2Shape" presStyleLbl="node2" presStyleIdx="2" presStyleCnt="3" custLinFactNeighborY="-41565"/>
      <dgm:spPr/>
      <dgm:t>
        <a:bodyPr/>
        <a:lstStyle/>
        <a:p>
          <a:endParaRPr lang="fr-FR"/>
        </a:p>
      </dgm:t>
    </dgm:pt>
    <dgm:pt modelId="{75FA9A3A-E98B-4D16-8FAF-D56A201D4F35}" type="pres">
      <dgm:prSet presAssocID="{110A6E19-C2C8-41CA-A3C4-94367100E59D}" presName="hierChild3" presStyleCnt="0"/>
      <dgm:spPr/>
    </dgm:pt>
    <dgm:pt modelId="{A5371F34-B110-45CE-8243-4F7128847310}" type="pres">
      <dgm:prSet presAssocID="{B962693F-5495-4E6F-BE50-E3714EC018F8}" presName="Name19" presStyleLbl="parChTrans1D3" presStyleIdx="1" presStyleCnt="2"/>
      <dgm:spPr/>
      <dgm:t>
        <a:bodyPr/>
        <a:lstStyle/>
        <a:p>
          <a:endParaRPr lang="fr-FR"/>
        </a:p>
      </dgm:t>
    </dgm:pt>
    <dgm:pt modelId="{9EA69BD7-4BFA-430B-B0C2-56D16AA6805C}" type="pres">
      <dgm:prSet presAssocID="{B7EA5FFD-87D4-41A3-BB0F-9CAA59DFCF33}" presName="Name21" presStyleCnt="0"/>
      <dgm:spPr/>
    </dgm:pt>
    <dgm:pt modelId="{F68E8CCD-953D-45DF-9D37-6ECB69F52403}" type="pres">
      <dgm:prSet presAssocID="{B7EA5FFD-87D4-41A3-BB0F-9CAA59DFCF33}" presName="level2Shape" presStyleLbl="node3" presStyleIdx="1" presStyleCnt="2"/>
      <dgm:spPr/>
      <dgm:t>
        <a:bodyPr/>
        <a:lstStyle/>
        <a:p>
          <a:endParaRPr lang="fr-FR"/>
        </a:p>
      </dgm:t>
    </dgm:pt>
    <dgm:pt modelId="{C4C4DF9F-44BE-4845-9C6E-6B5AC6590A5C}" type="pres">
      <dgm:prSet presAssocID="{B7EA5FFD-87D4-41A3-BB0F-9CAA59DFCF33}" presName="hierChild3" presStyleCnt="0"/>
      <dgm:spPr/>
    </dgm:pt>
    <dgm:pt modelId="{0B73EB5B-20A3-4611-8B72-1BF8394E1CCE}" type="pres">
      <dgm:prSet presAssocID="{C4FCB249-6BA6-4E32-9E4B-469216629C2B}" presName="bgShapesFlow" presStyleCnt="0"/>
      <dgm:spPr/>
    </dgm:pt>
    <dgm:pt modelId="{7DF15BBE-0528-4E75-AAD5-7ED37B640875}" type="pres">
      <dgm:prSet presAssocID="{469E422A-CCE4-4185-AD61-B6C57AE64B76}" presName="rectComp" presStyleCnt="0"/>
      <dgm:spPr/>
    </dgm:pt>
    <dgm:pt modelId="{E263C9FD-0A8B-41E1-BEEB-557CB493148D}" type="pres">
      <dgm:prSet presAssocID="{469E422A-CCE4-4185-AD61-B6C57AE64B76}" presName="bgRect" presStyleLbl="bgShp" presStyleIdx="0" presStyleCnt="3" custScaleY="121535"/>
      <dgm:spPr/>
      <dgm:t>
        <a:bodyPr/>
        <a:lstStyle/>
        <a:p>
          <a:endParaRPr lang="fr-FR"/>
        </a:p>
      </dgm:t>
    </dgm:pt>
    <dgm:pt modelId="{D781E955-A0DD-4361-9D52-4E224090EA22}" type="pres">
      <dgm:prSet presAssocID="{469E422A-CCE4-4185-AD61-B6C57AE64B76}" presName="bgRectTx" presStyleLbl="bgShp" presStyleIdx="0" presStyleCnt="3">
        <dgm:presLayoutVars>
          <dgm:bulletEnabled val="1"/>
        </dgm:presLayoutVars>
      </dgm:prSet>
      <dgm:spPr/>
      <dgm:t>
        <a:bodyPr/>
        <a:lstStyle/>
        <a:p>
          <a:endParaRPr lang="fr-FR"/>
        </a:p>
      </dgm:t>
    </dgm:pt>
    <dgm:pt modelId="{B4C73DCD-E418-4958-B4C9-09B2C906059C}" type="pres">
      <dgm:prSet presAssocID="{469E422A-CCE4-4185-AD61-B6C57AE64B76}" presName="spComp" presStyleCnt="0"/>
      <dgm:spPr/>
    </dgm:pt>
    <dgm:pt modelId="{40D3DA9F-3209-409E-80E8-03EC38031548}" type="pres">
      <dgm:prSet presAssocID="{469E422A-CCE4-4185-AD61-B6C57AE64B76}" presName="vSp" presStyleCnt="0"/>
      <dgm:spPr/>
    </dgm:pt>
    <dgm:pt modelId="{075262AD-FC78-4385-89E7-706C210CB4B5}" type="pres">
      <dgm:prSet presAssocID="{DE6D250F-A758-47AC-BD24-A2EEC9DD9812}" presName="rectComp" presStyleCnt="0"/>
      <dgm:spPr/>
    </dgm:pt>
    <dgm:pt modelId="{F9DC81C7-7A3D-4B49-BACF-7F69A214F42B}" type="pres">
      <dgm:prSet presAssocID="{DE6D250F-A758-47AC-BD24-A2EEC9DD9812}" presName="bgRect" presStyleLbl="bgShp" presStyleIdx="1" presStyleCnt="3"/>
      <dgm:spPr/>
      <dgm:t>
        <a:bodyPr/>
        <a:lstStyle/>
        <a:p>
          <a:endParaRPr lang="fr-FR"/>
        </a:p>
      </dgm:t>
    </dgm:pt>
    <dgm:pt modelId="{A606D65D-2A87-41AC-B79C-254FD71F7303}" type="pres">
      <dgm:prSet presAssocID="{DE6D250F-A758-47AC-BD24-A2EEC9DD9812}" presName="bgRectTx" presStyleLbl="bgShp" presStyleIdx="1" presStyleCnt="3">
        <dgm:presLayoutVars>
          <dgm:bulletEnabled val="1"/>
        </dgm:presLayoutVars>
      </dgm:prSet>
      <dgm:spPr/>
      <dgm:t>
        <a:bodyPr/>
        <a:lstStyle/>
        <a:p>
          <a:endParaRPr lang="fr-FR"/>
        </a:p>
      </dgm:t>
    </dgm:pt>
    <dgm:pt modelId="{A3DF179F-FB48-4EF4-B44E-3FF4D719C182}" type="pres">
      <dgm:prSet presAssocID="{DE6D250F-A758-47AC-BD24-A2EEC9DD9812}" presName="spComp" presStyleCnt="0"/>
      <dgm:spPr/>
    </dgm:pt>
    <dgm:pt modelId="{F3AD33F9-4573-4B9C-8096-FC5F56A0912A}" type="pres">
      <dgm:prSet presAssocID="{DE6D250F-A758-47AC-BD24-A2EEC9DD9812}" presName="vSp" presStyleCnt="0"/>
      <dgm:spPr/>
    </dgm:pt>
    <dgm:pt modelId="{8F34A3E4-1EDC-45E4-A24C-874895B94AE5}" type="pres">
      <dgm:prSet presAssocID="{FECCCC50-7CBB-4289-A1FA-74FED0A5CF14}" presName="rectComp" presStyleCnt="0"/>
      <dgm:spPr/>
    </dgm:pt>
    <dgm:pt modelId="{AB85E1F7-2D8F-4056-A557-41C5837EE334}" type="pres">
      <dgm:prSet presAssocID="{FECCCC50-7CBB-4289-A1FA-74FED0A5CF14}" presName="bgRect" presStyleLbl="bgShp" presStyleIdx="2" presStyleCnt="3" custScaleY="172380"/>
      <dgm:spPr/>
      <dgm:t>
        <a:bodyPr/>
        <a:lstStyle/>
        <a:p>
          <a:endParaRPr lang="fr-FR"/>
        </a:p>
      </dgm:t>
    </dgm:pt>
    <dgm:pt modelId="{8608752C-E87E-47B1-87B0-24FC1C23970B}" type="pres">
      <dgm:prSet presAssocID="{FECCCC50-7CBB-4289-A1FA-74FED0A5CF14}" presName="bgRectTx" presStyleLbl="bgShp" presStyleIdx="2" presStyleCnt="3">
        <dgm:presLayoutVars>
          <dgm:bulletEnabled val="1"/>
        </dgm:presLayoutVars>
      </dgm:prSet>
      <dgm:spPr/>
      <dgm:t>
        <a:bodyPr/>
        <a:lstStyle/>
        <a:p>
          <a:endParaRPr lang="fr-FR"/>
        </a:p>
      </dgm:t>
    </dgm:pt>
  </dgm:ptLst>
  <dgm:cxnLst>
    <dgm:cxn modelId="{8DFF5743-FFB7-4F75-8D37-E824195CF478}" type="presOf" srcId="{9E181339-66D6-4D52-BDAB-DBEA42EBCBEC}" destId="{0ED324D4-8159-4B72-9C9D-27615BA8DAAC}" srcOrd="0" destOrd="0" presId="urn:microsoft.com/office/officeart/2005/8/layout/hierarchy6"/>
    <dgm:cxn modelId="{E86D4CDF-27DA-43F4-AF81-57359B1250E2}" srcId="{E520638C-79E7-4981-8430-AD9E331B5D16}" destId="{9E181339-66D6-4D52-BDAB-DBEA42EBCBEC}" srcOrd="0" destOrd="0" parTransId="{607EE422-29F6-4900-9C76-D56CEEE357A6}" sibTransId="{0EB9C4C8-53AC-42D8-83DA-938D34596054}"/>
    <dgm:cxn modelId="{B1E7C52A-9E77-4CCB-B960-BCA8BCC43111}" type="presOf" srcId="{B962693F-5495-4E6F-BE50-E3714EC018F8}" destId="{A5371F34-B110-45CE-8243-4F7128847310}" srcOrd="0" destOrd="0" presId="urn:microsoft.com/office/officeart/2005/8/layout/hierarchy6"/>
    <dgm:cxn modelId="{666F81E9-8679-4934-B37A-AB3B776E6D40}" srcId="{C4FCB249-6BA6-4E32-9E4B-469216629C2B}" destId="{FECCCC50-7CBB-4289-A1FA-74FED0A5CF14}" srcOrd="3" destOrd="0" parTransId="{5802A561-4E6C-4CBF-A07D-2ABED697C95F}" sibTransId="{E9B1F682-BDFD-47DC-852A-98DAC71D59E3}"/>
    <dgm:cxn modelId="{E0147924-2320-493A-B454-86A80ECDFFC3}" srcId="{110A6E19-C2C8-41CA-A3C4-94367100E59D}" destId="{B7EA5FFD-87D4-41A3-BB0F-9CAA59DFCF33}" srcOrd="0" destOrd="0" parTransId="{B962693F-5495-4E6F-BE50-E3714EC018F8}" sibTransId="{F0460342-F013-48C5-A883-22CBD77979C7}"/>
    <dgm:cxn modelId="{A7B2F617-8D46-4B50-9098-22E222536299}" type="presOf" srcId="{110A6E19-C2C8-41CA-A3C4-94367100E59D}" destId="{079D90C5-1119-4892-AF8F-415997EFC1C5}" srcOrd="0" destOrd="0" presId="urn:microsoft.com/office/officeart/2005/8/layout/hierarchy6"/>
    <dgm:cxn modelId="{81ECF2C5-BD69-47BB-A372-C08B5EEC838A}" type="presOf" srcId="{FECCCC50-7CBB-4289-A1FA-74FED0A5CF14}" destId="{AB85E1F7-2D8F-4056-A557-41C5837EE334}" srcOrd="0" destOrd="0" presId="urn:microsoft.com/office/officeart/2005/8/layout/hierarchy6"/>
    <dgm:cxn modelId="{1DDC094A-4C53-4CCA-B4B9-D6A1EBD7D582}" type="presOf" srcId="{77BDDAC3-5440-458E-9B2B-9DD6246D44ED}" destId="{B3B63812-BDDE-4B11-9023-57F9885F13E8}" srcOrd="0" destOrd="0" presId="urn:microsoft.com/office/officeart/2005/8/layout/hierarchy6"/>
    <dgm:cxn modelId="{12E83BAA-9E3F-429B-8442-69B40BF7A2BF}" type="presOf" srcId="{469E422A-CCE4-4185-AD61-B6C57AE64B76}" destId="{E263C9FD-0A8B-41E1-BEEB-557CB493148D}" srcOrd="0" destOrd="0" presId="urn:microsoft.com/office/officeart/2005/8/layout/hierarchy6"/>
    <dgm:cxn modelId="{41650695-208C-4C7B-A558-BAE0AFD016FB}" type="presOf" srcId="{607EE422-29F6-4900-9C76-D56CEEE357A6}" destId="{D0A6DC13-B708-4807-82EB-4272902E4818}" srcOrd="0" destOrd="0" presId="urn:microsoft.com/office/officeart/2005/8/layout/hierarchy6"/>
    <dgm:cxn modelId="{B4C390CE-7A2C-4C19-9949-AB585826F280}" type="presOf" srcId="{DE6D250F-A758-47AC-BD24-A2EEC9DD9812}" destId="{A606D65D-2A87-41AC-B79C-254FD71F7303}" srcOrd="1" destOrd="0" presId="urn:microsoft.com/office/officeart/2005/8/layout/hierarchy6"/>
    <dgm:cxn modelId="{02A9A369-39AE-4182-8B53-8F2867F9A673}" type="presOf" srcId="{469E422A-CCE4-4185-AD61-B6C57AE64B76}" destId="{D781E955-A0DD-4361-9D52-4E224090EA22}" srcOrd="1" destOrd="0" presId="urn:microsoft.com/office/officeart/2005/8/layout/hierarchy6"/>
    <dgm:cxn modelId="{44F489CB-CCE1-41EC-9A4E-7DA532A88314}" type="presOf" srcId="{B7EA5FFD-87D4-41A3-BB0F-9CAA59DFCF33}" destId="{F68E8CCD-953D-45DF-9D37-6ECB69F52403}" srcOrd="0" destOrd="0" presId="urn:microsoft.com/office/officeart/2005/8/layout/hierarchy6"/>
    <dgm:cxn modelId="{44D6826B-EFC8-4257-85BF-53E524FF3CFF}" srcId="{C4FCB249-6BA6-4E32-9E4B-469216629C2B}" destId="{77BDDAC3-5440-458E-9B2B-9DD6246D44ED}" srcOrd="0" destOrd="0" parTransId="{BBD7608B-C9E9-4B43-9839-675FA58BC849}" sibTransId="{C6A406C0-6501-4DD3-95F2-F4BF0F0B43FA}"/>
    <dgm:cxn modelId="{707A0F60-F354-4FC9-91CF-8405A5221392}" type="presOf" srcId="{DE6D250F-A758-47AC-BD24-A2EEC9DD9812}" destId="{F9DC81C7-7A3D-4B49-BACF-7F69A214F42B}" srcOrd="0" destOrd="0" presId="urn:microsoft.com/office/officeart/2005/8/layout/hierarchy6"/>
    <dgm:cxn modelId="{537BDCFF-646D-4682-B26F-288D7F6A65B4}" type="presOf" srcId="{C4FCB249-6BA6-4E32-9E4B-469216629C2B}" destId="{6E5DE681-E42B-4BD7-A169-ECDD69A26A3D}" srcOrd="0" destOrd="0" presId="urn:microsoft.com/office/officeart/2005/8/layout/hierarchy6"/>
    <dgm:cxn modelId="{3CC71A80-8437-4E41-99E2-863CA71753CB}" type="presOf" srcId="{E520638C-79E7-4981-8430-AD9E331B5D16}" destId="{DAAE6116-E6B7-4493-8D1B-9C9C742005A2}" srcOrd="0" destOrd="0" presId="urn:microsoft.com/office/officeart/2005/8/layout/hierarchy6"/>
    <dgm:cxn modelId="{A8DDD29E-9805-42BB-A441-68EDDC571A94}" srcId="{C4FCB249-6BA6-4E32-9E4B-469216629C2B}" destId="{DE6D250F-A758-47AC-BD24-A2EEC9DD9812}" srcOrd="2" destOrd="0" parTransId="{5C76D64E-533D-42C6-81E1-76DDDBF4AF5A}" sibTransId="{95F21254-5AE4-4FEA-B524-92D6789BB7C4}"/>
    <dgm:cxn modelId="{4EA8A692-59FA-4425-A38A-EA4085E53B8F}" type="presOf" srcId="{F341559A-2BEE-4007-B282-26B48BB0606E}" destId="{AE3D61AC-E6C0-4ADA-BC38-33140DB0331F}" srcOrd="0" destOrd="0" presId="urn:microsoft.com/office/officeart/2005/8/layout/hierarchy6"/>
    <dgm:cxn modelId="{D1A1D1D6-1830-4D73-8637-7C3B22EFD875}" srcId="{77BDDAC3-5440-458E-9B2B-9DD6246D44ED}" destId="{1BF81B64-502C-4CD0-93F5-BB804C24606E}" srcOrd="1" destOrd="0" parTransId="{F341559A-2BEE-4007-B282-26B48BB0606E}" sibTransId="{698B3283-3751-499A-AC10-089EC3DC428D}"/>
    <dgm:cxn modelId="{21B01A52-D752-4255-B303-95B076F801CE}" type="presOf" srcId="{FECCCC50-7CBB-4289-A1FA-74FED0A5CF14}" destId="{8608752C-E87E-47B1-87B0-24FC1C23970B}" srcOrd="1" destOrd="0" presId="urn:microsoft.com/office/officeart/2005/8/layout/hierarchy6"/>
    <dgm:cxn modelId="{3CF5EF1E-7ACF-4331-AE09-EC9A587A0ECA}" srcId="{77BDDAC3-5440-458E-9B2B-9DD6246D44ED}" destId="{110A6E19-C2C8-41CA-A3C4-94367100E59D}" srcOrd="2" destOrd="0" parTransId="{9DD3A81D-6FB8-4BA2-BA1C-67E45DC9E824}" sibTransId="{CBD3C843-7323-4A98-8424-06B90E410D2E}"/>
    <dgm:cxn modelId="{BFB159BF-1149-4D2A-9F23-34982BA63F51}" type="presOf" srcId="{9DD3A81D-6FB8-4BA2-BA1C-67E45DC9E824}" destId="{A64F288F-C796-4AE5-8EDE-354C0EE40399}" srcOrd="0" destOrd="0" presId="urn:microsoft.com/office/officeart/2005/8/layout/hierarchy6"/>
    <dgm:cxn modelId="{87572969-5C9E-4AC1-9931-850C2A6260E9}" type="presOf" srcId="{0B5BCA62-EC6F-4D9B-B6E5-BAC0EA7061AD}" destId="{324913E4-DF35-48B9-8B87-EB1CCCE7AA92}" srcOrd="0" destOrd="0" presId="urn:microsoft.com/office/officeart/2005/8/layout/hierarchy6"/>
    <dgm:cxn modelId="{1B0DAFAC-47C6-48DC-9075-E1FC773C1F30}" srcId="{C4FCB249-6BA6-4E32-9E4B-469216629C2B}" destId="{469E422A-CCE4-4185-AD61-B6C57AE64B76}" srcOrd="1" destOrd="0" parTransId="{E68EF7AB-F472-4A0F-ADC8-9425E37CDC98}" sibTransId="{393B74CE-FC7E-4ED8-BDBB-29204B4580B6}"/>
    <dgm:cxn modelId="{C4A2A801-4818-47B8-B68D-2CDF34CAD53C}" type="presOf" srcId="{1BF81B64-502C-4CD0-93F5-BB804C24606E}" destId="{34426179-EDE7-477E-9B56-F03AE446D2A9}" srcOrd="0" destOrd="0" presId="urn:microsoft.com/office/officeart/2005/8/layout/hierarchy6"/>
    <dgm:cxn modelId="{126816D0-101B-4936-AE11-8960095BF701}" srcId="{77BDDAC3-5440-458E-9B2B-9DD6246D44ED}" destId="{E520638C-79E7-4981-8430-AD9E331B5D16}" srcOrd="0" destOrd="0" parTransId="{0B5BCA62-EC6F-4D9B-B6E5-BAC0EA7061AD}" sibTransId="{30F85112-153C-49B2-9976-AB417C56388E}"/>
    <dgm:cxn modelId="{388334A2-9B21-480C-AFFC-6B497F27832A}" type="presParOf" srcId="{6E5DE681-E42B-4BD7-A169-ECDD69A26A3D}" destId="{01FB1466-B8E4-492B-B4EE-7F3E6BA8B9CA}" srcOrd="0" destOrd="0" presId="urn:microsoft.com/office/officeart/2005/8/layout/hierarchy6"/>
    <dgm:cxn modelId="{63BE0495-D42A-4F37-8C26-D9A260837948}" type="presParOf" srcId="{01FB1466-B8E4-492B-B4EE-7F3E6BA8B9CA}" destId="{F8BBEA2B-DA39-4712-B958-F4851BACAE18}" srcOrd="0" destOrd="0" presId="urn:microsoft.com/office/officeart/2005/8/layout/hierarchy6"/>
    <dgm:cxn modelId="{1F690C89-C8CE-4341-88D4-71D864ECDEDB}" type="presParOf" srcId="{01FB1466-B8E4-492B-B4EE-7F3E6BA8B9CA}" destId="{3FCF0E52-C8E9-4516-8AA3-736B13663D6E}" srcOrd="1" destOrd="0" presId="urn:microsoft.com/office/officeart/2005/8/layout/hierarchy6"/>
    <dgm:cxn modelId="{50FB43B0-BDD9-4AE8-9DAC-A571CC5C5BD0}" type="presParOf" srcId="{3FCF0E52-C8E9-4516-8AA3-736B13663D6E}" destId="{E6327F91-2E1A-4AAF-B264-5A27CE99AB81}" srcOrd="0" destOrd="0" presId="urn:microsoft.com/office/officeart/2005/8/layout/hierarchy6"/>
    <dgm:cxn modelId="{94BBC919-0125-40A1-8AF6-82C3E114D4AC}" type="presParOf" srcId="{E6327F91-2E1A-4AAF-B264-5A27CE99AB81}" destId="{B3B63812-BDDE-4B11-9023-57F9885F13E8}" srcOrd="0" destOrd="0" presId="urn:microsoft.com/office/officeart/2005/8/layout/hierarchy6"/>
    <dgm:cxn modelId="{E59CF6C3-CE62-4B53-BDE1-0606766C3A9C}" type="presParOf" srcId="{E6327F91-2E1A-4AAF-B264-5A27CE99AB81}" destId="{D8F9861C-FA94-460E-A5AB-A8F621D79665}" srcOrd="1" destOrd="0" presId="urn:microsoft.com/office/officeart/2005/8/layout/hierarchy6"/>
    <dgm:cxn modelId="{6BC0E5A5-1A02-4812-A4BC-488A1BFA7E63}" type="presParOf" srcId="{D8F9861C-FA94-460E-A5AB-A8F621D79665}" destId="{324913E4-DF35-48B9-8B87-EB1CCCE7AA92}" srcOrd="0" destOrd="0" presId="urn:microsoft.com/office/officeart/2005/8/layout/hierarchy6"/>
    <dgm:cxn modelId="{0EB40533-6275-4484-BF07-C00FA7E049FC}" type="presParOf" srcId="{D8F9861C-FA94-460E-A5AB-A8F621D79665}" destId="{3E4E0B66-5355-48E2-8C90-493A5924F9B3}" srcOrd="1" destOrd="0" presId="urn:microsoft.com/office/officeart/2005/8/layout/hierarchy6"/>
    <dgm:cxn modelId="{615A8723-0A57-4FB8-AAEF-0BBE3BA53CD4}" type="presParOf" srcId="{3E4E0B66-5355-48E2-8C90-493A5924F9B3}" destId="{DAAE6116-E6B7-4493-8D1B-9C9C742005A2}" srcOrd="0" destOrd="0" presId="urn:microsoft.com/office/officeart/2005/8/layout/hierarchy6"/>
    <dgm:cxn modelId="{9362C14C-103B-4874-8C8F-C30355D7227E}" type="presParOf" srcId="{3E4E0B66-5355-48E2-8C90-493A5924F9B3}" destId="{500F88CD-594F-443C-8D98-F1D55C4437BE}" srcOrd="1" destOrd="0" presId="urn:microsoft.com/office/officeart/2005/8/layout/hierarchy6"/>
    <dgm:cxn modelId="{1E3A6660-14E5-4988-BD31-92C018D898DB}" type="presParOf" srcId="{500F88CD-594F-443C-8D98-F1D55C4437BE}" destId="{D0A6DC13-B708-4807-82EB-4272902E4818}" srcOrd="0" destOrd="0" presId="urn:microsoft.com/office/officeart/2005/8/layout/hierarchy6"/>
    <dgm:cxn modelId="{BFA871B4-D0CE-4CA3-B68E-7863FF9E3AC2}" type="presParOf" srcId="{500F88CD-594F-443C-8D98-F1D55C4437BE}" destId="{2EDF1DEB-9615-4449-81BA-3A4174BA1C59}" srcOrd="1" destOrd="0" presId="urn:microsoft.com/office/officeart/2005/8/layout/hierarchy6"/>
    <dgm:cxn modelId="{4D2AFB9F-930E-4E11-B441-17D4F6FAC5C5}" type="presParOf" srcId="{2EDF1DEB-9615-4449-81BA-3A4174BA1C59}" destId="{0ED324D4-8159-4B72-9C9D-27615BA8DAAC}" srcOrd="0" destOrd="0" presId="urn:microsoft.com/office/officeart/2005/8/layout/hierarchy6"/>
    <dgm:cxn modelId="{A082EBDF-BCEC-4B70-8EE6-D4E593B2DB1C}" type="presParOf" srcId="{2EDF1DEB-9615-4449-81BA-3A4174BA1C59}" destId="{85CB26FC-9415-489A-ADA9-ACEE62BB6433}" srcOrd="1" destOrd="0" presId="urn:microsoft.com/office/officeart/2005/8/layout/hierarchy6"/>
    <dgm:cxn modelId="{B510CD34-6297-4C1E-AC1B-A053FFD595C5}" type="presParOf" srcId="{D8F9861C-FA94-460E-A5AB-A8F621D79665}" destId="{AE3D61AC-E6C0-4ADA-BC38-33140DB0331F}" srcOrd="2" destOrd="0" presId="urn:microsoft.com/office/officeart/2005/8/layout/hierarchy6"/>
    <dgm:cxn modelId="{4C5037DA-1A7E-451F-85B6-3D7F6FEE8432}" type="presParOf" srcId="{D8F9861C-FA94-460E-A5AB-A8F621D79665}" destId="{A2B54FA6-6E98-486A-9E68-3482614EB4EF}" srcOrd="3" destOrd="0" presId="urn:microsoft.com/office/officeart/2005/8/layout/hierarchy6"/>
    <dgm:cxn modelId="{BDCD3DFA-D900-43F4-B340-66123092BD9F}" type="presParOf" srcId="{A2B54FA6-6E98-486A-9E68-3482614EB4EF}" destId="{34426179-EDE7-477E-9B56-F03AE446D2A9}" srcOrd="0" destOrd="0" presId="urn:microsoft.com/office/officeart/2005/8/layout/hierarchy6"/>
    <dgm:cxn modelId="{1096113E-F335-4E5F-9DFD-D82B328C6309}" type="presParOf" srcId="{A2B54FA6-6E98-486A-9E68-3482614EB4EF}" destId="{224EB04F-4CEB-4E97-89F2-43CE301EB54E}" srcOrd="1" destOrd="0" presId="urn:microsoft.com/office/officeart/2005/8/layout/hierarchy6"/>
    <dgm:cxn modelId="{7602AF49-1E87-4D4B-A175-228D8CC5ECE2}" type="presParOf" srcId="{D8F9861C-FA94-460E-A5AB-A8F621D79665}" destId="{A64F288F-C796-4AE5-8EDE-354C0EE40399}" srcOrd="4" destOrd="0" presId="urn:microsoft.com/office/officeart/2005/8/layout/hierarchy6"/>
    <dgm:cxn modelId="{FDA17628-BC4F-47FA-A61B-7862ABAD1FDA}" type="presParOf" srcId="{D8F9861C-FA94-460E-A5AB-A8F621D79665}" destId="{24AF4A25-A3EF-4E25-BD91-E96612DFF787}" srcOrd="5" destOrd="0" presId="urn:microsoft.com/office/officeart/2005/8/layout/hierarchy6"/>
    <dgm:cxn modelId="{70865F08-6D9B-4AB3-AFE9-099D43E2A90C}" type="presParOf" srcId="{24AF4A25-A3EF-4E25-BD91-E96612DFF787}" destId="{079D90C5-1119-4892-AF8F-415997EFC1C5}" srcOrd="0" destOrd="0" presId="urn:microsoft.com/office/officeart/2005/8/layout/hierarchy6"/>
    <dgm:cxn modelId="{F26F4065-3B22-42E9-BEA5-48B6244DF1F5}" type="presParOf" srcId="{24AF4A25-A3EF-4E25-BD91-E96612DFF787}" destId="{75FA9A3A-E98B-4D16-8FAF-D56A201D4F35}" srcOrd="1" destOrd="0" presId="urn:microsoft.com/office/officeart/2005/8/layout/hierarchy6"/>
    <dgm:cxn modelId="{70F767D2-0804-475A-83AF-99D2EECB0149}" type="presParOf" srcId="{75FA9A3A-E98B-4D16-8FAF-D56A201D4F35}" destId="{A5371F34-B110-45CE-8243-4F7128847310}" srcOrd="0" destOrd="0" presId="urn:microsoft.com/office/officeart/2005/8/layout/hierarchy6"/>
    <dgm:cxn modelId="{1610EEE8-B8F9-4A64-ABDE-25C95F179FDD}" type="presParOf" srcId="{75FA9A3A-E98B-4D16-8FAF-D56A201D4F35}" destId="{9EA69BD7-4BFA-430B-B0C2-56D16AA6805C}" srcOrd="1" destOrd="0" presId="urn:microsoft.com/office/officeart/2005/8/layout/hierarchy6"/>
    <dgm:cxn modelId="{E198BEA7-99A6-4FF5-828B-408F62B58123}" type="presParOf" srcId="{9EA69BD7-4BFA-430B-B0C2-56D16AA6805C}" destId="{F68E8CCD-953D-45DF-9D37-6ECB69F52403}" srcOrd="0" destOrd="0" presId="urn:microsoft.com/office/officeart/2005/8/layout/hierarchy6"/>
    <dgm:cxn modelId="{C4C6353A-9E50-4E49-BAB4-6D8E01C665BA}" type="presParOf" srcId="{9EA69BD7-4BFA-430B-B0C2-56D16AA6805C}" destId="{C4C4DF9F-44BE-4845-9C6E-6B5AC6590A5C}" srcOrd="1" destOrd="0" presId="urn:microsoft.com/office/officeart/2005/8/layout/hierarchy6"/>
    <dgm:cxn modelId="{B393E7B3-6EAE-4F41-959E-08017E3F230A}" type="presParOf" srcId="{6E5DE681-E42B-4BD7-A169-ECDD69A26A3D}" destId="{0B73EB5B-20A3-4611-8B72-1BF8394E1CCE}" srcOrd="1" destOrd="0" presId="urn:microsoft.com/office/officeart/2005/8/layout/hierarchy6"/>
    <dgm:cxn modelId="{7DE63234-75D2-4598-981D-1C1128EE4270}" type="presParOf" srcId="{0B73EB5B-20A3-4611-8B72-1BF8394E1CCE}" destId="{7DF15BBE-0528-4E75-AAD5-7ED37B640875}" srcOrd="0" destOrd="0" presId="urn:microsoft.com/office/officeart/2005/8/layout/hierarchy6"/>
    <dgm:cxn modelId="{51CB85DB-AEEF-4540-A42F-60CE1B87A164}" type="presParOf" srcId="{7DF15BBE-0528-4E75-AAD5-7ED37B640875}" destId="{E263C9FD-0A8B-41E1-BEEB-557CB493148D}" srcOrd="0" destOrd="0" presId="urn:microsoft.com/office/officeart/2005/8/layout/hierarchy6"/>
    <dgm:cxn modelId="{081496C5-36B0-4F14-846D-F5F4014792A4}" type="presParOf" srcId="{7DF15BBE-0528-4E75-AAD5-7ED37B640875}" destId="{D781E955-A0DD-4361-9D52-4E224090EA22}" srcOrd="1" destOrd="0" presId="urn:microsoft.com/office/officeart/2005/8/layout/hierarchy6"/>
    <dgm:cxn modelId="{1F8C7DD8-4CC8-4C39-B033-BCD0A2D58926}" type="presParOf" srcId="{0B73EB5B-20A3-4611-8B72-1BF8394E1CCE}" destId="{B4C73DCD-E418-4958-B4C9-09B2C906059C}" srcOrd="1" destOrd="0" presId="urn:microsoft.com/office/officeart/2005/8/layout/hierarchy6"/>
    <dgm:cxn modelId="{34B568F7-3D86-4171-8BF1-53F0D4DC20E5}" type="presParOf" srcId="{B4C73DCD-E418-4958-B4C9-09B2C906059C}" destId="{40D3DA9F-3209-409E-80E8-03EC38031548}" srcOrd="0" destOrd="0" presId="urn:microsoft.com/office/officeart/2005/8/layout/hierarchy6"/>
    <dgm:cxn modelId="{C64317E3-19D8-48F4-8073-A038C1A9FEB1}" type="presParOf" srcId="{0B73EB5B-20A3-4611-8B72-1BF8394E1CCE}" destId="{075262AD-FC78-4385-89E7-706C210CB4B5}" srcOrd="2" destOrd="0" presId="urn:microsoft.com/office/officeart/2005/8/layout/hierarchy6"/>
    <dgm:cxn modelId="{7E4C56D0-E1BA-45E5-8456-A583DB14596A}" type="presParOf" srcId="{075262AD-FC78-4385-89E7-706C210CB4B5}" destId="{F9DC81C7-7A3D-4B49-BACF-7F69A214F42B}" srcOrd="0" destOrd="0" presId="urn:microsoft.com/office/officeart/2005/8/layout/hierarchy6"/>
    <dgm:cxn modelId="{F2E37081-519C-415C-8D29-6C5F75FE0927}" type="presParOf" srcId="{075262AD-FC78-4385-89E7-706C210CB4B5}" destId="{A606D65D-2A87-41AC-B79C-254FD71F7303}" srcOrd="1" destOrd="0" presId="urn:microsoft.com/office/officeart/2005/8/layout/hierarchy6"/>
    <dgm:cxn modelId="{DBEA8D79-5A88-41AB-AE11-E07C46D6C02E}" type="presParOf" srcId="{0B73EB5B-20A3-4611-8B72-1BF8394E1CCE}" destId="{A3DF179F-FB48-4EF4-B44E-3FF4D719C182}" srcOrd="3" destOrd="0" presId="urn:microsoft.com/office/officeart/2005/8/layout/hierarchy6"/>
    <dgm:cxn modelId="{0D3DAAA5-60F2-4670-9B40-A07EECCCC020}" type="presParOf" srcId="{A3DF179F-FB48-4EF4-B44E-3FF4D719C182}" destId="{F3AD33F9-4573-4B9C-8096-FC5F56A0912A}" srcOrd="0" destOrd="0" presId="urn:microsoft.com/office/officeart/2005/8/layout/hierarchy6"/>
    <dgm:cxn modelId="{79DFC226-475C-46FA-9573-38BF6F2A979F}" type="presParOf" srcId="{0B73EB5B-20A3-4611-8B72-1BF8394E1CCE}" destId="{8F34A3E4-1EDC-45E4-A24C-874895B94AE5}" srcOrd="4" destOrd="0" presId="urn:microsoft.com/office/officeart/2005/8/layout/hierarchy6"/>
    <dgm:cxn modelId="{CFB4AC01-E731-41CC-B686-CF6CAA55CCB1}" type="presParOf" srcId="{8F34A3E4-1EDC-45E4-A24C-874895B94AE5}" destId="{AB85E1F7-2D8F-4056-A557-41C5837EE334}" srcOrd="0" destOrd="0" presId="urn:microsoft.com/office/officeart/2005/8/layout/hierarchy6"/>
    <dgm:cxn modelId="{659CB380-9BBE-4102-B40C-FC199754EB71}" type="presParOf" srcId="{8F34A3E4-1EDC-45E4-A24C-874895B94AE5}" destId="{8608752C-E87E-47B1-87B0-24FC1C23970B}" srcOrd="1" destOrd="0" presId="urn:microsoft.com/office/officeart/2005/8/layout/hierarchy6"/>
  </dgm:cxnLst>
  <dgm:bg/>
  <dgm:whole/>
</dgm:dataModel>
</file>

<file path=ppt/diagrams/data16.xml><?xml version="1.0" encoding="utf-8"?>
<dgm:dataModel xmlns:dgm="http://schemas.openxmlformats.org/drawingml/2006/diagram" xmlns:a="http://schemas.openxmlformats.org/drawingml/2006/main">
  <dgm:ptLst>
    <dgm:pt modelId="{169A0F0F-9F71-4A0E-B325-6197F5F521EA}" type="doc">
      <dgm:prSet loTypeId="urn:microsoft.com/office/officeart/2005/8/layout/radial4" loCatId="relationship" qsTypeId="urn:microsoft.com/office/officeart/2005/8/quickstyle/3d1" qsCatId="3D" csTypeId="urn:microsoft.com/office/officeart/2005/8/colors/accent1_2" csCatId="accent1" phldr="1"/>
      <dgm:spPr/>
      <dgm:t>
        <a:bodyPr/>
        <a:lstStyle/>
        <a:p>
          <a:endParaRPr lang="fr-FR"/>
        </a:p>
      </dgm:t>
    </dgm:pt>
    <dgm:pt modelId="{A2F2C2E1-1F7E-459B-B3E6-F84A3066C552}">
      <dgm:prSet phldrT="[Texte]"/>
      <dgm:spPr/>
      <dgm:t>
        <a:bodyPr/>
        <a:lstStyle/>
        <a:p>
          <a:r>
            <a:rPr lang="fr-FR" dirty="0" smtClean="0"/>
            <a:t>Le Master Plan</a:t>
          </a:r>
          <a:endParaRPr lang="fr-FR" dirty="0"/>
        </a:p>
      </dgm:t>
    </dgm:pt>
    <dgm:pt modelId="{D7579BE3-E29E-4E7A-A8F0-4D9CF047D0F6}" type="parTrans" cxnId="{CDB3D0CC-1FE4-40CC-9F60-A9EE2D6ED8C8}">
      <dgm:prSet/>
      <dgm:spPr/>
      <dgm:t>
        <a:bodyPr/>
        <a:lstStyle/>
        <a:p>
          <a:endParaRPr lang="fr-FR"/>
        </a:p>
      </dgm:t>
    </dgm:pt>
    <dgm:pt modelId="{550BC78E-33A9-495F-A3A4-32F440392D40}" type="sibTrans" cxnId="{CDB3D0CC-1FE4-40CC-9F60-A9EE2D6ED8C8}">
      <dgm:prSet/>
      <dgm:spPr/>
      <dgm:t>
        <a:bodyPr/>
        <a:lstStyle/>
        <a:p>
          <a:endParaRPr lang="fr-FR"/>
        </a:p>
      </dgm:t>
    </dgm:pt>
    <dgm:pt modelId="{DC5B04BA-CCE3-46DE-B1FA-875C39F46B9F}">
      <dgm:prSet phldrT="[Texte]"/>
      <dgm:spPr/>
      <dgm:t>
        <a:bodyPr/>
        <a:lstStyle/>
        <a:p>
          <a:r>
            <a:rPr lang="fr-FR" dirty="0" smtClean="0"/>
            <a:t>partenariat entre l'Algérie et l'Italie 2003</a:t>
          </a:r>
          <a:endParaRPr lang="fr-FR" dirty="0"/>
        </a:p>
      </dgm:t>
    </dgm:pt>
    <dgm:pt modelId="{11A45702-B53B-4AA6-9D21-006C5AA6DE64}" type="parTrans" cxnId="{BE8ECCAC-5626-40FB-A18D-8C6F54BA9E38}">
      <dgm:prSet/>
      <dgm:spPr/>
      <dgm:t>
        <a:bodyPr/>
        <a:lstStyle/>
        <a:p>
          <a:endParaRPr lang="fr-FR"/>
        </a:p>
      </dgm:t>
    </dgm:pt>
    <dgm:pt modelId="{1387C4BC-CD81-41DD-BC07-D7F0D5047FDA}" type="sibTrans" cxnId="{BE8ECCAC-5626-40FB-A18D-8C6F54BA9E38}">
      <dgm:prSet/>
      <dgm:spPr/>
      <dgm:t>
        <a:bodyPr/>
        <a:lstStyle/>
        <a:p>
          <a:endParaRPr lang="fr-FR"/>
        </a:p>
      </dgm:t>
    </dgm:pt>
    <dgm:pt modelId="{BD941A75-98E3-4785-B10F-4F6222CEB55E}">
      <dgm:prSet phldrT="[Texte]" custT="1"/>
      <dgm:spPr/>
      <dgm:t>
        <a:bodyPr/>
        <a:lstStyle/>
        <a:p>
          <a:pPr algn="ctr" rtl="0"/>
          <a:r>
            <a:rPr lang="fr-FR" sz="2700" dirty="0" smtClean="0"/>
            <a:t>Objectifs:</a:t>
          </a:r>
        </a:p>
        <a:p>
          <a:pPr algn="ctr" rtl="0"/>
          <a:r>
            <a:rPr lang="fr-FR" sz="2700" dirty="0" smtClean="0"/>
            <a:t>*</a:t>
          </a:r>
          <a:r>
            <a:rPr lang="fr-FR" sz="1200" dirty="0" smtClean="0"/>
            <a:t>Apporter une nouvelle méthode d'intervention.</a:t>
          </a:r>
        </a:p>
        <a:p>
          <a:pPr algn="l" rtl="0"/>
          <a:r>
            <a:rPr lang="fr-FR" sz="1200" dirty="0" smtClean="0"/>
            <a:t>*former et requalifier le personnel.</a:t>
          </a:r>
        </a:p>
        <a:p>
          <a:pPr algn="l" rtl="0"/>
          <a:r>
            <a:rPr lang="fr-FR" sz="1200" dirty="0" smtClean="0"/>
            <a:t>*Donner un élan majeur au patrimoine historique et culturel.</a:t>
          </a:r>
          <a:endParaRPr lang="fr-FR" sz="1200" dirty="0"/>
        </a:p>
      </dgm:t>
    </dgm:pt>
    <dgm:pt modelId="{B63D8EF1-0335-469B-BE01-2D2B2E3B2C97}" type="parTrans" cxnId="{54E42BFA-0DB6-44FA-AC76-354A6FAC027A}">
      <dgm:prSet/>
      <dgm:spPr/>
      <dgm:t>
        <a:bodyPr/>
        <a:lstStyle/>
        <a:p>
          <a:endParaRPr lang="fr-FR"/>
        </a:p>
      </dgm:t>
    </dgm:pt>
    <dgm:pt modelId="{49434379-D9FB-4B2C-8B4B-1ECEC4A75664}" type="sibTrans" cxnId="{54E42BFA-0DB6-44FA-AC76-354A6FAC027A}">
      <dgm:prSet/>
      <dgm:spPr/>
      <dgm:t>
        <a:bodyPr/>
        <a:lstStyle/>
        <a:p>
          <a:endParaRPr lang="fr-FR"/>
        </a:p>
      </dgm:t>
    </dgm:pt>
    <dgm:pt modelId="{ABF4EAB6-C4A7-4F51-AC86-B182621574A9}">
      <dgm:prSet phldrT="[Texte]" custT="1"/>
      <dgm:spPr/>
      <dgm:t>
        <a:bodyPr/>
        <a:lstStyle/>
        <a:p>
          <a:pPr algn="ctr"/>
          <a:r>
            <a:rPr lang="fr-FR" sz="2800" dirty="0" smtClean="0"/>
            <a:t>Etapes:</a:t>
          </a:r>
        </a:p>
        <a:p>
          <a:pPr algn="l"/>
          <a:r>
            <a:rPr lang="fr-FR" sz="1400" dirty="0" smtClean="0"/>
            <a:t>-l'acquisition des données générales.</a:t>
          </a:r>
        </a:p>
        <a:p>
          <a:pPr algn="l"/>
          <a:r>
            <a:rPr lang="fr-FR" sz="1400" dirty="0" smtClean="0"/>
            <a:t>-des données spécifiques et détaillées de la ville de Constantine.</a:t>
          </a:r>
        </a:p>
        <a:p>
          <a:pPr algn="l"/>
          <a:r>
            <a:rPr lang="fr-FR" sz="1400" dirty="0" smtClean="0"/>
            <a:t>-analyses.</a:t>
          </a:r>
        </a:p>
      </dgm:t>
    </dgm:pt>
    <dgm:pt modelId="{F98B17DC-1A34-43FE-A6C3-64922A50DDB1}" type="parTrans" cxnId="{3B50FFAC-6708-44C5-B364-202D2CC02DEC}">
      <dgm:prSet/>
      <dgm:spPr/>
      <dgm:t>
        <a:bodyPr/>
        <a:lstStyle/>
        <a:p>
          <a:endParaRPr lang="fr-FR"/>
        </a:p>
      </dgm:t>
    </dgm:pt>
    <dgm:pt modelId="{DBE2C77B-8453-4ADD-A732-DAF9EEA9D79C}" type="sibTrans" cxnId="{3B50FFAC-6708-44C5-B364-202D2CC02DEC}">
      <dgm:prSet/>
      <dgm:spPr/>
      <dgm:t>
        <a:bodyPr/>
        <a:lstStyle/>
        <a:p>
          <a:endParaRPr lang="fr-FR"/>
        </a:p>
      </dgm:t>
    </dgm:pt>
    <dgm:pt modelId="{999E9FD1-7EBA-4E3E-96D0-D4C5791BC06A}" type="pres">
      <dgm:prSet presAssocID="{169A0F0F-9F71-4A0E-B325-6197F5F521EA}" presName="cycle" presStyleCnt="0">
        <dgm:presLayoutVars>
          <dgm:chMax val="1"/>
          <dgm:dir/>
          <dgm:animLvl val="ctr"/>
          <dgm:resizeHandles val="exact"/>
        </dgm:presLayoutVars>
      </dgm:prSet>
      <dgm:spPr/>
      <dgm:t>
        <a:bodyPr/>
        <a:lstStyle/>
        <a:p>
          <a:endParaRPr lang="fr-FR"/>
        </a:p>
      </dgm:t>
    </dgm:pt>
    <dgm:pt modelId="{0F7525DB-D9B9-46B7-9D24-AC5BB0B7362D}" type="pres">
      <dgm:prSet presAssocID="{A2F2C2E1-1F7E-459B-B3E6-F84A3066C552}" presName="centerShape" presStyleLbl="node0" presStyleIdx="0" presStyleCnt="1"/>
      <dgm:spPr/>
      <dgm:t>
        <a:bodyPr/>
        <a:lstStyle/>
        <a:p>
          <a:endParaRPr lang="fr-FR"/>
        </a:p>
      </dgm:t>
    </dgm:pt>
    <dgm:pt modelId="{AEB1F23A-9D59-43EE-934B-115487735B24}" type="pres">
      <dgm:prSet presAssocID="{11A45702-B53B-4AA6-9D21-006C5AA6DE64}" presName="parTrans" presStyleLbl="bgSibTrans2D1" presStyleIdx="0" presStyleCnt="3"/>
      <dgm:spPr/>
      <dgm:t>
        <a:bodyPr/>
        <a:lstStyle/>
        <a:p>
          <a:endParaRPr lang="fr-FR"/>
        </a:p>
      </dgm:t>
    </dgm:pt>
    <dgm:pt modelId="{E7C02997-0FD4-4C93-886C-A692DF05D96B}" type="pres">
      <dgm:prSet presAssocID="{DC5B04BA-CCE3-46DE-B1FA-875C39F46B9F}" presName="node" presStyleLbl="node1" presStyleIdx="0" presStyleCnt="3">
        <dgm:presLayoutVars>
          <dgm:bulletEnabled val="1"/>
        </dgm:presLayoutVars>
      </dgm:prSet>
      <dgm:spPr/>
      <dgm:t>
        <a:bodyPr/>
        <a:lstStyle/>
        <a:p>
          <a:endParaRPr lang="fr-FR"/>
        </a:p>
      </dgm:t>
    </dgm:pt>
    <dgm:pt modelId="{AED812DF-15CA-42D0-9359-BE25507457F9}" type="pres">
      <dgm:prSet presAssocID="{B63D8EF1-0335-469B-BE01-2D2B2E3B2C97}" presName="parTrans" presStyleLbl="bgSibTrans2D1" presStyleIdx="1" presStyleCnt="3"/>
      <dgm:spPr/>
      <dgm:t>
        <a:bodyPr/>
        <a:lstStyle/>
        <a:p>
          <a:endParaRPr lang="fr-FR"/>
        </a:p>
      </dgm:t>
    </dgm:pt>
    <dgm:pt modelId="{6C425178-1D45-4B30-AFD5-FBEE759521E3}" type="pres">
      <dgm:prSet presAssocID="{BD941A75-98E3-4785-B10F-4F6222CEB55E}" presName="node" presStyleLbl="node1" presStyleIdx="1" presStyleCnt="3">
        <dgm:presLayoutVars>
          <dgm:bulletEnabled val="1"/>
        </dgm:presLayoutVars>
      </dgm:prSet>
      <dgm:spPr/>
      <dgm:t>
        <a:bodyPr/>
        <a:lstStyle/>
        <a:p>
          <a:endParaRPr lang="fr-FR"/>
        </a:p>
      </dgm:t>
    </dgm:pt>
    <dgm:pt modelId="{0F430BFB-5084-460A-87C5-0B9719A20D91}" type="pres">
      <dgm:prSet presAssocID="{F98B17DC-1A34-43FE-A6C3-64922A50DDB1}" presName="parTrans" presStyleLbl="bgSibTrans2D1" presStyleIdx="2" presStyleCnt="3"/>
      <dgm:spPr/>
      <dgm:t>
        <a:bodyPr/>
        <a:lstStyle/>
        <a:p>
          <a:endParaRPr lang="fr-FR"/>
        </a:p>
      </dgm:t>
    </dgm:pt>
    <dgm:pt modelId="{B9905F28-22F3-4EDF-B56D-C1E68996A904}" type="pres">
      <dgm:prSet presAssocID="{ABF4EAB6-C4A7-4F51-AC86-B182621574A9}" presName="node" presStyleLbl="node1" presStyleIdx="2" presStyleCnt="3">
        <dgm:presLayoutVars>
          <dgm:bulletEnabled val="1"/>
        </dgm:presLayoutVars>
      </dgm:prSet>
      <dgm:spPr/>
      <dgm:t>
        <a:bodyPr/>
        <a:lstStyle/>
        <a:p>
          <a:endParaRPr lang="fr-FR"/>
        </a:p>
      </dgm:t>
    </dgm:pt>
  </dgm:ptLst>
  <dgm:cxnLst>
    <dgm:cxn modelId="{973ACDBF-B453-4CDE-ABE2-7411EB7483FF}" type="presOf" srcId="{F98B17DC-1A34-43FE-A6C3-64922A50DDB1}" destId="{0F430BFB-5084-460A-87C5-0B9719A20D91}" srcOrd="0" destOrd="0" presId="urn:microsoft.com/office/officeart/2005/8/layout/radial4"/>
    <dgm:cxn modelId="{FB3EBCAE-0FD4-45CF-95B9-679FF317DF9D}" type="presOf" srcId="{169A0F0F-9F71-4A0E-B325-6197F5F521EA}" destId="{999E9FD1-7EBA-4E3E-96D0-D4C5791BC06A}" srcOrd="0" destOrd="0" presId="urn:microsoft.com/office/officeart/2005/8/layout/radial4"/>
    <dgm:cxn modelId="{FE17D6E4-0AEE-4E13-A957-815EE4F33399}" type="presOf" srcId="{11A45702-B53B-4AA6-9D21-006C5AA6DE64}" destId="{AEB1F23A-9D59-43EE-934B-115487735B24}" srcOrd="0" destOrd="0" presId="urn:microsoft.com/office/officeart/2005/8/layout/radial4"/>
    <dgm:cxn modelId="{8CD6BEA6-B900-468F-8217-FF6B9F80DC1E}" type="presOf" srcId="{A2F2C2E1-1F7E-459B-B3E6-F84A3066C552}" destId="{0F7525DB-D9B9-46B7-9D24-AC5BB0B7362D}" srcOrd="0" destOrd="0" presId="urn:microsoft.com/office/officeart/2005/8/layout/radial4"/>
    <dgm:cxn modelId="{54E42BFA-0DB6-44FA-AC76-354A6FAC027A}" srcId="{A2F2C2E1-1F7E-459B-B3E6-F84A3066C552}" destId="{BD941A75-98E3-4785-B10F-4F6222CEB55E}" srcOrd="1" destOrd="0" parTransId="{B63D8EF1-0335-469B-BE01-2D2B2E3B2C97}" sibTransId="{49434379-D9FB-4B2C-8B4B-1ECEC4A75664}"/>
    <dgm:cxn modelId="{3B50FFAC-6708-44C5-B364-202D2CC02DEC}" srcId="{A2F2C2E1-1F7E-459B-B3E6-F84A3066C552}" destId="{ABF4EAB6-C4A7-4F51-AC86-B182621574A9}" srcOrd="2" destOrd="0" parTransId="{F98B17DC-1A34-43FE-A6C3-64922A50DDB1}" sibTransId="{DBE2C77B-8453-4ADD-A732-DAF9EEA9D79C}"/>
    <dgm:cxn modelId="{5BD69031-9554-4FB7-A2E6-DB99791032BB}" type="presOf" srcId="{ABF4EAB6-C4A7-4F51-AC86-B182621574A9}" destId="{B9905F28-22F3-4EDF-B56D-C1E68996A904}" srcOrd="0" destOrd="0" presId="urn:microsoft.com/office/officeart/2005/8/layout/radial4"/>
    <dgm:cxn modelId="{4E26537B-FD49-4F21-97B4-6A4C8A62A592}" type="presOf" srcId="{BD941A75-98E3-4785-B10F-4F6222CEB55E}" destId="{6C425178-1D45-4B30-AFD5-FBEE759521E3}" srcOrd="0" destOrd="0" presId="urn:microsoft.com/office/officeart/2005/8/layout/radial4"/>
    <dgm:cxn modelId="{2E5CCE85-92F0-4D19-83B8-DF5DA024ABAC}" type="presOf" srcId="{DC5B04BA-CCE3-46DE-B1FA-875C39F46B9F}" destId="{E7C02997-0FD4-4C93-886C-A692DF05D96B}" srcOrd="0" destOrd="0" presId="urn:microsoft.com/office/officeart/2005/8/layout/radial4"/>
    <dgm:cxn modelId="{CDB3D0CC-1FE4-40CC-9F60-A9EE2D6ED8C8}" srcId="{169A0F0F-9F71-4A0E-B325-6197F5F521EA}" destId="{A2F2C2E1-1F7E-459B-B3E6-F84A3066C552}" srcOrd="0" destOrd="0" parTransId="{D7579BE3-E29E-4E7A-A8F0-4D9CF047D0F6}" sibTransId="{550BC78E-33A9-495F-A3A4-32F440392D40}"/>
    <dgm:cxn modelId="{BE8ECCAC-5626-40FB-A18D-8C6F54BA9E38}" srcId="{A2F2C2E1-1F7E-459B-B3E6-F84A3066C552}" destId="{DC5B04BA-CCE3-46DE-B1FA-875C39F46B9F}" srcOrd="0" destOrd="0" parTransId="{11A45702-B53B-4AA6-9D21-006C5AA6DE64}" sibTransId="{1387C4BC-CD81-41DD-BC07-D7F0D5047FDA}"/>
    <dgm:cxn modelId="{D3A0B331-F5B1-44A5-A9C5-EF3274EDE2AE}" type="presOf" srcId="{B63D8EF1-0335-469B-BE01-2D2B2E3B2C97}" destId="{AED812DF-15CA-42D0-9359-BE25507457F9}" srcOrd="0" destOrd="0" presId="urn:microsoft.com/office/officeart/2005/8/layout/radial4"/>
    <dgm:cxn modelId="{1171C88F-2236-4A47-82A5-587C834292DD}" type="presParOf" srcId="{999E9FD1-7EBA-4E3E-96D0-D4C5791BC06A}" destId="{0F7525DB-D9B9-46B7-9D24-AC5BB0B7362D}" srcOrd="0" destOrd="0" presId="urn:microsoft.com/office/officeart/2005/8/layout/radial4"/>
    <dgm:cxn modelId="{51846ECB-1967-4750-98C5-BC1A8F2C6630}" type="presParOf" srcId="{999E9FD1-7EBA-4E3E-96D0-D4C5791BC06A}" destId="{AEB1F23A-9D59-43EE-934B-115487735B24}" srcOrd="1" destOrd="0" presId="urn:microsoft.com/office/officeart/2005/8/layout/radial4"/>
    <dgm:cxn modelId="{7D7714D3-CF04-4EC0-8DDF-F72082763124}" type="presParOf" srcId="{999E9FD1-7EBA-4E3E-96D0-D4C5791BC06A}" destId="{E7C02997-0FD4-4C93-886C-A692DF05D96B}" srcOrd="2" destOrd="0" presId="urn:microsoft.com/office/officeart/2005/8/layout/radial4"/>
    <dgm:cxn modelId="{5E076CB0-4ACF-4496-B52C-E09E68C6A751}" type="presParOf" srcId="{999E9FD1-7EBA-4E3E-96D0-D4C5791BC06A}" destId="{AED812DF-15CA-42D0-9359-BE25507457F9}" srcOrd="3" destOrd="0" presId="urn:microsoft.com/office/officeart/2005/8/layout/radial4"/>
    <dgm:cxn modelId="{89A61842-B3C7-4A23-BF90-5D8E8CF931C1}" type="presParOf" srcId="{999E9FD1-7EBA-4E3E-96D0-D4C5791BC06A}" destId="{6C425178-1D45-4B30-AFD5-FBEE759521E3}" srcOrd="4" destOrd="0" presId="urn:microsoft.com/office/officeart/2005/8/layout/radial4"/>
    <dgm:cxn modelId="{C1B2DDA5-2EBB-42EF-A85E-A94B56C5DE80}" type="presParOf" srcId="{999E9FD1-7EBA-4E3E-96D0-D4C5791BC06A}" destId="{0F430BFB-5084-460A-87C5-0B9719A20D91}" srcOrd="5" destOrd="0" presId="urn:microsoft.com/office/officeart/2005/8/layout/radial4"/>
    <dgm:cxn modelId="{36C63F14-D0BB-427F-8D8B-B66F98914E09}" type="presParOf" srcId="{999E9FD1-7EBA-4E3E-96D0-D4C5791BC06A}" destId="{B9905F28-22F3-4EDF-B56D-C1E68996A904}" srcOrd="6" destOrd="0" presId="urn:microsoft.com/office/officeart/2005/8/layout/radial4"/>
  </dgm:cxnLst>
  <dgm:bg/>
  <dgm:whole/>
</dgm:dataModel>
</file>

<file path=ppt/diagrams/data17.xml><?xml version="1.0" encoding="utf-8"?>
<dgm:dataModel xmlns:dgm="http://schemas.openxmlformats.org/drawingml/2006/diagram" xmlns:a="http://schemas.openxmlformats.org/drawingml/2006/main">
  <dgm:ptLst>
    <dgm:pt modelId="{EA7CAE82-B4AF-45EB-B073-5F83D882D56E}" type="doc">
      <dgm:prSet loTypeId="urn:microsoft.com/office/officeart/2005/8/layout/hList9" loCatId="list" qsTypeId="urn:microsoft.com/office/officeart/2005/8/quickstyle/simple1" qsCatId="simple" csTypeId="urn:microsoft.com/office/officeart/2005/8/colors/accent1_2" csCatId="accent1" phldr="1"/>
      <dgm:spPr/>
      <dgm:t>
        <a:bodyPr/>
        <a:lstStyle/>
        <a:p>
          <a:endParaRPr lang="fr-FR"/>
        </a:p>
      </dgm:t>
    </dgm:pt>
    <dgm:pt modelId="{E66A408C-4115-40A1-A40A-866E02127109}">
      <dgm:prSet phldrT="[Texte]"/>
      <dgm:spPr/>
      <dgm:t>
        <a:bodyPr/>
        <a:lstStyle/>
        <a:p>
          <a:r>
            <a:rPr lang="fr-FR" dirty="0" smtClean="0"/>
            <a:t>Actions</a:t>
          </a:r>
          <a:endParaRPr lang="fr-FR" dirty="0"/>
        </a:p>
      </dgm:t>
    </dgm:pt>
    <dgm:pt modelId="{F38DE81E-DA71-4056-834D-4476E9EFF731}" type="parTrans" cxnId="{2FB450EA-264C-4083-89EC-C579D18BBF62}">
      <dgm:prSet/>
      <dgm:spPr/>
      <dgm:t>
        <a:bodyPr/>
        <a:lstStyle/>
        <a:p>
          <a:endParaRPr lang="fr-FR"/>
        </a:p>
      </dgm:t>
    </dgm:pt>
    <dgm:pt modelId="{4C1C20AF-D378-487E-A50B-7D7BC71A108C}" type="sibTrans" cxnId="{2FB450EA-264C-4083-89EC-C579D18BBF62}">
      <dgm:prSet/>
      <dgm:spPr/>
      <dgm:t>
        <a:bodyPr/>
        <a:lstStyle/>
        <a:p>
          <a:endParaRPr lang="fr-FR"/>
        </a:p>
      </dgm:t>
    </dgm:pt>
    <dgm:pt modelId="{35383D50-D3CF-44D6-9972-E18FEE00CDF6}">
      <dgm:prSet phldrT="[Texte]"/>
      <dgm:spPr/>
      <dgm:t>
        <a:bodyPr/>
        <a:lstStyle/>
        <a:p>
          <a:r>
            <a:rPr lang="fr-FR" dirty="0" smtClean="0"/>
            <a:t>-création d'une  nouvelle passerelle  piétonnière enjambant les gorges du </a:t>
          </a:r>
          <a:r>
            <a:rPr lang="fr-FR" dirty="0" err="1" smtClean="0"/>
            <a:t>Rhumel</a:t>
          </a:r>
          <a:r>
            <a:rPr lang="fr-FR" dirty="0" smtClean="0"/>
            <a:t> depuis le parking à étages qui était en cours de construction à l'époque (2005) et le rocher.</a:t>
          </a:r>
        </a:p>
        <a:p>
          <a:r>
            <a:rPr lang="fr-FR" dirty="0" smtClean="0"/>
            <a:t>-La réalisation de voies piétonnes </a:t>
          </a:r>
        </a:p>
        <a:p>
          <a:r>
            <a:rPr lang="fr-FR" dirty="0" smtClean="0"/>
            <a:t>-Création d'un théâtre en plein air dans la partie basse.</a:t>
          </a:r>
        </a:p>
        <a:p>
          <a:r>
            <a:rPr lang="fr-FR" dirty="0" smtClean="0"/>
            <a:t>-Création de nouvelles places dans la partie basse.</a:t>
          </a:r>
        </a:p>
        <a:p>
          <a:r>
            <a:rPr lang="fr-FR" dirty="0" smtClean="0"/>
            <a:t>-Création de jardins et d'équipements touristiques toujours dans la partie basse de la médina.</a:t>
          </a:r>
          <a:endParaRPr lang="fr-FR" dirty="0"/>
        </a:p>
      </dgm:t>
    </dgm:pt>
    <dgm:pt modelId="{C1C62DEB-F921-457B-99F2-8CE031988412}" type="parTrans" cxnId="{4EC67F89-EA02-4C50-B332-9F6249004B21}">
      <dgm:prSet/>
      <dgm:spPr/>
      <dgm:t>
        <a:bodyPr/>
        <a:lstStyle/>
        <a:p>
          <a:endParaRPr lang="fr-FR"/>
        </a:p>
      </dgm:t>
    </dgm:pt>
    <dgm:pt modelId="{0154D3EB-577D-48E5-902F-CB92B32FE210}" type="sibTrans" cxnId="{4EC67F89-EA02-4C50-B332-9F6249004B21}">
      <dgm:prSet/>
      <dgm:spPr/>
      <dgm:t>
        <a:bodyPr/>
        <a:lstStyle/>
        <a:p>
          <a:endParaRPr lang="fr-FR"/>
        </a:p>
      </dgm:t>
    </dgm:pt>
    <dgm:pt modelId="{D34F8818-F033-4CAA-9650-02BDAC47DC6C}" type="pres">
      <dgm:prSet presAssocID="{EA7CAE82-B4AF-45EB-B073-5F83D882D56E}" presName="list" presStyleCnt="0">
        <dgm:presLayoutVars>
          <dgm:dir/>
          <dgm:animLvl val="lvl"/>
        </dgm:presLayoutVars>
      </dgm:prSet>
      <dgm:spPr/>
      <dgm:t>
        <a:bodyPr/>
        <a:lstStyle/>
        <a:p>
          <a:endParaRPr lang="fr-FR"/>
        </a:p>
      </dgm:t>
    </dgm:pt>
    <dgm:pt modelId="{EB2A0F1D-5997-4D93-BD65-4EE7696731C0}" type="pres">
      <dgm:prSet presAssocID="{E66A408C-4115-40A1-A40A-866E02127109}" presName="posSpace" presStyleCnt="0"/>
      <dgm:spPr/>
    </dgm:pt>
    <dgm:pt modelId="{B483BD13-4797-41CF-85A8-442F8981CDF5}" type="pres">
      <dgm:prSet presAssocID="{E66A408C-4115-40A1-A40A-866E02127109}" presName="vertFlow" presStyleCnt="0"/>
      <dgm:spPr/>
    </dgm:pt>
    <dgm:pt modelId="{D906C9A8-E7B8-4C36-B3CD-4D2724B67BF2}" type="pres">
      <dgm:prSet presAssocID="{E66A408C-4115-40A1-A40A-866E02127109}" presName="topSpace" presStyleCnt="0"/>
      <dgm:spPr/>
    </dgm:pt>
    <dgm:pt modelId="{452BBE55-8BA6-4A41-9496-302D15CD71AB}" type="pres">
      <dgm:prSet presAssocID="{E66A408C-4115-40A1-A40A-866E02127109}" presName="firstComp" presStyleCnt="0"/>
      <dgm:spPr/>
    </dgm:pt>
    <dgm:pt modelId="{D23F2910-DCA1-4FFC-A5A2-96EF2C5EC6F1}" type="pres">
      <dgm:prSet presAssocID="{E66A408C-4115-40A1-A40A-866E02127109}" presName="firstChild" presStyleLbl="bgAccFollowNode1" presStyleIdx="0" presStyleCnt="1" custScaleY="357216"/>
      <dgm:spPr/>
      <dgm:t>
        <a:bodyPr/>
        <a:lstStyle/>
        <a:p>
          <a:endParaRPr lang="fr-FR"/>
        </a:p>
      </dgm:t>
    </dgm:pt>
    <dgm:pt modelId="{C2CD947B-3C2C-43FA-89E9-010D1BA21C5F}" type="pres">
      <dgm:prSet presAssocID="{E66A408C-4115-40A1-A40A-866E02127109}" presName="firstChildTx" presStyleLbl="bgAccFollowNode1" presStyleIdx="0" presStyleCnt="1">
        <dgm:presLayoutVars>
          <dgm:bulletEnabled val="1"/>
        </dgm:presLayoutVars>
      </dgm:prSet>
      <dgm:spPr/>
      <dgm:t>
        <a:bodyPr/>
        <a:lstStyle/>
        <a:p>
          <a:endParaRPr lang="fr-FR"/>
        </a:p>
      </dgm:t>
    </dgm:pt>
    <dgm:pt modelId="{66E86C52-F8D0-4975-A0EA-897610546D9C}" type="pres">
      <dgm:prSet presAssocID="{E66A408C-4115-40A1-A40A-866E02127109}" presName="negSpace" presStyleCnt="0"/>
      <dgm:spPr/>
    </dgm:pt>
    <dgm:pt modelId="{3F489B22-77F9-4C44-9FD0-1224993B8A9B}" type="pres">
      <dgm:prSet presAssocID="{E66A408C-4115-40A1-A40A-866E02127109}" presName="circle" presStyleLbl="node1" presStyleIdx="0" presStyleCnt="1"/>
      <dgm:spPr/>
      <dgm:t>
        <a:bodyPr/>
        <a:lstStyle/>
        <a:p>
          <a:endParaRPr lang="fr-FR"/>
        </a:p>
      </dgm:t>
    </dgm:pt>
  </dgm:ptLst>
  <dgm:cxnLst>
    <dgm:cxn modelId="{92572B73-B591-4DB1-82BE-3AB5C88B0D32}" type="presOf" srcId="{35383D50-D3CF-44D6-9972-E18FEE00CDF6}" destId="{C2CD947B-3C2C-43FA-89E9-010D1BA21C5F}" srcOrd="1" destOrd="0" presId="urn:microsoft.com/office/officeart/2005/8/layout/hList9"/>
    <dgm:cxn modelId="{32482BDF-38B6-4521-9952-6FC6541D74AE}" type="presOf" srcId="{EA7CAE82-B4AF-45EB-B073-5F83D882D56E}" destId="{D34F8818-F033-4CAA-9650-02BDAC47DC6C}" srcOrd="0" destOrd="0" presId="urn:microsoft.com/office/officeart/2005/8/layout/hList9"/>
    <dgm:cxn modelId="{2FB450EA-264C-4083-89EC-C579D18BBF62}" srcId="{EA7CAE82-B4AF-45EB-B073-5F83D882D56E}" destId="{E66A408C-4115-40A1-A40A-866E02127109}" srcOrd="0" destOrd="0" parTransId="{F38DE81E-DA71-4056-834D-4476E9EFF731}" sibTransId="{4C1C20AF-D378-487E-A50B-7D7BC71A108C}"/>
    <dgm:cxn modelId="{4CDA87FF-41B2-463A-A1C4-C730084A1141}" type="presOf" srcId="{E66A408C-4115-40A1-A40A-866E02127109}" destId="{3F489B22-77F9-4C44-9FD0-1224993B8A9B}" srcOrd="0" destOrd="0" presId="urn:microsoft.com/office/officeart/2005/8/layout/hList9"/>
    <dgm:cxn modelId="{4EC67F89-EA02-4C50-B332-9F6249004B21}" srcId="{E66A408C-4115-40A1-A40A-866E02127109}" destId="{35383D50-D3CF-44D6-9972-E18FEE00CDF6}" srcOrd="0" destOrd="0" parTransId="{C1C62DEB-F921-457B-99F2-8CE031988412}" sibTransId="{0154D3EB-577D-48E5-902F-CB92B32FE210}"/>
    <dgm:cxn modelId="{3F35C538-6AE1-4B2E-B06C-BB8EF6C0243C}" type="presOf" srcId="{35383D50-D3CF-44D6-9972-E18FEE00CDF6}" destId="{D23F2910-DCA1-4FFC-A5A2-96EF2C5EC6F1}" srcOrd="0" destOrd="0" presId="urn:microsoft.com/office/officeart/2005/8/layout/hList9"/>
    <dgm:cxn modelId="{C88FA530-2178-4353-A330-BEB84D78B016}" type="presParOf" srcId="{D34F8818-F033-4CAA-9650-02BDAC47DC6C}" destId="{EB2A0F1D-5997-4D93-BD65-4EE7696731C0}" srcOrd="0" destOrd="0" presId="urn:microsoft.com/office/officeart/2005/8/layout/hList9"/>
    <dgm:cxn modelId="{28435E1A-6C06-4EC1-BAF8-85E324882646}" type="presParOf" srcId="{D34F8818-F033-4CAA-9650-02BDAC47DC6C}" destId="{B483BD13-4797-41CF-85A8-442F8981CDF5}" srcOrd="1" destOrd="0" presId="urn:microsoft.com/office/officeart/2005/8/layout/hList9"/>
    <dgm:cxn modelId="{9F1BCD02-1FE6-4C49-8B03-3C9380DE49C3}" type="presParOf" srcId="{B483BD13-4797-41CF-85A8-442F8981CDF5}" destId="{D906C9A8-E7B8-4C36-B3CD-4D2724B67BF2}" srcOrd="0" destOrd="0" presId="urn:microsoft.com/office/officeart/2005/8/layout/hList9"/>
    <dgm:cxn modelId="{762D6CCD-8801-4926-893A-11629656D6DF}" type="presParOf" srcId="{B483BD13-4797-41CF-85A8-442F8981CDF5}" destId="{452BBE55-8BA6-4A41-9496-302D15CD71AB}" srcOrd="1" destOrd="0" presId="urn:microsoft.com/office/officeart/2005/8/layout/hList9"/>
    <dgm:cxn modelId="{0AAB3BE8-186D-420D-B555-B35D09B9E070}" type="presParOf" srcId="{452BBE55-8BA6-4A41-9496-302D15CD71AB}" destId="{D23F2910-DCA1-4FFC-A5A2-96EF2C5EC6F1}" srcOrd="0" destOrd="0" presId="urn:microsoft.com/office/officeart/2005/8/layout/hList9"/>
    <dgm:cxn modelId="{ED53B598-E572-4FAB-8967-C7DD6DF2F753}" type="presParOf" srcId="{452BBE55-8BA6-4A41-9496-302D15CD71AB}" destId="{C2CD947B-3C2C-43FA-89E9-010D1BA21C5F}" srcOrd="1" destOrd="0" presId="urn:microsoft.com/office/officeart/2005/8/layout/hList9"/>
    <dgm:cxn modelId="{8EE4E7D1-98AF-488B-8990-A1329BBCFA04}" type="presParOf" srcId="{D34F8818-F033-4CAA-9650-02BDAC47DC6C}" destId="{66E86C52-F8D0-4975-A0EA-897610546D9C}" srcOrd="2" destOrd="0" presId="urn:microsoft.com/office/officeart/2005/8/layout/hList9"/>
    <dgm:cxn modelId="{D4F8490F-64D7-4D53-AF13-EE88F7C2470F}" type="presParOf" srcId="{D34F8818-F033-4CAA-9650-02BDAC47DC6C}" destId="{3F489B22-77F9-4C44-9FD0-1224993B8A9B}" srcOrd="3" destOrd="0" presId="urn:microsoft.com/office/officeart/2005/8/layout/hList9"/>
  </dgm:cxnLst>
  <dgm:bg/>
  <dgm:whole/>
</dgm:dataModel>
</file>

<file path=ppt/diagrams/data18.xml><?xml version="1.0" encoding="utf-8"?>
<dgm:dataModel xmlns:dgm="http://schemas.openxmlformats.org/drawingml/2006/diagram" xmlns:a="http://schemas.openxmlformats.org/drawingml/2006/main">
  <dgm:ptLst>
    <dgm:pt modelId="{A8A0922F-D025-49AA-8D89-B28C5065DB93}"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fr-FR"/>
        </a:p>
      </dgm:t>
    </dgm:pt>
    <dgm:pt modelId="{DBC0199B-3439-4E8D-A167-2C399343B717}">
      <dgm:prSet phldrT="[Texte]"/>
      <dgm:spPr/>
      <dgm:t>
        <a:bodyPr/>
        <a:lstStyle/>
        <a:p>
          <a:r>
            <a:rPr lang="fr-FR" dirty="0" smtClean="0"/>
            <a:t>Projet du président</a:t>
          </a:r>
          <a:endParaRPr lang="fr-FR" dirty="0"/>
        </a:p>
      </dgm:t>
    </dgm:pt>
    <dgm:pt modelId="{7AB14D73-BA38-4FA1-8DA5-7A0AD8D64D6A}" type="parTrans" cxnId="{24F5D5CE-EDD5-4399-898D-8BC30AC62A4D}">
      <dgm:prSet/>
      <dgm:spPr/>
      <dgm:t>
        <a:bodyPr/>
        <a:lstStyle/>
        <a:p>
          <a:endParaRPr lang="fr-FR"/>
        </a:p>
      </dgm:t>
    </dgm:pt>
    <dgm:pt modelId="{B1D19115-72D0-4C5D-BDFE-059673F12B40}" type="sibTrans" cxnId="{24F5D5CE-EDD5-4399-898D-8BC30AC62A4D}">
      <dgm:prSet/>
      <dgm:spPr/>
      <dgm:t>
        <a:bodyPr/>
        <a:lstStyle/>
        <a:p>
          <a:endParaRPr lang="fr-FR"/>
        </a:p>
      </dgm:t>
    </dgm:pt>
    <dgm:pt modelId="{685424EE-C742-4187-A1CD-82B6BB31AB23}">
      <dgm:prSet phldrT="[Texte]"/>
      <dgm:spPr/>
      <dgm:t>
        <a:bodyPr/>
        <a:lstStyle/>
        <a:p>
          <a:r>
            <a:rPr lang="fr-FR" dirty="0" err="1" smtClean="0"/>
            <a:t>Ministere</a:t>
          </a:r>
          <a:r>
            <a:rPr lang="fr-FR" dirty="0" smtClean="0"/>
            <a:t> h u (Dirigé)</a:t>
          </a:r>
          <a:endParaRPr lang="fr-FR" dirty="0"/>
        </a:p>
      </dgm:t>
    </dgm:pt>
    <dgm:pt modelId="{48FFFA72-17BB-4172-930D-368DAF2BB96B}" type="parTrans" cxnId="{0208DD73-978B-49BB-B72D-1ECB63699419}">
      <dgm:prSet/>
      <dgm:spPr/>
      <dgm:t>
        <a:bodyPr/>
        <a:lstStyle/>
        <a:p>
          <a:endParaRPr lang="fr-FR"/>
        </a:p>
      </dgm:t>
    </dgm:pt>
    <dgm:pt modelId="{5BDAA607-996E-45AE-B087-87CB2EE287AC}" type="sibTrans" cxnId="{0208DD73-978B-49BB-B72D-1ECB63699419}">
      <dgm:prSet/>
      <dgm:spPr/>
      <dgm:t>
        <a:bodyPr/>
        <a:lstStyle/>
        <a:p>
          <a:endParaRPr lang="fr-FR"/>
        </a:p>
      </dgm:t>
    </dgm:pt>
    <dgm:pt modelId="{FA833420-5649-420D-A644-416A3D227B59}">
      <dgm:prSet phldrT="[Texte]"/>
      <dgm:spPr/>
      <dgm:t>
        <a:bodyPr/>
        <a:lstStyle/>
        <a:p>
          <a:r>
            <a:rPr lang="fr-FR" dirty="0" smtClean="0"/>
            <a:t>DUC (Suivi)</a:t>
          </a:r>
          <a:endParaRPr lang="fr-FR" dirty="0"/>
        </a:p>
      </dgm:t>
    </dgm:pt>
    <dgm:pt modelId="{C5C23051-3EA4-46CA-8360-6D93A1A54794}" type="parTrans" cxnId="{69FAC5AA-64A0-4657-911E-1E9821D93770}">
      <dgm:prSet/>
      <dgm:spPr/>
      <dgm:t>
        <a:bodyPr/>
        <a:lstStyle/>
        <a:p>
          <a:endParaRPr lang="fr-FR"/>
        </a:p>
      </dgm:t>
    </dgm:pt>
    <dgm:pt modelId="{9CBCD305-F6BB-4BA7-8FA2-0FE13144AA34}" type="sibTrans" cxnId="{69FAC5AA-64A0-4657-911E-1E9821D93770}">
      <dgm:prSet/>
      <dgm:spPr/>
      <dgm:t>
        <a:bodyPr/>
        <a:lstStyle/>
        <a:p>
          <a:endParaRPr lang="fr-FR"/>
        </a:p>
      </dgm:t>
    </dgm:pt>
    <dgm:pt modelId="{61505FCF-5B80-4199-BA51-ACAD4D87C6BB}">
      <dgm:prSet phldrT="[Texte]"/>
      <dgm:spPr/>
      <dgm:t>
        <a:bodyPr/>
        <a:lstStyle/>
        <a:p>
          <a:r>
            <a:rPr lang="fr-FR" dirty="0" smtClean="0"/>
            <a:t>Equipe italienne</a:t>
          </a:r>
          <a:endParaRPr lang="fr-FR" dirty="0"/>
        </a:p>
      </dgm:t>
    </dgm:pt>
    <dgm:pt modelId="{A4941FF1-468E-46D4-9EEE-B7CE1492AB0B}" type="parTrans" cxnId="{7B66E1C5-DB9D-42F7-9D8C-C7400EA8F319}">
      <dgm:prSet/>
      <dgm:spPr/>
      <dgm:t>
        <a:bodyPr/>
        <a:lstStyle/>
        <a:p>
          <a:endParaRPr lang="fr-FR"/>
        </a:p>
      </dgm:t>
    </dgm:pt>
    <dgm:pt modelId="{DDF91420-017E-49E2-996D-814D81803160}" type="sibTrans" cxnId="{7B66E1C5-DB9D-42F7-9D8C-C7400EA8F319}">
      <dgm:prSet/>
      <dgm:spPr/>
      <dgm:t>
        <a:bodyPr/>
        <a:lstStyle/>
        <a:p>
          <a:endParaRPr lang="fr-FR"/>
        </a:p>
      </dgm:t>
    </dgm:pt>
    <dgm:pt modelId="{C19ADE46-EBB2-45B4-9BB6-BB2E8A550485}">
      <dgm:prSet phldrT="[Texte]"/>
      <dgm:spPr/>
      <dgm:t>
        <a:bodyPr/>
        <a:lstStyle/>
        <a:p>
          <a:r>
            <a:rPr lang="fr-FR" dirty="0" smtClean="0"/>
            <a:t>DPC (Chef du projet)</a:t>
          </a:r>
          <a:endParaRPr lang="fr-FR" dirty="0"/>
        </a:p>
      </dgm:t>
    </dgm:pt>
    <dgm:pt modelId="{A4DECF3C-DA47-42D9-A55C-07449CF7E9CF}" type="parTrans" cxnId="{9AE479A2-78AB-43A9-8B38-F299816B0E11}">
      <dgm:prSet/>
      <dgm:spPr/>
      <dgm:t>
        <a:bodyPr/>
        <a:lstStyle/>
        <a:p>
          <a:endParaRPr lang="fr-FR"/>
        </a:p>
      </dgm:t>
    </dgm:pt>
    <dgm:pt modelId="{655F0231-59CF-49E2-A298-7083A2709A71}" type="sibTrans" cxnId="{9AE479A2-78AB-43A9-8B38-F299816B0E11}">
      <dgm:prSet/>
      <dgm:spPr/>
      <dgm:t>
        <a:bodyPr/>
        <a:lstStyle/>
        <a:p>
          <a:endParaRPr lang="fr-FR"/>
        </a:p>
      </dgm:t>
    </dgm:pt>
    <dgm:pt modelId="{A5FF4197-B6F0-40CF-A589-D8A39C6B215C}" type="pres">
      <dgm:prSet presAssocID="{A8A0922F-D025-49AA-8D89-B28C5065DB93}" presName="diagram" presStyleCnt="0">
        <dgm:presLayoutVars>
          <dgm:chPref val="1"/>
          <dgm:dir/>
          <dgm:animOne val="branch"/>
          <dgm:animLvl val="lvl"/>
          <dgm:resizeHandles val="exact"/>
        </dgm:presLayoutVars>
      </dgm:prSet>
      <dgm:spPr/>
      <dgm:t>
        <a:bodyPr/>
        <a:lstStyle/>
        <a:p>
          <a:endParaRPr lang="fr-FR"/>
        </a:p>
      </dgm:t>
    </dgm:pt>
    <dgm:pt modelId="{7DFAF95C-EE27-480A-898E-A14EFA6C203A}" type="pres">
      <dgm:prSet presAssocID="{DBC0199B-3439-4E8D-A167-2C399343B717}" presName="root1" presStyleCnt="0"/>
      <dgm:spPr/>
    </dgm:pt>
    <dgm:pt modelId="{E9746ACE-10AB-4A59-8D5E-E0C2BA598A42}" type="pres">
      <dgm:prSet presAssocID="{DBC0199B-3439-4E8D-A167-2C399343B717}" presName="LevelOneTextNode" presStyleLbl="node0" presStyleIdx="0" presStyleCnt="1">
        <dgm:presLayoutVars>
          <dgm:chPref val="3"/>
        </dgm:presLayoutVars>
      </dgm:prSet>
      <dgm:spPr/>
      <dgm:t>
        <a:bodyPr/>
        <a:lstStyle/>
        <a:p>
          <a:endParaRPr lang="fr-FR"/>
        </a:p>
      </dgm:t>
    </dgm:pt>
    <dgm:pt modelId="{6F24B1A1-AE59-4265-9149-66593EE4171D}" type="pres">
      <dgm:prSet presAssocID="{DBC0199B-3439-4E8D-A167-2C399343B717}" presName="level2hierChild" presStyleCnt="0"/>
      <dgm:spPr/>
    </dgm:pt>
    <dgm:pt modelId="{6159ED29-B99C-4480-B930-8387CE7DD7EF}" type="pres">
      <dgm:prSet presAssocID="{48FFFA72-17BB-4172-930D-368DAF2BB96B}" presName="conn2-1" presStyleLbl="parChTrans1D2" presStyleIdx="0" presStyleCnt="2"/>
      <dgm:spPr/>
      <dgm:t>
        <a:bodyPr/>
        <a:lstStyle/>
        <a:p>
          <a:endParaRPr lang="fr-FR"/>
        </a:p>
      </dgm:t>
    </dgm:pt>
    <dgm:pt modelId="{DC354670-5C77-47A4-9B10-E0BBC02BD0EA}" type="pres">
      <dgm:prSet presAssocID="{48FFFA72-17BB-4172-930D-368DAF2BB96B}" presName="connTx" presStyleLbl="parChTrans1D2" presStyleIdx="0" presStyleCnt="2"/>
      <dgm:spPr/>
      <dgm:t>
        <a:bodyPr/>
        <a:lstStyle/>
        <a:p>
          <a:endParaRPr lang="fr-FR"/>
        </a:p>
      </dgm:t>
    </dgm:pt>
    <dgm:pt modelId="{074289EF-5B90-470E-8BB7-2DBEB30ED94D}" type="pres">
      <dgm:prSet presAssocID="{685424EE-C742-4187-A1CD-82B6BB31AB23}" presName="root2" presStyleCnt="0"/>
      <dgm:spPr/>
    </dgm:pt>
    <dgm:pt modelId="{F182F681-A9B1-46F9-876C-22160BB4BA04}" type="pres">
      <dgm:prSet presAssocID="{685424EE-C742-4187-A1CD-82B6BB31AB23}" presName="LevelTwoTextNode" presStyleLbl="node2" presStyleIdx="0" presStyleCnt="2">
        <dgm:presLayoutVars>
          <dgm:chPref val="3"/>
        </dgm:presLayoutVars>
      </dgm:prSet>
      <dgm:spPr/>
      <dgm:t>
        <a:bodyPr/>
        <a:lstStyle/>
        <a:p>
          <a:endParaRPr lang="fr-FR"/>
        </a:p>
      </dgm:t>
    </dgm:pt>
    <dgm:pt modelId="{BF9A3A3D-03D6-4205-9D30-DCF593C94DF4}" type="pres">
      <dgm:prSet presAssocID="{685424EE-C742-4187-A1CD-82B6BB31AB23}" presName="level3hierChild" presStyleCnt="0"/>
      <dgm:spPr/>
    </dgm:pt>
    <dgm:pt modelId="{0C809521-B17A-4073-8E33-F8AEBFB392EC}" type="pres">
      <dgm:prSet presAssocID="{C5C23051-3EA4-46CA-8360-6D93A1A54794}" presName="conn2-1" presStyleLbl="parChTrans1D3" presStyleIdx="0" presStyleCnt="2"/>
      <dgm:spPr/>
      <dgm:t>
        <a:bodyPr/>
        <a:lstStyle/>
        <a:p>
          <a:endParaRPr lang="fr-FR"/>
        </a:p>
      </dgm:t>
    </dgm:pt>
    <dgm:pt modelId="{741B672D-B719-4041-83C9-3903652217EF}" type="pres">
      <dgm:prSet presAssocID="{C5C23051-3EA4-46CA-8360-6D93A1A54794}" presName="connTx" presStyleLbl="parChTrans1D3" presStyleIdx="0" presStyleCnt="2"/>
      <dgm:spPr/>
      <dgm:t>
        <a:bodyPr/>
        <a:lstStyle/>
        <a:p>
          <a:endParaRPr lang="fr-FR"/>
        </a:p>
      </dgm:t>
    </dgm:pt>
    <dgm:pt modelId="{FE97B081-641D-410E-95AD-F2971C930E2D}" type="pres">
      <dgm:prSet presAssocID="{FA833420-5649-420D-A644-416A3D227B59}" presName="root2" presStyleCnt="0"/>
      <dgm:spPr/>
    </dgm:pt>
    <dgm:pt modelId="{6036C23F-7CB5-4F86-B7B6-7D06036296BA}" type="pres">
      <dgm:prSet presAssocID="{FA833420-5649-420D-A644-416A3D227B59}" presName="LevelTwoTextNode" presStyleLbl="node3" presStyleIdx="0" presStyleCnt="2">
        <dgm:presLayoutVars>
          <dgm:chPref val="3"/>
        </dgm:presLayoutVars>
      </dgm:prSet>
      <dgm:spPr/>
      <dgm:t>
        <a:bodyPr/>
        <a:lstStyle/>
        <a:p>
          <a:endParaRPr lang="fr-FR"/>
        </a:p>
      </dgm:t>
    </dgm:pt>
    <dgm:pt modelId="{F7167B7E-6029-4DB0-9D4D-5C2E8BC64587}" type="pres">
      <dgm:prSet presAssocID="{FA833420-5649-420D-A644-416A3D227B59}" presName="level3hierChild" presStyleCnt="0"/>
      <dgm:spPr/>
    </dgm:pt>
    <dgm:pt modelId="{E5D9BC59-3FED-4329-852C-D54AA8190CD0}" type="pres">
      <dgm:prSet presAssocID="{A4941FF1-468E-46D4-9EEE-B7CE1492AB0B}" presName="conn2-1" presStyleLbl="parChTrans1D3" presStyleIdx="1" presStyleCnt="2"/>
      <dgm:spPr/>
      <dgm:t>
        <a:bodyPr/>
        <a:lstStyle/>
        <a:p>
          <a:endParaRPr lang="fr-FR"/>
        </a:p>
      </dgm:t>
    </dgm:pt>
    <dgm:pt modelId="{9EE86A95-1CFA-4F2E-A13E-2E4AE5222F1E}" type="pres">
      <dgm:prSet presAssocID="{A4941FF1-468E-46D4-9EEE-B7CE1492AB0B}" presName="connTx" presStyleLbl="parChTrans1D3" presStyleIdx="1" presStyleCnt="2"/>
      <dgm:spPr/>
      <dgm:t>
        <a:bodyPr/>
        <a:lstStyle/>
        <a:p>
          <a:endParaRPr lang="fr-FR"/>
        </a:p>
      </dgm:t>
    </dgm:pt>
    <dgm:pt modelId="{6BD967C3-13B0-46B7-8C86-218B712402D3}" type="pres">
      <dgm:prSet presAssocID="{61505FCF-5B80-4199-BA51-ACAD4D87C6BB}" presName="root2" presStyleCnt="0"/>
      <dgm:spPr/>
    </dgm:pt>
    <dgm:pt modelId="{DC4479C6-60A9-4F83-83A6-BCD8ACAA23B3}" type="pres">
      <dgm:prSet presAssocID="{61505FCF-5B80-4199-BA51-ACAD4D87C6BB}" presName="LevelTwoTextNode" presStyleLbl="node3" presStyleIdx="1" presStyleCnt="2">
        <dgm:presLayoutVars>
          <dgm:chPref val="3"/>
        </dgm:presLayoutVars>
      </dgm:prSet>
      <dgm:spPr/>
      <dgm:t>
        <a:bodyPr/>
        <a:lstStyle/>
        <a:p>
          <a:endParaRPr lang="fr-FR"/>
        </a:p>
      </dgm:t>
    </dgm:pt>
    <dgm:pt modelId="{E3E4D0F6-7E13-48E1-80B1-5A97B45AE3A5}" type="pres">
      <dgm:prSet presAssocID="{61505FCF-5B80-4199-BA51-ACAD4D87C6BB}" presName="level3hierChild" presStyleCnt="0"/>
      <dgm:spPr/>
    </dgm:pt>
    <dgm:pt modelId="{CDE7C81B-6B61-47EE-A655-EDCE085ACC1E}" type="pres">
      <dgm:prSet presAssocID="{A4DECF3C-DA47-42D9-A55C-07449CF7E9CF}" presName="conn2-1" presStyleLbl="parChTrans1D2" presStyleIdx="1" presStyleCnt="2"/>
      <dgm:spPr/>
      <dgm:t>
        <a:bodyPr/>
        <a:lstStyle/>
        <a:p>
          <a:endParaRPr lang="fr-FR"/>
        </a:p>
      </dgm:t>
    </dgm:pt>
    <dgm:pt modelId="{A0820BA8-83DE-4CCA-9A1F-2161CCF984EE}" type="pres">
      <dgm:prSet presAssocID="{A4DECF3C-DA47-42D9-A55C-07449CF7E9CF}" presName="connTx" presStyleLbl="parChTrans1D2" presStyleIdx="1" presStyleCnt="2"/>
      <dgm:spPr/>
      <dgm:t>
        <a:bodyPr/>
        <a:lstStyle/>
        <a:p>
          <a:endParaRPr lang="fr-FR"/>
        </a:p>
      </dgm:t>
    </dgm:pt>
    <dgm:pt modelId="{3755DBBC-74DF-4AED-996E-9E1FC65AB9F0}" type="pres">
      <dgm:prSet presAssocID="{C19ADE46-EBB2-45B4-9BB6-BB2E8A550485}" presName="root2" presStyleCnt="0"/>
      <dgm:spPr/>
    </dgm:pt>
    <dgm:pt modelId="{BEF42EDF-FE60-4601-9E48-55C7A070ED19}" type="pres">
      <dgm:prSet presAssocID="{C19ADE46-EBB2-45B4-9BB6-BB2E8A550485}" presName="LevelTwoTextNode" presStyleLbl="node2" presStyleIdx="1" presStyleCnt="2">
        <dgm:presLayoutVars>
          <dgm:chPref val="3"/>
        </dgm:presLayoutVars>
      </dgm:prSet>
      <dgm:spPr/>
      <dgm:t>
        <a:bodyPr/>
        <a:lstStyle/>
        <a:p>
          <a:endParaRPr lang="fr-FR"/>
        </a:p>
      </dgm:t>
    </dgm:pt>
    <dgm:pt modelId="{8E28C974-69B8-4249-AEBB-4B7EAD7229A9}" type="pres">
      <dgm:prSet presAssocID="{C19ADE46-EBB2-45B4-9BB6-BB2E8A550485}" presName="level3hierChild" presStyleCnt="0"/>
      <dgm:spPr/>
    </dgm:pt>
  </dgm:ptLst>
  <dgm:cxnLst>
    <dgm:cxn modelId="{0208DD73-978B-49BB-B72D-1ECB63699419}" srcId="{DBC0199B-3439-4E8D-A167-2C399343B717}" destId="{685424EE-C742-4187-A1CD-82B6BB31AB23}" srcOrd="0" destOrd="0" parTransId="{48FFFA72-17BB-4172-930D-368DAF2BB96B}" sibTransId="{5BDAA607-996E-45AE-B087-87CB2EE287AC}"/>
    <dgm:cxn modelId="{96B354B4-1095-442A-870F-06D3002D68A8}" type="presOf" srcId="{C5C23051-3EA4-46CA-8360-6D93A1A54794}" destId="{741B672D-B719-4041-83C9-3903652217EF}" srcOrd="1" destOrd="0" presId="urn:microsoft.com/office/officeart/2005/8/layout/hierarchy2"/>
    <dgm:cxn modelId="{E546ACCB-8202-4322-9DE5-3DC444EC6930}" type="presOf" srcId="{C5C23051-3EA4-46CA-8360-6D93A1A54794}" destId="{0C809521-B17A-4073-8E33-F8AEBFB392EC}" srcOrd="0" destOrd="0" presId="urn:microsoft.com/office/officeart/2005/8/layout/hierarchy2"/>
    <dgm:cxn modelId="{E9922860-1D55-4895-9741-906C03A9D66F}" type="presOf" srcId="{A4941FF1-468E-46D4-9EEE-B7CE1492AB0B}" destId="{E5D9BC59-3FED-4329-852C-D54AA8190CD0}" srcOrd="0" destOrd="0" presId="urn:microsoft.com/office/officeart/2005/8/layout/hierarchy2"/>
    <dgm:cxn modelId="{4F589B76-3B97-45C2-AB3A-7FBCC0E87DE0}" type="presOf" srcId="{48FFFA72-17BB-4172-930D-368DAF2BB96B}" destId="{6159ED29-B99C-4480-B930-8387CE7DD7EF}" srcOrd="0" destOrd="0" presId="urn:microsoft.com/office/officeart/2005/8/layout/hierarchy2"/>
    <dgm:cxn modelId="{02B4420A-8BB0-41CF-A5D7-46FCA8B73AF7}" type="presOf" srcId="{FA833420-5649-420D-A644-416A3D227B59}" destId="{6036C23F-7CB5-4F86-B7B6-7D06036296BA}" srcOrd="0" destOrd="0" presId="urn:microsoft.com/office/officeart/2005/8/layout/hierarchy2"/>
    <dgm:cxn modelId="{B0441D6B-AFF1-4587-BD72-67B8A3948291}" type="presOf" srcId="{C19ADE46-EBB2-45B4-9BB6-BB2E8A550485}" destId="{BEF42EDF-FE60-4601-9E48-55C7A070ED19}" srcOrd="0" destOrd="0" presId="urn:microsoft.com/office/officeart/2005/8/layout/hierarchy2"/>
    <dgm:cxn modelId="{FBBFBBEF-98BB-4B05-AE1C-31D76CD5DBCC}" type="presOf" srcId="{685424EE-C742-4187-A1CD-82B6BB31AB23}" destId="{F182F681-A9B1-46F9-876C-22160BB4BA04}" srcOrd="0" destOrd="0" presId="urn:microsoft.com/office/officeart/2005/8/layout/hierarchy2"/>
    <dgm:cxn modelId="{18F136CB-BFF9-43E8-8731-D1846AFFCEE1}" type="presOf" srcId="{A4DECF3C-DA47-42D9-A55C-07449CF7E9CF}" destId="{A0820BA8-83DE-4CCA-9A1F-2161CCF984EE}" srcOrd="1" destOrd="0" presId="urn:microsoft.com/office/officeart/2005/8/layout/hierarchy2"/>
    <dgm:cxn modelId="{7B66E1C5-DB9D-42F7-9D8C-C7400EA8F319}" srcId="{685424EE-C742-4187-A1CD-82B6BB31AB23}" destId="{61505FCF-5B80-4199-BA51-ACAD4D87C6BB}" srcOrd="1" destOrd="0" parTransId="{A4941FF1-468E-46D4-9EEE-B7CE1492AB0B}" sibTransId="{DDF91420-017E-49E2-996D-814D81803160}"/>
    <dgm:cxn modelId="{24F5D5CE-EDD5-4399-898D-8BC30AC62A4D}" srcId="{A8A0922F-D025-49AA-8D89-B28C5065DB93}" destId="{DBC0199B-3439-4E8D-A167-2C399343B717}" srcOrd="0" destOrd="0" parTransId="{7AB14D73-BA38-4FA1-8DA5-7A0AD8D64D6A}" sibTransId="{B1D19115-72D0-4C5D-BDFE-059673F12B40}"/>
    <dgm:cxn modelId="{2C5FA990-A004-4109-9FC4-43BA8CF5DD73}" type="presOf" srcId="{A4941FF1-468E-46D4-9EEE-B7CE1492AB0B}" destId="{9EE86A95-1CFA-4F2E-A13E-2E4AE5222F1E}" srcOrd="1" destOrd="0" presId="urn:microsoft.com/office/officeart/2005/8/layout/hierarchy2"/>
    <dgm:cxn modelId="{CA488615-0F3F-4818-9148-3359F3C263CA}" type="presOf" srcId="{A4DECF3C-DA47-42D9-A55C-07449CF7E9CF}" destId="{CDE7C81B-6B61-47EE-A655-EDCE085ACC1E}" srcOrd="0" destOrd="0" presId="urn:microsoft.com/office/officeart/2005/8/layout/hierarchy2"/>
    <dgm:cxn modelId="{9AE479A2-78AB-43A9-8B38-F299816B0E11}" srcId="{DBC0199B-3439-4E8D-A167-2C399343B717}" destId="{C19ADE46-EBB2-45B4-9BB6-BB2E8A550485}" srcOrd="1" destOrd="0" parTransId="{A4DECF3C-DA47-42D9-A55C-07449CF7E9CF}" sibTransId="{655F0231-59CF-49E2-A298-7083A2709A71}"/>
    <dgm:cxn modelId="{68953B0C-0AAF-4D95-A5BB-587E58745ED4}" type="presOf" srcId="{48FFFA72-17BB-4172-930D-368DAF2BB96B}" destId="{DC354670-5C77-47A4-9B10-E0BBC02BD0EA}" srcOrd="1" destOrd="0" presId="urn:microsoft.com/office/officeart/2005/8/layout/hierarchy2"/>
    <dgm:cxn modelId="{AC435ED9-48A2-48FC-A7AA-0527C1EC5372}" type="presOf" srcId="{61505FCF-5B80-4199-BA51-ACAD4D87C6BB}" destId="{DC4479C6-60A9-4F83-83A6-BCD8ACAA23B3}" srcOrd="0" destOrd="0" presId="urn:microsoft.com/office/officeart/2005/8/layout/hierarchy2"/>
    <dgm:cxn modelId="{B4BD2260-BD45-4025-84BB-C400FF5DD28F}" type="presOf" srcId="{DBC0199B-3439-4E8D-A167-2C399343B717}" destId="{E9746ACE-10AB-4A59-8D5E-E0C2BA598A42}" srcOrd="0" destOrd="0" presId="urn:microsoft.com/office/officeart/2005/8/layout/hierarchy2"/>
    <dgm:cxn modelId="{B0940CDA-1E45-45BF-8C0A-BAC33DB3D39D}" type="presOf" srcId="{A8A0922F-D025-49AA-8D89-B28C5065DB93}" destId="{A5FF4197-B6F0-40CF-A589-D8A39C6B215C}" srcOrd="0" destOrd="0" presId="urn:microsoft.com/office/officeart/2005/8/layout/hierarchy2"/>
    <dgm:cxn modelId="{69FAC5AA-64A0-4657-911E-1E9821D93770}" srcId="{685424EE-C742-4187-A1CD-82B6BB31AB23}" destId="{FA833420-5649-420D-A644-416A3D227B59}" srcOrd="0" destOrd="0" parTransId="{C5C23051-3EA4-46CA-8360-6D93A1A54794}" sibTransId="{9CBCD305-F6BB-4BA7-8FA2-0FE13144AA34}"/>
    <dgm:cxn modelId="{ECA18338-2C7E-4718-A7A6-847C055AB4F5}" type="presParOf" srcId="{A5FF4197-B6F0-40CF-A589-D8A39C6B215C}" destId="{7DFAF95C-EE27-480A-898E-A14EFA6C203A}" srcOrd="0" destOrd="0" presId="urn:microsoft.com/office/officeart/2005/8/layout/hierarchy2"/>
    <dgm:cxn modelId="{FC55F52A-CE76-42DE-8D39-7CCB27057F7D}" type="presParOf" srcId="{7DFAF95C-EE27-480A-898E-A14EFA6C203A}" destId="{E9746ACE-10AB-4A59-8D5E-E0C2BA598A42}" srcOrd="0" destOrd="0" presId="urn:microsoft.com/office/officeart/2005/8/layout/hierarchy2"/>
    <dgm:cxn modelId="{05886622-0FFD-4BBD-A4D2-DA884D34256E}" type="presParOf" srcId="{7DFAF95C-EE27-480A-898E-A14EFA6C203A}" destId="{6F24B1A1-AE59-4265-9149-66593EE4171D}" srcOrd="1" destOrd="0" presId="urn:microsoft.com/office/officeart/2005/8/layout/hierarchy2"/>
    <dgm:cxn modelId="{BB2E0362-72B6-4269-8345-9FD52486B354}" type="presParOf" srcId="{6F24B1A1-AE59-4265-9149-66593EE4171D}" destId="{6159ED29-B99C-4480-B930-8387CE7DD7EF}" srcOrd="0" destOrd="0" presId="urn:microsoft.com/office/officeart/2005/8/layout/hierarchy2"/>
    <dgm:cxn modelId="{A970B259-3B9A-441C-AC07-F1D00A5A4C4F}" type="presParOf" srcId="{6159ED29-B99C-4480-B930-8387CE7DD7EF}" destId="{DC354670-5C77-47A4-9B10-E0BBC02BD0EA}" srcOrd="0" destOrd="0" presId="urn:microsoft.com/office/officeart/2005/8/layout/hierarchy2"/>
    <dgm:cxn modelId="{F16D18B1-C991-4C94-B30D-C0CCAD93E162}" type="presParOf" srcId="{6F24B1A1-AE59-4265-9149-66593EE4171D}" destId="{074289EF-5B90-470E-8BB7-2DBEB30ED94D}" srcOrd="1" destOrd="0" presId="urn:microsoft.com/office/officeart/2005/8/layout/hierarchy2"/>
    <dgm:cxn modelId="{DD44E8F7-9E1E-4E41-9E7B-8BD6596D6B24}" type="presParOf" srcId="{074289EF-5B90-470E-8BB7-2DBEB30ED94D}" destId="{F182F681-A9B1-46F9-876C-22160BB4BA04}" srcOrd="0" destOrd="0" presId="urn:microsoft.com/office/officeart/2005/8/layout/hierarchy2"/>
    <dgm:cxn modelId="{C9E8C4DE-5C71-4855-BFFE-719757F625FD}" type="presParOf" srcId="{074289EF-5B90-470E-8BB7-2DBEB30ED94D}" destId="{BF9A3A3D-03D6-4205-9D30-DCF593C94DF4}" srcOrd="1" destOrd="0" presId="urn:microsoft.com/office/officeart/2005/8/layout/hierarchy2"/>
    <dgm:cxn modelId="{EC9E75F1-8387-49B7-ABAC-F8B72F069F3A}" type="presParOf" srcId="{BF9A3A3D-03D6-4205-9D30-DCF593C94DF4}" destId="{0C809521-B17A-4073-8E33-F8AEBFB392EC}" srcOrd="0" destOrd="0" presId="urn:microsoft.com/office/officeart/2005/8/layout/hierarchy2"/>
    <dgm:cxn modelId="{022F3CF0-FD7C-41D6-BB5E-EE5CF2D86DE4}" type="presParOf" srcId="{0C809521-B17A-4073-8E33-F8AEBFB392EC}" destId="{741B672D-B719-4041-83C9-3903652217EF}" srcOrd="0" destOrd="0" presId="urn:microsoft.com/office/officeart/2005/8/layout/hierarchy2"/>
    <dgm:cxn modelId="{78EDC01C-B6D4-464A-89B4-9179887CC66B}" type="presParOf" srcId="{BF9A3A3D-03D6-4205-9D30-DCF593C94DF4}" destId="{FE97B081-641D-410E-95AD-F2971C930E2D}" srcOrd="1" destOrd="0" presId="urn:microsoft.com/office/officeart/2005/8/layout/hierarchy2"/>
    <dgm:cxn modelId="{5ABD9DD6-4EF4-4E8F-AE3B-81571AB2A5F2}" type="presParOf" srcId="{FE97B081-641D-410E-95AD-F2971C930E2D}" destId="{6036C23F-7CB5-4F86-B7B6-7D06036296BA}" srcOrd="0" destOrd="0" presId="urn:microsoft.com/office/officeart/2005/8/layout/hierarchy2"/>
    <dgm:cxn modelId="{31373855-08CD-4CC7-8FBA-95340E0EB0A8}" type="presParOf" srcId="{FE97B081-641D-410E-95AD-F2971C930E2D}" destId="{F7167B7E-6029-4DB0-9D4D-5C2E8BC64587}" srcOrd="1" destOrd="0" presId="urn:microsoft.com/office/officeart/2005/8/layout/hierarchy2"/>
    <dgm:cxn modelId="{80775ACD-8A30-4B86-BE65-DB6EE8F9754F}" type="presParOf" srcId="{BF9A3A3D-03D6-4205-9D30-DCF593C94DF4}" destId="{E5D9BC59-3FED-4329-852C-D54AA8190CD0}" srcOrd="2" destOrd="0" presId="urn:microsoft.com/office/officeart/2005/8/layout/hierarchy2"/>
    <dgm:cxn modelId="{446DA191-1F82-46B8-839A-FDA2FEB17A35}" type="presParOf" srcId="{E5D9BC59-3FED-4329-852C-D54AA8190CD0}" destId="{9EE86A95-1CFA-4F2E-A13E-2E4AE5222F1E}" srcOrd="0" destOrd="0" presId="urn:microsoft.com/office/officeart/2005/8/layout/hierarchy2"/>
    <dgm:cxn modelId="{658DA397-7AD7-4E18-B4BA-9BA90A5B1EC9}" type="presParOf" srcId="{BF9A3A3D-03D6-4205-9D30-DCF593C94DF4}" destId="{6BD967C3-13B0-46B7-8C86-218B712402D3}" srcOrd="3" destOrd="0" presId="urn:microsoft.com/office/officeart/2005/8/layout/hierarchy2"/>
    <dgm:cxn modelId="{C3CA181D-5556-4F26-90BB-15A77E0AD88B}" type="presParOf" srcId="{6BD967C3-13B0-46B7-8C86-218B712402D3}" destId="{DC4479C6-60A9-4F83-83A6-BCD8ACAA23B3}" srcOrd="0" destOrd="0" presId="urn:microsoft.com/office/officeart/2005/8/layout/hierarchy2"/>
    <dgm:cxn modelId="{ADCD70E7-8FDB-4B2A-B0D3-E3512D2865EB}" type="presParOf" srcId="{6BD967C3-13B0-46B7-8C86-218B712402D3}" destId="{E3E4D0F6-7E13-48E1-80B1-5A97B45AE3A5}" srcOrd="1" destOrd="0" presId="urn:microsoft.com/office/officeart/2005/8/layout/hierarchy2"/>
    <dgm:cxn modelId="{1EF99A21-8011-435D-ABD0-C5ACDDDA87B0}" type="presParOf" srcId="{6F24B1A1-AE59-4265-9149-66593EE4171D}" destId="{CDE7C81B-6B61-47EE-A655-EDCE085ACC1E}" srcOrd="2" destOrd="0" presId="urn:microsoft.com/office/officeart/2005/8/layout/hierarchy2"/>
    <dgm:cxn modelId="{ACE28CE6-A769-4AB4-9DC4-74CBB6173346}" type="presParOf" srcId="{CDE7C81B-6B61-47EE-A655-EDCE085ACC1E}" destId="{A0820BA8-83DE-4CCA-9A1F-2161CCF984EE}" srcOrd="0" destOrd="0" presId="urn:microsoft.com/office/officeart/2005/8/layout/hierarchy2"/>
    <dgm:cxn modelId="{72EA049A-25B6-4119-858A-B1A49A0DF155}" type="presParOf" srcId="{6F24B1A1-AE59-4265-9149-66593EE4171D}" destId="{3755DBBC-74DF-4AED-996E-9E1FC65AB9F0}" srcOrd="3" destOrd="0" presId="urn:microsoft.com/office/officeart/2005/8/layout/hierarchy2"/>
    <dgm:cxn modelId="{8182AD3B-0088-4D30-9FDB-BABF15D71D81}" type="presParOf" srcId="{3755DBBC-74DF-4AED-996E-9E1FC65AB9F0}" destId="{BEF42EDF-FE60-4601-9E48-55C7A070ED19}" srcOrd="0" destOrd="0" presId="urn:microsoft.com/office/officeart/2005/8/layout/hierarchy2"/>
    <dgm:cxn modelId="{EE8CB9DB-4842-49B6-8CA7-007ADFB8216A}" type="presParOf" srcId="{3755DBBC-74DF-4AED-996E-9E1FC65AB9F0}" destId="{8E28C974-69B8-4249-AEBB-4B7EAD7229A9}" srcOrd="1" destOrd="0" presId="urn:microsoft.com/office/officeart/2005/8/layout/hierarchy2"/>
  </dgm:cxnLst>
  <dgm:bg/>
  <dgm:whole/>
</dgm:dataModel>
</file>

<file path=ppt/diagrams/data19.xml><?xml version="1.0" encoding="utf-8"?>
<dgm:dataModel xmlns:dgm="http://schemas.openxmlformats.org/drawingml/2006/diagram" xmlns:a="http://schemas.openxmlformats.org/drawingml/2006/main">
  <dgm:ptLst>
    <dgm:pt modelId="{9D6BA206-AA98-4447-BB17-45D3C169D5DE}" type="doc">
      <dgm:prSet loTypeId="urn:microsoft.com/office/officeart/2005/8/layout/radial6" loCatId="cycle" qsTypeId="urn:microsoft.com/office/officeart/2005/8/quickstyle/3d1" qsCatId="3D" csTypeId="urn:microsoft.com/office/officeart/2005/8/colors/accent1_2" csCatId="accent1" phldr="1"/>
      <dgm:spPr/>
      <dgm:t>
        <a:bodyPr/>
        <a:lstStyle/>
        <a:p>
          <a:endParaRPr lang="fr-FR"/>
        </a:p>
      </dgm:t>
    </dgm:pt>
    <dgm:pt modelId="{2B92AE83-F8AF-4C8F-B084-4CB74E3C6555}">
      <dgm:prSet phldrT="[Texte]"/>
      <dgm:spPr>
        <a:solidFill>
          <a:srgbClr val="EE4300"/>
        </a:solidFill>
      </dgm:spPr>
      <dgm:t>
        <a:bodyPr/>
        <a:lstStyle/>
        <a:p>
          <a:r>
            <a:rPr lang="fr-FR" dirty="0" smtClean="0">
              <a:solidFill>
                <a:srgbClr val="92D050"/>
              </a:solidFill>
            </a:rPr>
            <a:t> Associations</a:t>
          </a:r>
          <a:endParaRPr lang="fr-FR" dirty="0">
            <a:solidFill>
              <a:srgbClr val="92D050"/>
            </a:solidFill>
          </a:endParaRPr>
        </a:p>
      </dgm:t>
    </dgm:pt>
    <dgm:pt modelId="{D0EF23E8-CE47-461C-8A5E-A1C1D4587E17}" type="parTrans" cxnId="{915DEF3E-E9C7-42F6-AC20-896582C6A529}">
      <dgm:prSet/>
      <dgm:spPr/>
      <dgm:t>
        <a:bodyPr/>
        <a:lstStyle/>
        <a:p>
          <a:endParaRPr lang="fr-FR"/>
        </a:p>
      </dgm:t>
    </dgm:pt>
    <dgm:pt modelId="{BD460DA3-D980-4ED4-8A22-31B21B9BAF6C}" type="sibTrans" cxnId="{915DEF3E-E9C7-42F6-AC20-896582C6A529}">
      <dgm:prSet/>
      <dgm:spPr/>
      <dgm:t>
        <a:bodyPr/>
        <a:lstStyle/>
        <a:p>
          <a:endParaRPr lang="fr-FR"/>
        </a:p>
      </dgm:t>
    </dgm:pt>
    <dgm:pt modelId="{714E9A0A-61C3-4DEF-9630-E11248AB87C5}">
      <dgm:prSet phldrT="[Texte]" custT="1"/>
      <dgm:spPr>
        <a:solidFill>
          <a:srgbClr val="FFFF00"/>
        </a:solidFill>
      </dgm:spPr>
      <dgm:t>
        <a:bodyPr/>
        <a:lstStyle/>
        <a:p>
          <a:r>
            <a:rPr lang="fr-FR" sz="1200" b="1" dirty="0" smtClean="0">
              <a:solidFill>
                <a:srgbClr val="92D050"/>
              </a:solidFill>
            </a:rPr>
            <a:t>Association de Défense du Vieux Rocher de Constantine </a:t>
          </a:r>
          <a:endParaRPr lang="fr-FR" sz="1200" dirty="0">
            <a:solidFill>
              <a:srgbClr val="92D050"/>
            </a:solidFill>
          </a:endParaRPr>
        </a:p>
      </dgm:t>
    </dgm:pt>
    <dgm:pt modelId="{0316947E-53BD-453E-9691-70B50BAA3883}" type="parTrans" cxnId="{61A8F644-AAAA-44CF-82CB-CE4373D7E3F0}">
      <dgm:prSet/>
      <dgm:spPr/>
      <dgm:t>
        <a:bodyPr/>
        <a:lstStyle/>
        <a:p>
          <a:endParaRPr lang="fr-FR"/>
        </a:p>
      </dgm:t>
    </dgm:pt>
    <dgm:pt modelId="{79074FD3-8E2E-4C43-B06A-9E992BF84F16}" type="sibTrans" cxnId="{61A8F644-AAAA-44CF-82CB-CE4373D7E3F0}">
      <dgm:prSet/>
      <dgm:spPr/>
      <dgm:t>
        <a:bodyPr/>
        <a:lstStyle/>
        <a:p>
          <a:endParaRPr lang="fr-FR"/>
        </a:p>
      </dgm:t>
    </dgm:pt>
    <dgm:pt modelId="{718043EB-CC72-403D-9A82-15D581AD27AE}">
      <dgm:prSet phldrT="[Texte]"/>
      <dgm:spPr>
        <a:solidFill>
          <a:srgbClr val="FFC000"/>
        </a:solidFill>
      </dgm:spPr>
      <dgm:t>
        <a:bodyPr/>
        <a:lstStyle/>
        <a:p>
          <a:r>
            <a:rPr lang="fr-FR" b="1" dirty="0" smtClean="0">
              <a:solidFill>
                <a:srgbClr val="F42D0C"/>
              </a:solidFill>
            </a:rPr>
            <a:t>Association des Amis du Musée National Cirta</a:t>
          </a:r>
          <a:endParaRPr lang="fr-FR" dirty="0">
            <a:solidFill>
              <a:srgbClr val="F42D0C"/>
            </a:solidFill>
          </a:endParaRPr>
        </a:p>
      </dgm:t>
    </dgm:pt>
    <dgm:pt modelId="{D97C00AD-9188-4187-A588-A821DB615CB0}" type="parTrans" cxnId="{F0BE6A59-0F32-4E36-B87C-12229A7B3D42}">
      <dgm:prSet/>
      <dgm:spPr/>
      <dgm:t>
        <a:bodyPr/>
        <a:lstStyle/>
        <a:p>
          <a:endParaRPr lang="fr-FR"/>
        </a:p>
      </dgm:t>
    </dgm:pt>
    <dgm:pt modelId="{4D75C657-7AA5-4DEC-94CD-9538C304AF4F}" type="sibTrans" cxnId="{F0BE6A59-0F32-4E36-B87C-12229A7B3D42}">
      <dgm:prSet/>
      <dgm:spPr/>
      <dgm:t>
        <a:bodyPr/>
        <a:lstStyle/>
        <a:p>
          <a:endParaRPr lang="fr-FR"/>
        </a:p>
      </dgm:t>
    </dgm:pt>
    <dgm:pt modelId="{908A8202-50A9-4D74-AEAF-CCB5032CEEC8}">
      <dgm:prSet phldrT="[Texte]"/>
      <dgm:spPr>
        <a:solidFill>
          <a:schemeClr val="tx1"/>
        </a:solidFill>
      </dgm:spPr>
      <dgm:t>
        <a:bodyPr/>
        <a:lstStyle/>
        <a:p>
          <a:r>
            <a:rPr lang="fr-FR" b="1" dirty="0" smtClean="0">
              <a:solidFill>
                <a:srgbClr val="FFFF00"/>
              </a:solidFill>
            </a:rPr>
            <a:t>Association le cri </a:t>
          </a:r>
          <a:endParaRPr lang="fr-FR" dirty="0">
            <a:solidFill>
              <a:srgbClr val="FFFF00"/>
            </a:solidFill>
          </a:endParaRPr>
        </a:p>
      </dgm:t>
    </dgm:pt>
    <dgm:pt modelId="{830CF891-F793-4473-A1D2-41302359E199}" type="parTrans" cxnId="{9393E35D-DE39-473E-B2EB-C1332E1361E8}">
      <dgm:prSet/>
      <dgm:spPr/>
      <dgm:t>
        <a:bodyPr/>
        <a:lstStyle/>
        <a:p>
          <a:endParaRPr lang="fr-FR"/>
        </a:p>
      </dgm:t>
    </dgm:pt>
    <dgm:pt modelId="{5DADE9D8-3F12-40D9-AB9E-6E9C9A8E2A45}" type="sibTrans" cxnId="{9393E35D-DE39-473E-B2EB-C1332E1361E8}">
      <dgm:prSet/>
      <dgm:spPr/>
      <dgm:t>
        <a:bodyPr/>
        <a:lstStyle/>
        <a:p>
          <a:endParaRPr lang="fr-FR"/>
        </a:p>
      </dgm:t>
    </dgm:pt>
    <dgm:pt modelId="{C15A542B-AF95-432F-9B55-A73488F1A93A}">
      <dgm:prSet phldrT="[Texte]" custT="1"/>
      <dgm:spPr>
        <a:solidFill>
          <a:srgbClr val="92D050"/>
        </a:solidFill>
      </dgm:spPr>
      <dgm:t>
        <a:bodyPr/>
        <a:lstStyle/>
        <a:p>
          <a:r>
            <a:rPr lang="fr-FR" sz="1200" b="1" dirty="0" smtClean="0">
              <a:solidFill>
                <a:srgbClr val="F42D0C"/>
              </a:solidFill>
            </a:rPr>
            <a:t>L’Université Mentouri de Constantine et L’Ecole d'Architecture  de Grenoble. « La maison Constantinoise » </a:t>
          </a:r>
          <a:endParaRPr lang="fr-FR" sz="1200" dirty="0">
            <a:solidFill>
              <a:srgbClr val="F42D0C"/>
            </a:solidFill>
          </a:endParaRPr>
        </a:p>
      </dgm:t>
    </dgm:pt>
    <dgm:pt modelId="{1DF0B540-9685-4C0C-9371-2B7CCFEE6C7E}" type="parTrans" cxnId="{C80B2F41-E30A-4EA7-BDB1-F48AB96D92AD}">
      <dgm:prSet/>
      <dgm:spPr/>
      <dgm:t>
        <a:bodyPr/>
        <a:lstStyle/>
        <a:p>
          <a:endParaRPr lang="fr-FR"/>
        </a:p>
      </dgm:t>
    </dgm:pt>
    <dgm:pt modelId="{68BD4492-FDBD-40CB-9E3F-484E4A3406CF}" type="sibTrans" cxnId="{C80B2F41-E30A-4EA7-BDB1-F48AB96D92AD}">
      <dgm:prSet/>
      <dgm:spPr/>
      <dgm:t>
        <a:bodyPr/>
        <a:lstStyle/>
        <a:p>
          <a:endParaRPr lang="fr-FR"/>
        </a:p>
      </dgm:t>
    </dgm:pt>
    <dgm:pt modelId="{B083EDFA-4C96-475E-A412-DFD441F0B53A}" type="pres">
      <dgm:prSet presAssocID="{9D6BA206-AA98-4447-BB17-45D3C169D5DE}" presName="Name0" presStyleCnt="0">
        <dgm:presLayoutVars>
          <dgm:chMax val="1"/>
          <dgm:dir/>
          <dgm:animLvl val="ctr"/>
          <dgm:resizeHandles val="exact"/>
        </dgm:presLayoutVars>
      </dgm:prSet>
      <dgm:spPr/>
      <dgm:t>
        <a:bodyPr/>
        <a:lstStyle/>
        <a:p>
          <a:endParaRPr lang="fr-FR"/>
        </a:p>
      </dgm:t>
    </dgm:pt>
    <dgm:pt modelId="{4CEB7881-BC9B-43B1-BACC-F826B4B9ECAB}" type="pres">
      <dgm:prSet presAssocID="{2B92AE83-F8AF-4C8F-B084-4CB74E3C6555}" presName="centerShape" presStyleLbl="node0" presStyleIdx="0" presStyleCnt="1"/>
      <dgm:spPr/>
      <dgm:t>
        <a:bodyPr/>
        <a:lstStyle/>
        <a:p>
          <a:endParaRPr lang="fr-FR"/>
        </a:p>
      </dgm:t>
    </dgm:pt>
    <dgm:pt modelId="{C8B69AC6-B045-462C-8F30-CB07473A2178}" type="pres">
      <dgm:prSet presAssocID="{714E9A0A-61C3-4DEF-9630-E11248AB87C5}" presName="node" presStyleLbl="node1" presStyleIdx="0" presStyleCnt="4">
        <dgm:presLayoutVars>
          <dgm:bulletEnabled val="1"/>
        </dgm:presLayoutVars>
      </dgm:prSet>
      <dgm:spPr/>
      <dgm:t>
        <a:bodyPr/>
        <a:lstStyle/>
        <a:p>
          <a:endParaRPr lang="fr-FR"/>
        </a:p>
      </dgm:t>
    </dgm:pt>
    <dgm:pt modelId="{823083EF-C459-4F54-94EC-28FFC25961E1}" type="pres">
      <dgm:prSet presAssocID="{714E9A0A-61C3-4DEF-9630-E11248AB87C5}" presName="dummy" presStyleCnt="0"/>
      <dgm:spPr/>
    </dgm:pt>
    <dgm:pt modelId="{FB824873-BB22-4F3A-8DB6-4D9DB1D90A77}" type="pres">
      <dgm:prSet presAssocID="{79074FD3-8E2E-4C43-B06A-9E992BF84F16}" presName="sibTrans" presStyleLbl="sibTrans2D1" presStyleIdx="0" presStyleCnt="4"/>
      <dgm:spPr/>
      <dgm:t>
        <a:bodyPr/>
        <a:lstStyle/>
        <a:p>
          <a:endParaRPr lang="fr-FR"/>
        </a:p>
      </dgm:t>
    </dgm:pt>
    <dgm:pt modelId="{B65CB29F-8CB1-4FF5-953F-0528FBF8A23D}" type="pres">
      <dgm:prSet presAssocID="{718043EB-CC72-403D-9A82-15D581AD27AE}" presName="node" presStyleLbl="node1" presStyleIdx="1" presStyleCnt="4">
        <dgm:presLayoutVars>
          <dgm:bulletEnabled val="1"/>
        </dgm:presLayoutVars>
      </dgm:prSet>
      <dgm:spPr/>
      <dgm:t>
        <a:bodyPr/>
        <a:lstStyle/>
        <a:p>
          <a:endParaRPr lang="fr-FR"/>
        </a:p>
      </dgm:t>
    </dgm:pt>
    <dgm:pt modelId="{76E26C8E-7934-48FD-AAC0-8965BBA9940D}" type="pres">
      <dgm:prSet presAssocID="{718043EB-CC72-403D-9A82-15D581AD27AE}" presName="dummy" presStyleCnt="0"/>
      <dgm:spPr/>
    </dgm:pt>
    <dgm:pt modelId="{AA9DF86B-EC2C-4216-B50D-631AC65551F1}" type="pres">
      <dgm:prSet presAssocID="{4D75C657-7AA5-4DEC-94CD-9538C304AF4F}" presName="sibTrans" presStyleLbl="sibTrans2D1" presStyleIdx="1" presStyleCnt="4"/>
      <dgm:spPr/>
      <dgm:t>
        <a:bodyPr/>
        <a:lstStyle/>
        <a:p>
          <a:endParaRPr lang="fr-FR"/>
        </a:p>
      </dgm:t>
    </dgm:pt>
    <dgm:pt modelId="{067BC86B-781B-47F8-871B-B108A19AE544}" type="pres">
      <dgm:prSet presAssocID="{908A8202-50A9-4D74-AEAF-CCB5032CEEC8}" presName="node" presStyleLbl="node1" presStyleIdx="2" presStyleCnt="4">
        <dgm:presLayoutVars>
          <dgm:bulletEnabled val="1"/>
        </dgm:presLayoutVars>
      </dgm:prSet>
      <dgm:spPr/>
      <dgm:t>
        <a:bodyPr/>
        <a:lstStyle/>
        <a:p>
          <a:endParaRPr lang="fr-FR"/>
        </a:p>
      </dgm:t>
    </dgm:pt>
    <dgm:pt modelId="{C182DAEC-2B0B-44F9-8EE1-4F920DDC12C1}" type="pres">
      <dgm:prSet presAssocID="{908A8202-50A9-4D74-AEAF-CCB5032CEEC8}" presName="dummy" presStyleCnt="0"/>
      <dgm:spPr/>
    </dgm:pt>
    <dgm:pt modelId="{B14A7264-CFE3-48A4-829B-56B626DF18B7}" type="pres">
      <dgm:prSet presAssocID="{5DADE9D8-3F12-40D9-AB9E-6E9C9A8E2A45}" presName="sibTrans" presStyleLbl="sibTrans2D1" presStyleIdx="2" presStyleCnt="4"/>
      <dgm:spPr/>
      <dgm:t>
        <a:bodyPr/>
        <a:lstStyle/>
        <a:p>
          <a:endParaRPr lang="fr-FR"/>
        </a:p>
      </dgm:t>
    </dgm:pt>
    <dgm:pt modelId="{DCE77CBA-D86E-478D-9507-6F587990F887}" type="pres">
      <dgm:prSet presAssocID="{C15A542B-AF95-432F-9B55-A73488F1A93A}" presName="node" presStyleLbl="node1" presStyleIdx="3" presStyleCnt="4">
        <dgm:presLayoutVars>
          <dgm:bulletEnabled val="1"/>
        </dgm:presLayoutVars>
      </dgm:prSet>
      <dgm:spPr/>
      <dgm:t>
        <a:bodyPr/>
        <a:lstStyle/>
        <a:p>
          <a:endParaRPr lang="fr-FR"/>
        </a:p>
      </dgm:t>
    </dgm:pt>
    <dgm:pt modelId="{09F33485-C419-4377-A4CE-C076C3FDB202}" type="pres">
      <dgm:prSet presAssocID="{C15A542B-AF95-432F-9B55-A73488F1A93A}" presName="dummy" presStyleCnt="0"/>
      <dgm:spPr/>
    </dgm:pt>
    <dgm:pt modelId="{EB051B60-624A-441C-9FD1-4B07ED64B176}" type="pres">
      <dgm:prSet presAssocID="{68BD4492-FDBD-40CB-9E3F-484E4A3406CF}" presName="sibTrans" presStyleLbl="sibTrans2D1" presStyleIdx="3" presStyleCnt="4"/>
      <dgm:spPr/>
      <dgm:t>
        <a:bodyPr/>
        <a:lstStyle/>
        <a:p>
          <a:endParaRPr lang="fr-FR"/>
        </a:p>
      </dgm:t>
    </dgm:pt>
  </dgm:ptLst>
  <dgm:cxnLst>
    <dgm:cxn modelId="{EB1A2CFD-F499-4100-8698-3957FD2C6FAB}" type="presOf" srcId="{5DADE9D8-3F12-40D9-AB9E-6E9C9A8E2A45}" destId="{B14A7264-CFE3-48A4-829B-56B626DF18B7}" srcOrd="0" destOrd="0" presId="urn:microsoft.com/office/officeart/2005/8/layout/radial6"/>
    <dgm:cxn modelId="{C441D036-8319-4090-AD58-92F2D35F1170}" type="presOf" srcId="{718043EB-CC72-403D-9A82-15D581AD27AE}" destId="{B65CB29F-8CB1-4FF5-953F-0528FBF8A23D}" srcOrd="0" destOrd="0" presId="urn:microsoft.com/office/officeart/2005/8/layout/radial6"/>
    <dgm:cxn modelId="{42DE0782-2A34-47F8-8775-56938575B874}" type="presOf" srcId="{4D75C657-7AA5-4DEC-94CD-9538C304AF4F}" destId="{AA9DF86B-EC2C-4216-B50D-631AC65551F1}" srcOrd="0" destOrd="0" presId="urn:microsoft.com/office/officeart/2005/8/layout/radial6"/>
    <dgm:cxn modelId="{F0BE6A59-0F32-4E36-B87C-12229A7B3D42}" srcId="{2B92AE83-F8AF-4C8F-B084-4CB74E3C6555}" destId="{718043EB-CC72-403D-9A82-15D581AD27AE}" srcOrd="1" destOrd="0" parTransId="{D97C00AD-9188-4187-A588-A821DB615CB0}" sibTransId="{4D75C657-7AA5-4DEC-94CD-9538C304AF4F}"/>
    <dgm:cxn modelId="{6A3BD7E1-046F-4EE7-84AA-C358D7F48F9B}" type="presOf" srcId="{714E9A0A-61C3-4DEF-9630-E11248AB87C5}" destId="{C8B69AC6-B045-462C-8F30-CB07473A2178}" srcOrd="0" destOrd="0" presId="urn:microsoft.com/office/officeart/2005/8/layout/radial6"/>
    <dgm:cxn modelId="{915DEF3E-E9C7-42F6-AC20-896582C6A529}" srcId="{9D6BA206-AA98-4447-BB17-45D3C169D5DE}" destId="{2B92AE83-F8AF-4C8F-B084-4CB74E3C6555}" srcOrd="0" destOrd="0" parTransId="{D0EF23E8-CE47-461C-8A5E-A1C1D4587E17}" sibTransId="{BD460DA3-D980-4ED4-8A22-31B21B9BAF6C}"/>
    <dgm:cxn modelId="{61A8F644-AAAA-44CF-82CB-CE4373D7E3F0}" srcId="{2B92AE83-F8AF-4C8F-B084-4CB74E3C6555}" destId="{714E9A0A-61C3-4DEF-9630-E11248AB87C5}" srcOrd="0" destOrd="0" parTransId="{0316947E-53BD-453E-9691-70B50BAA3883}" sibTransId="{79074FD3-8E2E-4C43-B06A-9E992BF84F16}"/>
    <dgm:cxn modelId="{59E98646-1A40-48CD-949C-AFBBBEBDB65C}" type="presOf" srcId="{C15A542B-AF95-432F-9B55-A73488F1A93A}" destId="{DCE77CBA-D86E-478D-9507-6F587990F887}" srcOrd="0" destOrd="0" presId="urn:microsoft.com/office/officeart/2005/8/layout/radial6"/>
    <dgm:cxn modelId="{9393E35D-DE39-473E-B2EB-C1332E1361E8}" srcId="{2B92AE83-F8AF-4C8F-B084-4CB74E3C6555}" destId="{908A8202-50A9-4D74-AEAF-CCB5032CEEC8}" srcOrd="2" destOrd="0" parTransId="{830CF891-F793-4473-A1D2-41302359E199}" sibTransId="{5DADE9D8-3F12-40D9-AB9E-6E9C9A8E2A45}"/>
    <dgm:cxn modelId="{19F0186A-8ABF-4645-BF9E-260740AC2A24}" type="presOf" srcId="{68BD4492-FDBD-40CB-9E3F-484E4A3406CF}" destId="{EB051B60-624A-441C-9FD1-4B07ED64B176}" srcOrd="0" destOrd="0" presId="urn:microsoft.com/office/officeart/2005/8/layout/radial6"/>
    <dgm:cxn modelId="{B983777F-28D5-4037-9013-C63B82DF4CB8}" type="presOf" srcId="{79074FD3-8E2E-4C43-B06A-9E992BF84F16}" destId="{FB824873-BB22-4F3A-8DB6-4D9DB1D90A77}" srcOrd="0" destOrd="0" presId="urn:microsoft.com/office/officeart/2005/8/layout/radial6"/>
    <dgm:cxn modelId="{FD10F018-169E-41E8-BC99-84C4835CFB6C}" type="presOf" srcId="{9D6BA206-AA98-4447-BB17-45D3C169D5DE}" destId="{B083EDFA-4C96-475E-A412-DFD441F0B53A}" srcOrd="0" destOrd="0" presId="urn:microsoft.com/office/officeart/2005/8/layout/radial6"/>
    <dgm:cxn modelId="{A543C717-3DCB-4CB0-99A5-274942DA50D8}" type="presOf" srcId="{908A8202-50A9-4D74-AEAF-CCB5032CEEC8}" destId="{067BC86B-781B-47F8-871B-B108A19AE544}" srcOrd="0" destOrd="0" presId="urn:microsoft.com/office/officeart/2005/8/layout/radial6"/>
    <dgm:cxn modelId="{C80B2F41-E30A-4EA7-BDB1-F48AB96D92AD}" srcId="{2B92AE83-F8AF-4C8F-B084-4CB74E3C6555}" destId="{C15A542B-AF95-432F-9B55-A73488F1A93A}" srcOrd="3" destOrd="0" parTransId="{1DF0B540-9685-4C0C-9371-2B7CCFEE6C7E}" sibTransId="{68BD4492-FDBD-40CB-9E3F-484E4A3406CF}"/>
    <dgm:cxn modelId="{57619F6B-921E-4913-9527-583462E3A929}" type="presOf" srcId="{2B92AE83-F8AF-4C8F-B084-4CB74E3C6555}" destId="{4CEB7881-BC9B-43B1-BACC-F826B4B9ECAB}" srcOrd="0" destOrd="0" presId="urn:microsoft.com/office/officeart/2005/8/layout/radial6"/>
    <dgm:cxn modelId="{445EA05C-C393-43A0-80B0-23A761158BF6}" type="presParOf" srcId="{B083EDFA-4C96-475E-A412-DFD441F0B53A}" destId="{4CEB7881-BC9B-43B1-BACC-F826B4B9ECAB}" srcOrd="0" destOrd="0" presId="urn:microsoft.com/office/officeart/2005/8/layout/radial6"/>
    <dgm:cxn modelId="{78AA8A21-E136-4562-8EA2-B790B5C0E219}" type="presParOf" srcId="{B083EDFA-4C96-475E-A412-DFD441F0B53A}" destId="{C8B69AC6-B045-462C-8F30-CB07473A2178}" srcOrd="1" destOrd="0" presId="urn:microsoft.com/office/officeart/2005/8/layout/radial6"/>
    <dgm:cxn modelId="{5311E0AD-B1F0-40E2-9BD1-BF5A70C16956}" type="presParOf" srcId="{B083EDFA-4C96-475E-A412-DFD441F0B53A}" destId="{823083EF-C459-4F54-94EC-28FFC25961E1}" srcOrd="2" destOrd="0" presId="urn:microsoft.com/office/officeart/2005/8/layout/radial6"/>
    <dgm:cxn modelId="{07440509-829D-442B-8FCD-F878C6BAF832}" type="presParOf" srcId="{B083EDFA-4C96-475E-A412-DFD441F0B53A}" destId="{FB824873-BB22-4F3A-8DB6-4D9DB1D90A77}" srcOrd="3" destOrd="0" presId="urn:microsoft.com/office/officeart/2005/8/layout/radial6"/>
    <dgm:cxn modelId="{30EE4118-295E-464E-A9AA-9211CD44E417}" type="presParOf" srcId="{B083EDFA-4C96-475E-A412-DFD441F0B53A}" destId="{B65CB29F-8CB1-4FF5-953F-0528FBF8A23D}" srcOrd="4" destOrd="0" presId="urn:microsoft.com/office/officeart/2005/8/layout/radial6"/>
    <dgm:cxn modelId="{137272ED-8497-45AF-AE86-E94FDB9FE1B6}" type="presParOf" srcId="{B083EDFA-4C96-475E-A412-DFD441F0B53A}" destId="{76E26C8E-7934-48FD-AAC0-8965BBA9940D}" srcOrd="5" destOrd="0" presId="urn:microsoft.com/office/officeart/2005/8/layout/radial6"/>
    <dgm:cxn modelId="{9271974B-6BD3-47AB-B743-F2868DF68127}" type="presParOf" srcId="{B083EDFA-4C96-475E-A412-DFD441F0B53A}" destId="{AA9DF86B-EC2C-4216-B50D-631AC65551F1}" srcOrd="6" destOrd="0" presId="urn:microsoft.com/office/officeart/2005/8/layout/radial6"/>
    <dgm:cxn modelId="{03BF33C0-6A82-4406-9768-79157AB0EC7F}" type="presParOf" srcId="{B083EDFA-4C96-475E-A412-DFD441F0B53A}" destId="{067BC86B-781B-47F8-871B-B108A19AE544}" srcOrd="7" destOrd="0" presId="urn:microsoft.com/office/officeart/2005/8/layout/radial6"/>
    <dgm:cxn modelId="{A8854CD1-19AC-41AA-BE0D-97FE755E4009}" type="presParOf" srcId="{B083EDFA-4C96-475E-A412-DFD441F0B53A}" destId="{C182DAEC-2B0B-44F9-8EE1-4F920DDC12C1}" srcOrd="8" destOrd="0" presId="urn:microsoft.com/office/officeart/2005/8/layout/radial6"/>
    <dgm:cxn modelId="{E9F8AE75-E6F8-4553-9527-0A7BF2DD005D}" type="presParOf" srcId="{B083EDFA-4C96-475E-A412-DFD441F0B53A}" destId="{B14A7264-CFE3-48A4-829B-56B626DF18B7}" srcOrd="9" destOrd="0" presId="urn:microsoft.com/office/officeart/2005/8/layout/radial6"/>
    <dgm:cxn modelId="{216453DA-69C3-4E90-9D66-FB862A4D3D86}" type="presParOf" srcId="{B083EDFA-4C96-475E-A412-DFD441F0B53A}" destId="{DCE77CBA-D86E-478D-9507-6F587990F887}" srcOrd="10" destOrd="0" presId="urn:microsoft.com/office/officeart/2005/8/layout/radial6"/>
    <dgm:cxn modelId="{880DE8D5-DCCC-48F3-BB21-AF328895D63C}" type="presParOf" srcId="{B083EDFA-4C96-475E-A412-DFD441F0B53A}" destId="{09F33485-C419-4377-A4CE-C076C3FDB202}" srcOrd="11" destOrd="0" presId="urn:microsoft.com/office/officeart/2005/8/layout/radial6"/>
    <dgm:cxn modelId="{59C34CC9-45AD-4F75-97A6-A91DEA30AE6E}" type="presParOf" srcId="{B083EDFA-4C96-475E-A412-DFD441F0B53A}" destId="{EB051B60-624A-441C-9FD1-4B07ED64B176}" srcOrd="12" destOrd="0" presId="urn:microsoft.com/office/officeart/2005/8/layout/radial6"/>
  </dgm:cxnLst>
  <dgm:bg/>
  <dgm:whole/>
</dgm:dataModel>
</file>

<file path=ppt/diagrams/data2.xml><?xml version="1.0" encoding="utf-8"?>
<dgm:dataModel xmlns:dgm="http://schemas.openxmlformats.org/drawingml/2006/diagram" xmlns:a="http://schemas.openxmlformats.org/drawingml/2006/main">
  <dgm:ptLst>
    <dgm:pt modelId="{6386811A-F3D6-411B-8BF6-B55B72CA1A81}" type="doc">
      <dgm:prSet loTypeId="urn:microsoft.com/office/officeart/2005/8/layout/vList5" loCatId="list" qsTypeId="urn:microsoft.com/office/officeart/2005/8/quickstyle/3d1" qsCatId="3D" csTypeId="urn:microsoft.com/office/officeart/2005/8/colors/accent1_2" csCatId="accent1" phldr="1"/>
      <dgm:spPr/>
      <dgm:t>
        <a:bodyPr/>
        <a:lstStyle/>
        <a:p>
          <a:endParaRPr lang="fr-FR"/>
        </a:p>
      </dgm:t>
    </dgm:pt>
    <dgm:pt modelId="{1EF6B828-A4C9-4ECD-A9AF-CF410CED7636}">
      <dgm:prSet phldrT="[Texte]"/>
      <dgm:spPr/>
      <dgm:t>
        <a:bodyPr/>
        <a:lstStyle/>
        <a:p>
          <a:r>
            <a:rPr lang="fr-FR" dirty="0" smtClean="0"/>
            <a:t>Période coloniale(1830-1962)</a:t>
          </a:r>
          <a:endParaRPr lang="fr-FR" dirty="0"/>
        </a:p>
      </dgm:t>
    </dgm:pt>
    <dgm:pt modelId="{89AB963D-A796-4C0F-AD34-D0C4F041F363}" type="parTrans" cxnId="{DEB9C18A-4871-40A1-B2B0-B2A1136FB4DC}">
      <dgm:prSet/>
      <dgm:spPr/>
      <dgm:t>
        <a:bodyPr/>
        <a:lstStyle/>
        <a:p>
          <a:endParaRPr lang="fr-FR"/>
        </a:p>
      </dgm:t>
    </dgm:pt>
    <dgm:pt modelId="{D486F7B3-8BC7-424D-BBFA-FAB31DBDC1C6}" type="sibTrans" cxnId="{DEB9C18A-4871-40A1-B2B0-B2A1136FB4DC}">
      <dgm:prSet/>
      <dgm:spPr/>
      <dgm:t>
        <a:bodyPr/>
        <a:lstStyle/>
        <a:p>
          <a:endParaRPr lang="fr-FR"/>
        </a:p>
      </dgm:t>
    </dgm:pt>
    <dgm:pt modelId="{D11034AD-28D6-4F6E-B4FB-17B775EAF8B2}">
      <dgm:prSet phldrT="[Texte]" custT="1"/>
      <dgm:spPr/>
      <dgm:t>
        <a:bodyPr/>
        <a:lstStyle/>
        <a:p>
          <a:r>
            <a:rPr lang="fr-FR" sz="1400" dirty="0" smtClean="0">
              <a:solidFill>
                <a:schemeClr val="bg1"/>
              </a:solidFill>
            </a:rPr>
            <a:t>L’arsenal légal (lois, décrets, arrêtés et circulaires) établi par la France, à cette époque, servira de source d’inspiration aux textes législatifs de l’Algérie indépendante.</a:t>
          </a:r>
          <a:endParaRPr lang="fr-FR" sz="1400" dirty="0"/>
        </a:p>
      </dgm:t>
    </dgm:pt>
    <dgm:pt modelId="{5EED80D2-1444-4A2E-92F7-C198BAD193B6}" type="parTrans" cxnId="{3ECE61C8-7699-4580-B15D-55B952CB3E71}">
      <dgm:prSet/>
      <dgm:spPr/>
      <dgm:t>
        <a:bodyPr/>
        <a:lstStyle/>
        <a:p>
          <a:endParaRPr lang="fr-FR"/>
        </a:p>
      </dgm:t>
    </dgm:pt>
    <dgm:pt modelId="{886BD4BA-EF83-459A-B816-911AC6415780}" type="sibTrans" cxnId="{3ECE61C8-7699-4580-B15D-55B952CB3E71}">
      <dgm:prSet/>
      <dgm:spPr/>
      <dgm:t>
        <a:bodyPr/>
        <a:lstStyle/>
        <a:p>
          <a:endParaRPr lang="fr-FR"/>
        </a:p>
      </dgm:t>
    </dgm:pt>
    <dgm:pt modelId="{8D053956-1D2F-4E67-9588-787C3AF3BB8A}">
      <dgm:prSet phldrT="[Texte]"/>
      <dgm:spPr/>
      <dgm:t>
        <a:bodyPr/>
        <a:lstStyle/>
        <a:p>
          <a:r>
            <a:rPr lang="fr-FR" dirty="0" smtClean="0"/>
            <a:t>Poste-indépendance</a:t>
          </a:r>
          <a:endParaRPr lang="fr-FR" dirty="0"/>
        </a:p>
      </dgm:t>
    </dgm:pt>
    <dgm:pt modelId="{C790CCD7-0C38-4866-A9D4-A23CA54C0352}" type="parTrans" cxnId="{B414713F-39B5-4EFE-9553-96187AE68159}">
      <dgm:prSet/>
      <dgm:spPr/>
      <dgm:t>
        <a:bodyPr/>
        <a:lstStyle/>
        <a:p>
          <a:endParaRPr lang="fr-FR"/>
        </a:p>
      </dgm:t>
    </dgm:pt>
    <dgm:pt modelId="{F3528EFB-5826-420A-8568-EA8D0F666A7D}" type="sibTrans" cxnId="{B414713F-39B5-4EFE-9553-96187AE68159}">
      <dgm:prSet/>
      <dgm:spPr/>
      <dgm:t>
        <a:bodyPr/>
        <a:lstStyle/>
        <a:p>
          <a:endParaRPr lang="fr-FR"/>
        </a:p>
      </dgm:t>
    </dgm:pt>
    <dgm:pt modelId="{C1EC61A7-5B78-44B7-A004-E29659667329}">
      <dgm:prSet phldrT="[Texte]" custT="1"/>
      <dgm:spPr/>
      <dgm:t>
        <a:bodyPr/>
        <a:lstStyle/>
        <a:p>
          <a:r>
            <a:rPr lang="fr-FR" sz="1100" dirty="0" smtClean="0">
              <a:solidFill>
                <a:schemeClr val="bg1"/>
              </a:solidFill>
            </a:rPr>
            <a:t>L’Ordonnance n° 67-281 du 20 décembre 1967 relative aux fouilles et à la protection des sites et monuments historiques et naturels, qui d’une façon générale a découlé des textes législatifs « légués » par l’occupant est le premier texte législatifs ayant donné un cadre légal général à la question du patrimoine culturel Cette ordonnance définit les sanctions des différentes formes d’aliénation du patrimoine .</a:t>
          </a:r>
          <a:endParaRPr lang="fr-FR" sz="1100" dirty="0"/>
        </a:p>
      </dgm:t>
    </dgm:pt>
    <dgm:pt modelId="{2433930C-1930-42F0-9325-F2CCCC89CC2A}" type="parTrans" cxnId="{4129AAEB-420C-4817-A593-B4E617E2C47F}">
      <dgm:prSet/>
      <dgm:spPr/>
      <dgm:t>
        <a:bodyPr/>
        <a:lstStyle/>
        <a:p>
          <a:endParaRPr lang="fr-FR"/>
        </a:p>
      </dgm:t>
    </dgm:pt>
    <dgm:pt modelId="{4904DF1C-1BFD-4687-9D15-841DF1AA57BF}" type="sibTrans" cxnId="{4129AAEB-420C-4817-A593-B4E617E2C47F}">
      <dgm:prSet/>
      <dgm:spPr/>
      <dgm:t>
        <a:bodyPr/>
        <a:lstStyle/>
        <a:p>
          <a:endParaRPr lang="fr-FR"/>
        </a:p>
      </dgm:t>
    </dgm:pt>
    <dgm:pt modelId="{7163B14A-BCB8-4DE4-9521-DB592FF3F5E0}">
      <dgm:prSet phldrT="[Texte]"/>
      <dgm:spPr/>
      <dgm:t>
        <a:bodyPr/>
        <a:lstStyle/>
        <a:p>
          <a:r>
            <a:rPr lang="fr-FR" b="0" u="none" dirty="0" smtClean="0"/>
            <a:t>Apparition du Ministère consacré à la culture </a:t>
          </a:r>
          <a:endParaRPr lang="fr-FR" u="none" dirty="0"/>
        </a:p>
      </dgm:t>
    </dgm:pt>
    <dgm:pt modelId="{FF9BE251-7B93-4BF2-85EA-3C18DD6FB898}" type="parTrans" cxnId="{E19A1E19-E1DB-40D7-9802-D25C63A1ECFB}">
      <dgm:prSet/>
      <dgm:spPr/>
      <dgm:t>
        <a:bodyPr/>
        <a:lstStyle/>
        <a:p>
          <a:endParaRPr lang="fr-FR"/>
        </a:p>
      </dgm:t>
    </dgm:pt>
    <dgm:pt modelId="{9928E127-4FA7-4B04-B405-6EE7FEC2BEF2}" type="sibTrans" cxnId="{E19A1E19-E1DB-40D7-9802-D25C63A1ECFB}">
      <dgm:prSet/>
      <dgm:spPr/>
      <dgm:t>
        <a:bodyPr/>
        <a:lstStyle/>
        <a:p>
          <a:endParaRPr lang="fr-FR"/>
        </a:p>
      </dgm:t>
    </dgm:pt>
    <dgm:pt modelId="{464E349B-FDC0-478B-BAB9-39B07FBD6499}">
      <dgm:prSet phldrT="[Texte]"/>
      <dgm:spPr>
        <a:blipFill rotWithShape="0">
          <a:blip xmlns:r="http://schemas.openxmlformats.org/officeDocument/2006/relationships" r:embed="rId1">
            <a:lum bright="-13000" contrast="45000"/>
          </a:blip>
          <a:stretch>
            <a:fillRect/>
          </a:stretch>
        </a:blipFill>
      </dgm:spPr>
      <dgm:t>
        <a:bodyPr/>
        <a:lstStyle/>
        <a:p>
          <a:endParaRPr lang="fr-FR" dirty="0"/>
        </a:p>
      </dgm:t>
    </dgm:pt>
    <dgm:pt modelId="{9658331C-629F-44AF-AEC4-A5D8C6A20C6B}" type="parTrans" cxnId="{06952585-53A9-4A22-AA11-F03E6A840EDA}">
      <dgm:prSet/>
      <dgm:spPr/>
      <dgm:t>
        <a:bodyPr/>
        <a:lstStyle/>
        <a:p>
          <a:endParaRPr lang="fr-FR"/>
        </a:p>
      </dgm:t>
    </dgm:pt>
    <dgm:pt modelId="{B47616B0-5C56-40D6-893F-C7E84F92F9A0}" type="sibTrans" cxnId="{06952585-53A9-4A22-AA11-F03E6A840EDA}">
      <dgm:prSet/>
      <dgm:spPr/>
      <dgm:t>
        <a:bodyPr/>
        <a:lstStyle/>
        <a:p>
          <a:endParaRPr lang="fr-FR"/>
        </a:p>
      </dgm:t>
    </dgm:pt>
    <dgm:pt modelId="{4773B5E0-8189-43E8-AB4D-633828DD36B4}">
      <dgm:prSet/>
      <dgm:spPr/>
      <dgm:t>
        <a:bodyPr/>
        <a:lstStyle/>
        <a:p>
          <a:r>
            <a:rPr lang="fr-FR" u="none" dirty="0" smtClean="0"/>
            <a:t>période actuelle</a:t>
          </a:r>
          <a:endParaRPr lang="fr-FR" u="none" dirty="0"/>
        </a:p>
      </dgm:t>
    </dgm:pt>
    <dgm:pt modelId="{6200F189-5811-429D-9EFF-0D3DD649CD5D}" type="parTrans" cxnId="{98630315-25D6-43BF-A064-A0328FF70E97}">
      <dgm:prSet/>
      <dgm:spPr/>
      <dgm:t>
        <a:bodyPr/>
        <a:lstStyle/>
        <a:p>
          <a:endParaRPr lang="fr-FR"/>
        </a:p>
      </dgm:t>
    </dgm:pt>
    <dgm:pt modelId="{64B6FD4B-65F3-4FA0-AAB2-5EFCB1B0ECC7}" type="sibTrans" cxnId="{98630315-25D6-43BF-A064-A0328FF70E97}">
      <dgm:prSet/>
      <dgm:spPr/>
      <dgm:t>
        <a:bodyPr/>
        <a:lstStyle/>
        <a:p>
          <a:endParaRPr lang="fr-FR"/>
        </a:p>
      </dgm:t>
    </dgm:pt>
    <dgm:pt modelId="{244D1DA7-D2F4-4398-B76A-6D0D724ED64B}">
      <dgm:prSet/>
      <dgm:spPr/>
      <dgm:t>
        <a:bodyPr/>
        <a:lstStyle/>
        <a:p>
          <a:r>
            <a:rPr lang="fr-FR" smtClean="0"/>
            <a:t>Loi n° 98–04 du 15 juin 1998 relative à la protection du patrimoine culturel</a:t>
          </a:r>
          <a:endParaRPr lang="fr-FR" b="0" dirty="0">
            <a:latin typeface="+mn-lt"/>
          </a:endParaRPr>
        </a:p>
      </dgm:t>
    </dgm:pt>
    <dgm:pt modelId="{FA92D922-5DE7-415E-A287-909DE88BA93E}" type="parTrans" cxnId="{B1988911-C7D5-42F4-B4A7-02C8DA38E6DF}">
      <dgm:prSet/>
      <dgm:spPr/>
      <dgm:t>
        <a:bodyPr/>
        <a:lstStyle/>
        <a:p>
          <a:endParaRPr lang="fr-FR"/>
        </a:p>
      </dgm:t>
    </dgm:pt>
    <dgm:pt modelId="{1F5FDB38-899F-4010-A1DA-DEBF656E84DF}" type="sibTrans" cxnId="{B1988911-C7D5-42F4-B4A7-02C8DA38E6DF}">
      <dgm:prSet/>
      <dgm:spPr/>
      <dgm:t>
        <a:bodyPr/>
        <a:lstStyle/>
        <a:p>
          <a:endParaRPr lang="fr-FR"/>
        </a:p>
      </dgm:t>
    </dgm:pt>
    <dgm:pt modelId="{CDD76B27-8D1E-47DD-9B19-41950C7AF2A7}" type="pres">
      <dgm:prSet presAssocID="{6386811A-F3D6-411B-8BF6-B55B72CA1A81}" presName="Name0" presStyleCnt="0">
        <dgm:presLayoutVars>
          <dgm:dir/>
          <dgm:animLvl val="lvl"/>
          <dgm:resizeHandles val="exact"/>
        </dgm:presLayoutVars>
      </dgm:prSet>
      <dgm:spPr/>
      <dgm:t>
        <a:bodyPr/>
        <a:lstStyle/>
        <a:p>
          <a:endParaRPr lang="fr-FR"/>
        </a:p>
      </dgm:t>
    </dgm:pt>
    <dgm:pt modelId="{788ED0AE-176D-4BB1-B118-F2BAB4E74FDD}" type="pres">
      <dgm:prSet presAssocID="{1EF6B828-A4C9-4ECD-A9AF-CF410CED7636}" presName="linNode" presStyleCnt="0"/>
      <dgm:spPr/>
    </dgm:pt>
    <dgm:pt modelId="{DA599B14-A5E5-4BB7-8534-A5E0B3DD7B78}" type="pres">
      <dgm:prSet presAssocID="{1EF6B828-A4C9-4ECD-A9AF-CF410CED7636}" presName="parentText" presStyleLbl="node1" presStyleIdx="0" presStyleCnt="5" custScaleY="44264">
        <dgm:presLayoutVars>
          <dgm:chMax val="1"/>
          <dgm:bulletEnabled val="1"/>
        </dgm:presLayoutVars>
      </dgm:prSet>
      <dgm:spPr/>
      <dgm:t>
        <a:bodyPr/>
        <a:lstStyle/>
        <a:p>
          <a:endParaRPr lang="fr-FR"/>
        </a:p>
      </dgm:t>
    </dgm:pt>
    <dgm:pt modelId="{4B945DC9-A624-456D-B454-23B93B7BDFC2}" type="pres">
      <dgm:prSet presAssocID="{1EF6B828-A4C9-4ECD-A9AF-CF410CED7636}" presName="descendantText" presStyleLbl="alignAccFollowNode1" presStyleIdx="0" presStyleCnt="3" custScaleY="48939">
        <dgm:presLayoutVars>
          <dgm:bulletEnabled val="1"/>
        </dgm:presLayoutVars>
      </dgm:prSet>
      <dgm:spPr/>
      <dgm:t>
        <a:bodyPr/>
        <a:lstStyle/>
        <a:p>
          <a:endParaRPr lang="fr-FR"/>
        </a:p>
      </dgm:t>
    </dgm:pt>
    <dgm:pt modelId="{E3CC7D01-8408-46A0-B693-76011F9D2DB4}" type="pres">
      <dgm:prSet presAssocID="{D486F7B3-8BC7-424D-BBFA-FAB31DBDC1C6}" presName="sp" presStyleCnt="0"/>
      <dgm:spPr/>
    </dgm:pt>
    <dgm:pt modelId="{AEEFC1FC-216D-4EDF-9287-D5BE82E6D324}" type="pres">
      <dgm:prSet presAssocID="{8D053956-1D2F-4E67-9588-787C3AF3BB8A}" presName="linNode" presStyleCnt="0"/>
      <dgm:spPr/>
    </dgm:pt>
    <dgm:pt modelId="{7EB98142-5BF6-4F08-896C-F57B276EABED}" type="pres">
      <dgm:prSet presAssocID="{8D053956-1D2F-4E67-9588-787C3AF3BB8A}" presName="parentText" presStyleLbl="node1" presStyleIdx="1" presStyleCnt="5" custScaleY="35883">
        <dgm:presLayoutVars>
          <dgm:chMax val="1"/>
          <dgm:bulletEnabled val="1"/>
        </dgm:presLayoutVars>
      </dgm:prSet>
      <dgm:spPr/>
      <dgm:t>
        <a:bodyPr/>
        <a:lstStyle/>
        <a:p>
          <a:endParaRPr lang="fr-FR"/>
        </a:p>
      </dgm:t>
    </dgm:pt>
    <dgm:pt modelId="{3C04C6CF-0870-4BA3-A1BD-854E5B9E0573}" type="pres">
      <dgm:prSet presAssocID="{8D053956-1D2F-4E67-9588-787C3AF3BB8A}" presName="descendantText" presStyleLbl="alignAccFollowNode1" presStyleIdx="1" presStyleCnt="3" custScaleY="53464">
        <dgm:presLayoutVars>
          <dgm:bulletEnabled val="1"/>
        </dgm:presLayoutVars>
      </dgm:prSet>
      <dgm:spPr/>
      <dgm:t>
        <a:bodyPr/>
        <a:lstStyle/>
        <a:p>
          <a:endParaRPr lang="fr-FR"/>
        </a:p>
      </dgm:t>
    </dgm:pt>
    <dgm:pt modelId="{1DC1B4BD-4AD8-4E86-B4D3-3493E4CC0586}" type="pres">
      <dgm:prSet presAssocID="{F3528EFB-5826-420A-8568-EA8D0F666A7D}" presName="sp" presStyleCnt="0"/>
      <dgm:spPr/>
    </dgm:pt>
    <dgm:pt modelId="{EC3599D8-397C-4931-9CD7-1201C8EBB4E6}" type="pres">
      <dgm:prSet presAssocID="{7163B14A-BCB8-4DE4-9521-DB592FF3F5E0}" presName="linNode" presStyleCnt="0"/>
      <dgm:spPr/>
    </dgm:pt>
    <dgm:pt modelId="{B8C3F1BB-3698-4DBC-8EB5-539FB900062F}" type="pres">
      <dgm:prSet presAssocID="{7163B14A-BCB8-4DE4-9521-DB592FF3F5E0}" presName="parentText" presStyleLbl="node1" presStyleIdx="2" presStyleCnt="5" custScaleY="157999" custLinFactNeighborY="-4778">
        <dgm:presLayoutVars>
          <dgm:chMax val="1"/>
          <dgm:bulletEnabled val="1"/>
        </dgm:presLayoutVars>
      </dgm:prSet>
      <dgm:spPr/>
      <dgm:t>
        <a:bodyPr/>
        <a:lstStyle/>
        <a:p>
          <a:endParaRPr lang="fr-FR"/>
        </a:p>
      </dgm:t>
    </dgm:pt>
    <dgm:pt modelId="{8348CD6C-E8DC-467B-B32C-D74618715300}" type="pres">
      <dgm:prSet presAssocID="{7163B14A-BCB8-4DE4-9521-DB592FF3F5E0}" presName="descendantText" presStyleLbl="alignAccFollowNode1" presStyleIdx="2" presStyleCnt="3" custScaleX="383622" custScaleY="287688" custLinFactNeighborX="521" custLinFactNeighborY="14892">
        <dgm:presLayoutVars>
          <dgm:bulletEnabled val="1"/>
        </dgm:presLayoutVars>
      </dgm:prSet>
      <dgm:spPr/>
      <dgm:t>
        <a:bodyPr/>
        <a:lstStyle/>
        <a:p>
          <a:endParaRPr lang="fr-FR"/>
        </a:p>
      </dgm:t>
    </dgm:pt>
    <dgm:pt modelId="{F57B23F7-C8B0-49EB-9523-3BF346A2C922}" type="pres">
      <dgm:prSet presAssocID="{9928E127-4FA7-4B04-B405-6EE7FEC2BEF2}" presName="sp" presStyleCnt="0"/>
      <dgm:spPr/>
    </dgm:pt>
    <dgm:pt modelId="{C6982279-94EB-44A5-BA0D-64E8FD1BFA02}" type="pres">
      <dgm:prSet presAssocID="{4773B5E0-8189-43E8-AB4D-633828DD36B4}" presName="linNode" presStyleCnt="0"/>
      <dgm:spPr/>
    </dgm:pt>
    <dgm:pt modelId="{D51DA2C9-CC6A-42E0-90A4-116443222A79}" type="pres">
      <dgm:prSet presAssocID="{4773B5E0-8189-43E8-AB4D-633828DD36B4}" presName="parentText" presStyleLbl="node1" presStyleIdx="3" presStyleCnt="5" custScaleY="34552" custLinFactNeighborY="33710">
        <dgm:presLayoutVars>
          <dgm:chMax val="1"/>
          <dgm:bulletEnabled val="1"/>
        </dgm:presLayoutVars>
      </dgm:prSet>
      <dgm:spPr/>
      <dgm:t>
        <a:bodyPr/>
        <a:lstStyle/>
        <a:p>
          <a:endParaRPr lang="fr-FR"/>
        </a:p>
      </dgm:t>
    </dgm:pt>
    <dgm:pt modelId="{121BEA60-6242-49C5-B960-D0EB6EB6BE92}" type="pres">
      <dgm:prSet presAssocID="{64B6FD4B-65F3-4FA0-AAB2-5EFCB1B0ECC7}" presName="sp" presStyleCnt="0"/>
      <dgm:spPr/>
    </dgm:pt>
    <dgm:pt modelId="{82B8560F-7617-4A58-95BD-B27CA96C1388}" type="pres">
      <dgm:prSet presAssocID="{244D1DA7-D2F4-4398-B76A-6D0D724ED64B}" presName="linNode" presStyleCnt="0"/>
      <dgm:spPr/>
    </dgm:pt>
    <dgm:pt modelId="{09A96ACC-0364-41BA-8B79-8DE6125BAF9E}" type="pres">
      <dgm:prSet presAssocID="{244D1DA7-D2F4-4398-B76A-6D0D724ED64B}" presName="parentText" presStyleLbl="node1" presStyleIdx="4" presStyleCnt="5" custScaleX="173370" custScaleY="31704" custLinFactX="1411" custLinFactNeighborX="100000" custLinFactNeighborY="-2707">
        <dgm:presLayoutVars>
          <dgm:chMax val="1"/>
          <dgm:bulletEnabled val="1"/>
        </dgm:presLayoutVars>
      </dgm:prSet>
      <dgm:spPr/>
      <dgm:t>
        <a:bodyPr/>
        <a:lstStyle/>
        <a:p>
          <a:endParaRPr lang="fr-FR"/>
        </a:p>
      </dgm:t>
    </dgm:pt>
  </dgm:ptLst>
  <dgm:cxnLst>
    <dgm:cxn modelId="{D9868A9E-C4D2-47EC-A765-939C26337DD8}" type="presOf" srcId="{1EF6B828-A4C9-4ECD-A9AF-CF410CED7636}" destId="{DA599B14-A5E5-4BB7-8534-A5E0B3DD7B78}" srcOrd="0" destOrd="0" presId="urn:microsoft.com/office/officeart/2005/8/layout/vList5"/>
    <dgm:cxn modelId="{06952585-53A9-4A22-AA11-F03E6A840EDA}" srcId="{7163B14A-BCB8-4DE4-9521-DB592FF3F5E0}" destId="{464E349B-FDC0-478B-BAB9-39B07FBD6499}" srcOrd="0" destOrd="0" parTransId="{9658331C-629F-44AF-AEC4-A5D8C6A20C6B}" sibTransId="{B47616B0-5C56-40D6-893F-C7E84F92F9A0}"/>
    <dgm:cxn modelId="{2B1EEF49-205A-4DF4-A8C4-E48EF081D4A3}" type="presOf" srcId="{D11034AD-28D6-4F6E-B4FB-17B775EAF8B2}" destId="{4B945DC9-A624-456D-B454-23B93B7BDFC2}" srcOrd="0" destOrd="0" presId="urn:microsoft.com/office/officeart/2005/8/layout/vList5"/>
    <dgm:cxn modelId="{98630315-25D6-43BF-A064-A0328FF70E97}" srcId="{6386811A-F3D6-411B-8BF6-B55B72CA1A81}" destId="{4773B5E0-8189-43E8-AB4D-633828DD36B4}" srcOrd="3" destOrd="0" parTransId="{6200F189-5811-429D-9EFF-0D3DD649CD5D}" sibTransId="{64B6FD4B-65F3-4FA0-AAB2-5EFCB1B0ECC7}"/>
    <dgm:cxn modelId="{EF4B12B7-D5E2-4AF4-A486-773BE5424336}" type="presOf" srcId="{6386811A-F3D6-411B-8BF6-B55B72CA1A81}" destId="{CDD76B27-8D1E-47DD-9B19-41950C7AF2A7}" srcOrd="0" destOrd="0" presId="urn:microsoft.com/office/officeart/2005/8/layout/vList5"/>
    <dgm:cxn modelId="{B414713F-39B5-4EFE-9553-96187AE68159}" srcId="{6386811A-F3D6-411B-8BF6-B55B72CA1A81}" destId="{8D053956-1D2F-4E67-9588-787C3AF3BB8A}" srcOrd="1" destOrd="0" parTransId="{C790CCD7-0C38-4866-A9D4-A23CA54C0352}" sibTransId="{F3528EFB-5826-420A-8568-EA8D0F666A7D}"/>
    <dgm:cxn modelId="{3ECE61C8-7699-4580-B15D-55B952CB3E71}" srcId="{1EF6B828-A4C9-4ECD-A9AF-CF410CED7636}" destId="{D11034AD-28D6-4F6E-B4FB-17B775EAF8B2}" srcOrd="0" destOrd="0" parTransId="{5EED80D2-1444-4A2E-92F7-C198BAD193B6}" sibTransId="{886BD4BA-EF83-459A-B816-911AC6415780}"/>
    <dgm:cxn modelId="{DEB9C18A-4871-40A1-B2B0-B2A1136FB4DC}" srcId="{6386811A-F3D6-411B-8BF6-B55B72CA1A81}" destId="{1EF6B828-A4C9-4ECD-A9AF-CF410CED7636}" srcOrd="0" destOrd="0" parTransId="{89AB963D-A796-4C0F-AD34-D0C4F041F363}" sibTransId="{D486F7B3-8BC7-424D-BBFA-FAB31DBDC1C6}"/>
    <dgm:cxn modelId="{0F09C01C-EA52-4C25-830B-3AD79FBE5C8C}" type="presOf" srcId="{7163B14A-BCB8-4DE4-9521-DB592FF3F5E0}" destId="{B8C3F1BB-3698-4DBC-8EB5-539FB900062F}" srcOrd="0" destOrd="0" presId="urn:microsoft.com/office/officeart/2005/8/layout/vList5"/>
    <dgm:cxn modelId="{E19A1E19-E1DB-40D7-9802-D25C63A1ECFB}" srcId="{6386811A-F3D6-411B-8BF6-B55B72CA1A81}" destId="{7163B14A-BCB8-4DE4-9521-DB592FF3F5E0}" srcOrd="2" destOrd="0" parTransId="{FF9BE251-7B93-4BF2-85EA-3C18DD6FB898}" sibTransId="{9928E127-4FA7-4B04-B405-6EE7FEC2BEF2}"/>
    <dgm:cxn modelId="{54BE0343-B763-4634-BDF8-06EFFDCBFB5E}" type="presOf" srcId="{C1EC61A7-5B78-44B7-A004-E29659667329}" destId="{3C04C6CF-0870-4BA3-A1BD-854E5B9E0573}" srcOrd="0" destOrd="0" presId="urn:microsoft.com/office/officeart/2005/8/layout/vList5"/>
    <dgm:cxn modelId="{4129AAEB-420C-4817-A593-B4E617E2C47F}" srcId="{8D053956-1D2F-4E67-9588-787C3AF3BB8A}" destId="{C1EC61A7-5B78-44B7-A004-E29659667329}" srcOrd="0" destOrd="0" parTransId="{2433930C-1930-42F0-9325-F2CCCC89CC2A}" sibTransId="{4904DF1C-1BFD-4687-9D15-841DF1AA57BF}"/>
    <dgm:cxn modelId="{FD2C9413-7CBD-4AC1-93C6-90D47326AB21}" type="presOf" srcId="{8D053956-1D2F-4E67-9588-787C3AF3BB8A}" destId="{7EB98142-5BF6-4F08-896C-F57B276EABED}" srcOrd="0" destOrd="0" presId="urn:microsoft.com/office/officeart/2005/8/layout/vList5"/>
    <dgm:cxn modelId="{88C56C46-FACB-4CA3-9E36-B85A34DBC782}" type="presOf" srcId="{464E349B-FDC0-478B-BAB9-39B07FBD6499}" destId="{8348CD6C-E8DC-467B-B32C-D74618715300}" srcOrd="0" destOrd="0" presId="urn:microsoft.com/office/officeart/2005/8/layout/vList5"/>
    <dgm:cxn modelId="{B1988911-C7D5-42F4-B4A7-02C8DA38E6DF}" srcId="{6386811A-F3D6-411B-8BF6-B55B72CA1A81}" destId="{244D1DA7-D2F4-4398-B76A-6D0D724ED64B}" srcOrd="4" destOrd="0" parTransId="{FA92D922-5DE7-415E-A287-909DE88BA93E}" sibTransId="{1F5FDB38-899F-4010-A1DA-DEBF656E84DF}"/>
    <dgm:cxn modelId="{C502820B-03D5-42F4-9959-056AF090D255}" type="presOf" srcId="{4773B5E0-8189-43E8-AB4D-633828DD36B4}" destId="{D51DA2C9-CC6A-42E0-90A4-116443222A79}" srcOrd="0" destOrd="0" presId="urn:microsoft.com/office/officeart/2005/8/layout/vList5"/>
    <dgm:cxn modelId="{EFE22A7D-6AB1-4A14-A929-1BC0083A9A5F}" type="presOf" srcId="{244D1DA7-D2F4-4398-B76A-6D0D724ED64B}" destId="{09A96ACC-0364-41BA-8B79-8DE6125BAF9E}" srcOrd="0" destOrd="0" presId="urn:microsoft.com/office/officeart/2005/8/layout/vList5"/>
    <dgm:cxn modelId="{E4BAC119-1B6D-4D13-897E-8156296848AF}" type="presParOf" srcId="{CDD76B27-8D1E-47DD-9B19-41950C7AF2A7}" destId="{788ED0AE-176D-4BB1-B118-F2BAB4E74FDD}" srcOrd="0" destOrd="0" presId="urn:microsoft.com/office/officeart/2005/8/layout/vList5"/>
    <dgm:cxn modelId="{2C7D2522-1D5C-4C5B-A716-F3AAC18192F7}" type="presParOf" srcId="{788ED0AE-176D-4BB1-B118-F2BAB4E74FDD}" destId="{DA599B14-A5E5-4BB7-8534-A5E0B3DD7B78}" srcOrd="0" destOrd="0" presId="urn:microsoft.com/office/officeart/2005/8/layout/vList5"/>
    <dgm:cxn modelId="{58BF5168-C3E3-47BB-AC84-9D4B100A89CD}" type="presParOf" srcId="{788ED0AE-176D-4BB1-B118-F2BAB4E74FDD}" destId="{4B945DC9-A624-456D-B454-23B93B7BDFC2}" srcOrd="1" destOrd="0" presId="urn:microsoft.com/office/officeart/2005/8/layout/vList5"/>
    <dgm:cxn modelId="{54A4DDA7-3770-4FF8-9DD1-CC0038668A3E}" type="presParOf" srcId="{CDD76B27-8D1E-47DD-9B19-41950C7AF2A7}" destId="{E3CC7D01-8408-46A0-B693-76011F9D2DB4}" srcOrd="1" destOrd="0" presId="urn:microsoft.com/office/officeart/2005/8/layout/vList5"/>
    <dgm:cxn modelId="{CF04ED7E-561D-4F7F-A19D-EB9137DB2B37}" type="presParOf" srcId="{CDD76B27-8D1E-47DD-9B19-41950C7AF2A7}" destId="{AEEFC1FC-216D-4EDF-9287-D5BE82E6D324}" srcOrd="2" destOrd="0" presId="urn:microsoft.com/office/officeart/2005/8/layout/vList5"/>
    <dgm:cxn modelId="{6A049722-0994-48C5-9EA6-625B88888C26}" type="presParOf" srcId="{AEEFC1FC-216D-4EDF-9287-D5BE82E6D324}" destId="{7EB98142-5BF6-4F08-896C-F57B276EABED}" srcOrd="0" destOrd="0" presId="urn:microsoft.com/office/officeart/2005/8/layout/vList5"/>
    <dgm:cxn modelId="{1FF08819-6291-46EE-B3BA-F0BD5478BA74}" type="presParOf" srcId="{AEEFC1FC-216D-4EDF-9287-D5BE82E6D324}" destId="{3C04C6CF-0870-4BA3-A1BD-854E5B9E0573}" srcOrd="1" destOrd="0" presId="urn:microsoft.com/office/officeart/2005/8/layout/vList5"/>
    <dgm:cxn modelId="{972606BF-F985-4181-8D7A-3B87914CB8A3}" type="presParOf" srcId="{CDD76B27-8D1E-47DD-9B19-41950C7AF2A7}" destId="{1DC1B4BD-4AD8-4E86-B4D3-3493E4CC0586}" srcOrd="3" destOrd="0" presId="urn:microsoft.com/office/officeart/2005/8/layout/vList5"/>
    <dgm:cxn modelId="{E4B93980-F44A-4599-B051-3216630EF762}" type="presParOf" srcId="{CDD76B27-8D1E-47DD-9B19-41950C7AF2A7}" destId="{EC3599D8-397C-4931-9CD7-1201C8EBB4E6}" srcOrd="4" destOrd="0" presId="urn:microsoft.com/office/officeart/2005/8/layout/vList5"/>
    <dgm:cxn modelId="{89A10185-F033-45C5-90D7-E8B06993F5AA}" type="presParOf" srcId="{EC3599D8-397C-4931-9CD7-1201C8EBB4E6}" destId="{B8C3F1BB-3698-4DBC-8EB5-539FB900062F}" srcOrd="0" destOrd="0" presId="urn:microsoft.com/office/officeart/2005/8/layout/vList5"/>
    <dgm:cxn modelId="{301DAD11-C47D-44B7-A053-74E58614D5E5}" type="presParOf" srcId="{EC3599D8-397C-4931-9CD7-1201C8EBB4E6}" destId="{8348CD6C-E8DC-467B-B32C-D74618715300}" srcOrd="1" destOrd="0" presId="urn:microsoft.com/office/officeart/2005/8/layout/vList5"/>
    <dgm:cxn modelId="{F6402974-E7AA-497A-B96E-4DC62B0B866A}" type="presParOf" srcId="{CDD76B27-8D1E-47DD-9B19-41950C7AF2A7}" destId="{F57B23F7-C8B0-49EB-9523-3BF346A2C922}" srcOrd="5" destOrd="0" presId="urn:microsoft.com/office/officeart/2005/8/layout/vList5"/>
    <dgm:cxn modelId="{DCB94364-DCA0-4AD1-B99C-C6E927B34AA4}" type="presParOf" srcId="{CDD76B27-8D1E-47DD-9B19-41950C7AF2A7}" destId="{C6982279-94EB-44A5-BA0D-64E8FD1BFA02}" srcOrd="6" destOrd="0" presId="urn:microsoft.com/office/officeart/2005/8/layout/vList5"/>
    <dgm:cxn modelId="{DAF43BAF-97A3-4F5D-B42C-AF1B2B07E80E}" type="presParOf" srcId="{C6982279-94EB-44A5-BA0D-64E8FD1BFA02}" destId="{D51DA2C9-CC6A-42E0-90A4-116443222A79}" srcOrd="0" destOrd="0" presId="urn:microsoft.com/office/officeart/2005/8/layout/vList5"/>
    <dgm:cxn modelId="{AD89D399-4482-4A5E-9E81-1778E5364AF9}" type="presParOf" srcId="{CDD76B27-8D1E-47DD-9B19-41950C7AF2A7}" destId="{121BEA60-6242-49C5-B960-D0EB6EB6BE92}" srcOrd="7" destOrd="0" presId="urn:microsoft.com/office/officeart/2005/8/layout/vList5"/>
    <dgm:cxn modelId="{C22E0E3B-3921-4934-8993-49049A2C185E}" type="presParOf" srcId="{CDD76B27-8D1E-47DD-9B19-41950C7AF2A7}" destId="{82B8560F-7617-4A58-95BD-B27CA96C1388}" srcOrd="8" destOrd="0" presId="urn:microsoft.com/office/officeart/2005/8/layout/vList5"/>
    <dgm:cxn modelId="{E20D382C-BDCD-4BA7-B3DD-4938AEB4868B}" type="presParOf" srcId="{82B8560F-7617-4A58-95BD-B27CA96C1388}" destId="{09A96ACC-0364-41BA-8B79-8DE6125BAF9E}" srcOrd="0" destOrd="0" presId="urn:microsoft.com/office/officeart/2005/8/layout/vList5"/>
  </dgm:cxnLst>
  <dgm:bg/>
  <dgm:whole/>
</dgm:dataModel>
</file>

<file path=ppt/diagrams/data3.xml><?xml version="1.0" encoding="utf-8"?>
<dgm:dataModel xmlns:dgm="http://schemas.openxmlformats.org/drawingml/2006/diagram" xmlns:a="http://schemas.openxmlformats.org/drawingml/2006/main">
  <dgm:ptLst>
    <dgm:pt modelId="{56F90482-9245-4FEC-BC05-F61D0AA4F020}" type="doc">
      <dgm:prSet loTypeId="urn:microsoft.com/office/officeart/2005/8/layout/radial2" loCatId="relationship" qsTypeId="urn:microsoft.com/office/officeart/2005/8/quickstyle/3d9" qsCatId="3D" csTypeId="urn:microsoft.com/office/officeart/2005/8/colors/accent1_2" csCatId="accent1" phldr="1"/>
      <dgm:spPr/>
      <dgm:t>
        <a:bodyPr/>
        <a:lstStyle/>
        <a:p>
          <a:endParaRPr lang="fr-FR"/>
        </a:p>
      </dgm:t>
    </dgm:pt>
    <dgm:pt modelId="{638667D2-4933-4A63-A15C-7735E27009E0}">
      <dgm:prSet phldrT="[Texte]"/>
      <dgm:spPr>
        <a:solidFill>
          <a:srgbClr val="009900"/>
        </a:solidFill>
      </dgm:spPr>
      <dgm:t>
        <a:bodyPr/>
        <a:lstStyle/>
        <a:p>
          <a:r>
            <a:rPr lang="fr-FR" b="1" dirty="0" smtClean="0"/>
            <a:t>Monuments</a:t>
          </a:r>
          <a:endParaRPr lang="fr-FR" b="1" dirty="0"/>
        </a:p>
      </dgm:t>
    </dgm:pt>
    <dgm:pt modelId="{02183BA7-E8B2-42AC-84A2-55E50C54C96D}" type="parTrans" cxnId="{D6C54CDB-74AC-430D-969D-34910C8B8EFD}">
      <dgm:prSet/>
      <dgm:spPr/>
      <dgm:t>
        <a:bodyPr/>
        <a:lstStyle/>
        <a:p>
          <a:endParaRPr lang="fr-FR" dirty="0"/>
        </a:p>
      </dgm:t>
    </dgm:pt>
    <dgm:pt modelId="{6220FBD1-5C34-4685-B125-BAE386EDC2C6}" type="sibTrans" cxnId="{D6C54CDB-74AC-430D-969D-34910C8B8EFD}">
      <dgm:prSet/>
      <dgm:spPr/>
      <dgm:t>
        <a:bodyPr/>
        <a:lstStyle/>
        <a:p>
          <a:endParaRPr lang="fr-FR"/>
        </a:p>
      </dgm:t>
    </dgm:pt>
    <dgm:pt modelId="{63BD3713-4C21-429B-99C6-512DDB766F38}">
      <dgm:prSet phldrT="[Texte]"/>
      <dgm:spPr>
        <a:solidFill>
          <a:srgbClr val="FF0000"/>
        </a:solidFill>
      </dgm:spPr>
      <dgm:t>
        <a:bodyPr/>
        <a:lstStyle/>
        <a:p>
          <a:r>
            <a:rPr lang="fr-FR" dirty="0" smtClean="0">
              <a:solidFill>
                <a:srgbClr val="009900"/>
              </a:solidFill>
            </a:rPr>
            <a:t>Ensembles</a:t>
          </a:r>
          <a:endParaRPr lang="fr-FR" dirty="0">
            <a:solidFill>
              <a:srgbClr val="009900"/>
            </a:solidFill>
          </a:endParaRPr>
        </a:p>
      </dgm:t>
    </dgm:pt>
    <dgm:pt modelId="{5FAFFC86-CD9C-46A0-892C-05C306116121}" type="parTrans" cxnId="{EB2057C5-C042-490D-974B-60A295DA3349}">
      <dgm:prSet/>
      <dgm:spPr/>
      <dgm:t>
        <a:bodyPr/>
        <a:lstStyle/>
        <a:p>
          <a:endParaRPr lang="fr-FR" dirty="0"/>
        </a:p>
      </dgm:t>
    </dgm:pt>
    <dgm:pt modelId="{DBB2BFEC-02C3-4A34-AACB-2E9C6FF01694}" type="sibTrans" cxnId="{EB2057C5-C042-490D-974B-60A295DA3349}">
      <dgm:prSet/>
      <dgm:spPr/>
      <dgm:t>
        <a:bodyPr/>
        <a:lstStyle/>
        <a:p>
          <a:endParaRPr lang="fr-FR"/>
        </a:p>
      </dgm:t>
    </dgm:pt>
    <dgm:pt modelId="{DCD27134-9985-44E2-9527-AEDED8048C55}">
      <dgm:prSet phldrT="[Texte]"/>
      <dgm:spPr>
        <a:solidFill>
          <a:schemeClr val="tx1"/>
        </a:solidFill>
      </dgm:spPr>
      <dgm:t>
        <a:bodyPr/>
        <a:lstStyle/>
        <a:p>
          <a:r>
            <a:rPr lang="fr-FR" dirty="0" smtClean="0">
              <a:solidFill>
                <a:srgbClr val="FF0000"/>
              </a:solidFill>
            </a:rPr>
            <a:t>Sites</a:t>
          </a:r>
          <a:endParaRPr lang="fr-FR" dirty="0">
            <a:solidFill>
              <a:srgbClr val="FF0000"/>
            </a:solidFill>
          </a:endParaRPr>
        </a:p>
      </dgm:t>
    </dgm:pt>
    <dgm:pt modelId="{BE728C18-F29A-45D4-933C-2E310793C997}" type="parTrans" cxnId="{6A16DE0B-CD72-47B5-89B1-DBFA8E32AC75}">
      <dgm:prSet/>
      <dgm:spPr/>
      <dgm:t>
        <a:bodyPr/>
        <a:lstStyle/>
        <a:p>
          <a:endParaRPr lang="fr-FR" dirty="0"/>
        </a:p>
      </dgm:t>
    </dgm:pt>
    <dgm:pt modelId="{BB9C3C55-8FD4-4E43-BB5F-208A316CC55B}" type="sibTrans" cxnId="{6A16DE0B-CD72-47B5-89B1-DBFA8E32AC75}">
      <dgm:prSet/>
      <dgm:spPr/>
      <dgm:t>
        <a:bodyPr/>
        <a:lstStyle/>
        <a:p>
          <a:endParaRPr lang="fr-FR"/>
        </a:p>
      </dgm:t>
    </dgm:pt>
    <dgm:pt modelId="{DC809F71-3FC2-4F4E-92D7-A73EBDBA4662}" type="pres">
      <dgm:prSet presAssocID="{56F90482-9245-4FEC-BC05-F61D0AA4F020}" presName="composite" presStyleCnt="0">
        <dgm:presLayoutVars>
          <dgm:chMax val="5"/>
          <dgm:dir/>
          <dgm:animLvl val="ctr"/>
          <dgm:resizeHandles val="exact"/>
        </dgm:presLayoutVars>
      </dgm:prSet>
      <dgm:spPr/>
      <dgm:t>
        <a:bodyPr/>
        <a:lstStyle/>
        <a:p>
          <a:endParaRPr lang="fr-FR"/>
        </a:p>
      </dgm:t>
    </dgm:pt>
    <dgm:pt modelId="{C9F21746-BE6A-4796-9B9B-F6B101742CA1}" type="pres">
      <dgm:prSet presAssocID="{56F90482-9245-4FEC-BC05-F61D0AA4F020}" presName="cycle" presStyleCnt="0"/>
      <dgm:spPr/>
    </dgm:pt>
    <dgm:pt modelId="{8A723F97-731F-4302-A1BA-120B89C02CC0}" type="pres">
      <dgm:prSet presAssocID="{56F90482-9245-4FEC-BC05-F61D0AA4F020}" presName="centerShape" presStyleCnt="0"/>
      <dgm:spPr/>
    </dgm:pt>
    <dgm:pt modelId="{2F584F05-27D0-4939-9CD1-6AAA003CC1DA}" type="pres">
      <dgm:prSet presAssocID="{56F90482-9245-4FEC-BC05-F61D0AA4F020}" presName="connSite" presStyleLbl="node1" presStyleIdx="0" presStyleCnt="4"/>
      <dgm:spPr/>
    </dgm:pt>
    <dgm:pt modelId="{342B1D6D-EF57-44B6-AE28-A4A9AF8F651B}" type="pres">
      <dgm:prSet presAssocID="{56F90482-9245-4FEC-BC05-F61D0AA4F020}" presName="visible" presStyleLbl="node1" presStyleIdx="0" presStyleCnt="4" custLinFactNeighborX="-2703" custLinFactNeighborY="326"/>
      <dgm:spPr>
        <a:solidFill>
          <a:srgbClr val="FFFF00"/>
        </a:solidFill>
      </dgm:spPr>
    </dgm:pt>
    <dgm:pt modelId="{F1340F2E-05DE-48D0-BB11-CD8F7B86C80A}" type="pres">
      <dgm:prSet presAssocID="{02183BA7-E8B2-42AC-84A2-55E50C54C96D}" presName="Name25" presStyleLbl="parChTrans1D1" presStyleIdx="0" presStyleCnt="3"/>
      <dgm:spPr/>
      <dgm:t>
        <a:bodyPr/>
        <a:lstStyle/>
        <a:p>
          <a:endParaRPr lang="fr-FR"/>
        </a:p>
      </dgm:t>
    </dgm:pt>
    <dgm:pt modelId="{4D6B7038-136E-462E-80D4-3B1DD3A002AB}" type="pres">
      <dgm:prSet presAssocID="{638667D2-4933-4A63-A15C-7735E27009E0}" presName="node" presStyleCnt="0"/>
      <dgm:spPr/>
    </dgm:pt>
    <dgm:pt modelId="{0AB7FFF3-D89E-443C-BBDD-FEB55F9375B7}" type="pres">
      <dgm:prSet presAssocID="{638667D2-4933-4A63-A15C-7735E27009E0}" presName="parentNode" presStyleLbl="node1" presStyleIdx="1" presStyleCnt="4" custLinFactNeighborX="2278" custLinFactNeighborY="-65">
        <dgm:presLayoutVars>
          <dgm:chMax val="1"/>
          <dgm:bulletEnabled val="1"/>
        </dgm:presLayoutVars>
      </dgm:prSet>
      <dgm:spPr/>
      <dgm:t>
        <a:bodyPr/>
        <a:lstStyle/>
        <a:p>
          <a:endParaRPr lang="fr-FR"/>
        </a:p>
      </dgm:t>
    </dgm:pt>
    <dgm:pt modelId="{D24A2888-98F1-454C-87C1-5C87862F8AD7}" type="pres">
      <dgm:prSet presAssocID="{638667D2-4933-4A63-A15C-7735E27009E0}" presName="childNode" presStyleLbl="revTx" presStyleIdx="0" presStyleCnt="0">
        <dgm:presLayoutVars>
          <dgm:bulletEnabled val="1"/>
        </dgm:presLayoutVars>
      </dgm:prSet>
      <dgm:spPr>
        <a:blipFill rotWithShape="0">
          <a:blip xmlns:r="http://schemas.openxmlformats.org/officeDocument/2006/relationships" r:embed="rId1"/>
          <a:stretch>
            <a:fillRect/>
          </a:stretch>
        </a:blipFill>
      </dgm:spPr>
      <dgm:t>
        <a:bodyPr/>
        <a:lstStyle/>
        <a:p>
          <a:endParaRPr lang="fr-FR"/>
        </a:p>
      </dgm:t>
    </dgm:pt>
    <dgm:pt modelId="{E9050AB3-5AED-4EE4-95F7-B86EE95CAB0D}" type="pres">
      <dgm:prSet presAssocID="{5FAFFC86-CD9C-46A0-892C-05C306116121}" presName="Name25" presStyleLbl="parChTrans1D1" presStyleIdx="1" presStyleCnt="3"/>
      <dgm:spPr/>
      <dgm:t>
        <a:bodyPr/>
        <a:lstStyle/>
        <a:p>
          <a:endParaRPr lang="fr-FR"/>
        </a:p>
      </dgm:t>
    </dgm:pt>
    <dgm:pt modelId="{F952ECDA-634C-4C2B-BBA3-32986B710A25}" type="pres">
      <dgm:prSet presAssocID="{63BD3713-4C21-429B-99C6-512DDB766F38}" presName="node" presStyleCnt="0"/>
      <dgm:spPr/>
    </dgm:pt>
    <dgm:pt modelId="{59A0D0DF-E91C-44A3-8E4D-37A2C1B878DE}" type="pres">
      <dgm:prSet presAssocID="{63BD3713-4C21-429B-99C6-512DDB766F38}" presName="parentNode" presStyleLbl="node1" presStyleIdx="2" presStyleCnt="4">
        <dgm:presLayoutVars>
          <dgm:chMax val="1"/>
          <dgm:bulletEnabled val="1"/>
        </dgm:presLayoutVars>
      </dgm:prSet>
      <dgm:spPr/>
      <dgm:t>
        <a:bodyPr/>
        <a:lstStyle/>
        <a:p>
          <a:endParaRPr lang="fr-FR"/>
        </a:p>
      </dgm:t>
    </dgm:pt>
    <dgm:pt modelId="{E848DE7F-7AD2-486E-934F-E3E267B6B1A0}" type="pres">
      <dgm:prSet presAssocID="{63BD3713-4C21-429B-99C6-512DDB766F38}" presName="childNode" presStyleLbl="revTx" presStyleIdx="0" presStyleCnt="0">
        <dgm:presLayoutVars>
          <dgm:bulletEnabled val="1"/>
        </dgm:presLayoutVars>
      </dgm:prSet>
      <dgm:spPr/>
    </dgm:pt>
    <dgm:pt modelId="{7B40EF8B-8EFA-4AFC-9F95-CE63ACC8E0DC}" type="pres">
      <dgm:prSet presAssocID="{BE728C18-F29A-45D4-933C-2E310793C997}" presName="Name25" presStyleLbl="parChTrans1D1" presStyleIdx="2" presStyleCnt="3"/>
      <dgm:spPr/>
      <dgm:t>
        <a:bodyPr/>
        <a:lstStyle/>
        <a:p>
          <a:endParaRPr lang="fr-FR"/>
        </a:p>
      </dgm:t>
    </dgm:pt>
    <dgm:pt modelId="{6723C294-CBC2-48BB-986D-574C8671FB63}" type="pres">
      <dgm:prSet presAssocID="{DCD27134-9985-44E2-9527-AEDED8048C55}" presName="node" presStyleCnt="0"/>
      <dgm:spPr/>
    </dgm:pt>
    <dgm:pt modelId="{98A51FC7-AB36-48B0-A6B5-957241198635}" type="pres">
      <dgm:prSet presAssocID="{DCD27134-9985-44E2-9527-AEDED8048C55}" presName="parentNode" presStyleLbl="node1" presStyleIdx="3" presStyleCnt="4">
        <dgm:presLayoutVars>
          <dgm:chMax val="1"/>
          <dgm:bulletEnabled val="1"/>
        </dgm:presLayoutVars>
      </dgm:prSet>
      <dgm:spPr/>
      <dgm:t>
        <a:bodyPr/>
        <a:lstStyle/>
        <a:p>
          <a:endParaRPr lang="fr-FR"/>
        </a:p>
      </dgm:t>
    </dgm:pt>
    <dgm:pt modelId="{A909C862-E272-4FD2-B708-609FACDEB4B4}" type="pres">
      <dgm:prSet presAssocID="{DCD27134-9985-44E2-9527-AEDED8048C55}" presName="childNode" presStyleLbl="revTx" presStyleIdx="0" presStyleCnt="0">
        <dgm:presLayoutVars>
          <dgm:bulletEnabled val="1"/>
        </dgm:presLayoutVars>
      </dgm:prSet>
      <dgm:spPr/>
      <dgm:t>
        <a:bodyPr/>
        <a:lstStyle/>
        <a:p>
          <a:endParaRPr lang="fr-FR"/>
        </a:p>
      </dgm:t>
    </dgm:pt>
  </dgm:ptLst>
  <dgm:cxnLst>
    <dgm:cxn modelId="{68B0CEF2-8DA3-4952-8797-2B62E764150C}" type="presOf" srcId="{BE728C18-F29A-45D4-933C-2E310793C997}" destId="{7B40EF8B-8EFA-4AFC-9F95-CE63ACC8E0DC}" srcOrd="0" destOrd="0" presId="urn:microsoft.com/office/officeart/2005/8/layout/radial2"/>
    <dgm:cxn modelId="{777638FF-4769-4E30-89E3-F56DE4B4146B}" type="presOf" srcId="{63BD3713-4C21-429B-99C6-512DDB766F38}" destId="{59A0D0DF-E91C-44A3-8E4D-37A2C1B878DE}" srcOrd="0" destOrd="0" presId="urn:microsoft.com/office/officeart/2005/8/layout/radial2"/>
    <dgm:cxn modelId="{98B2E5F2-9CD1-4719-AD66-6777C40356B3}" type="presOf" srcId="{02183BA7-E8B2-42AC-84A2-55E50C54C96D}" destId="{F1340F2E-05DE-48D0-BB11-CD8F7B86C80A}" srcOrd="0" destOrd="0" presId="urn:microsoft.com/office/officeart/2005/8/layout/radial2"/>
    <dgm:cxn modelId="{6A16DE0B-CD72-47B5-89B1-DBFA8E32AC75}" srcId="{56F90482-9245-4FEC-BC05-F61D0AA4F020}" destId="{DCD27134-9985-44E2-9527-AEDED8048C55}" srcOrd="2" destOrd="0" parTransId="{BE728C18-F29A-45D4-933C-2E310793C997}" sibTransId="{BB9C3C55-8FD4-4E43-BB5F-208A316CC55B}"/>
    <dgm:cxn modelId="{DF775AB2-B960-4CB4-80B5-0F9E85B5DAD6}" type="presOf" srcId="{638667D2-4933-4A63-A15C-7735E27009E0}" destId="{0AB7FFF3-D89E-443C-BBDD-FEB55F9375B7}" srcOrd="0" destOrd="0" presId="urn:microsoft.com/office/officeart/2005/8/layout/radial2"/>
    <dgm:cxn modelId="{2F4BE476-8967-4760-A9B9-D497EECAD6F0}" type="presOf" srcId="{56F90482-9245-4FEC-BC05-F61D0AA4F020}" destId="{DC809F71-3FC2-4F4E-92D7-A73EBDBA4662}" srcOrd="0" destOrd="0" presId="urn:microsoft.com/office/officeart/2005/8/layout/radial2"/>
    <dgm:cxn modelId="{EB2057C5-C042-490D-974B-60A295DA3349}" srcId="{56F90482-9245-4FEC-BC05-F61D0AA4F020}" destId="{63BD3713-4C21-429B-99C6-512DDB766F38}" srcOrd="1" destOrd="0" parTransId="{5FAFFC86-CD9C-46A0-892C-05C306116121}" sibTransId="{DBB2BFEC-02C3-4A34-AACB-2E9C6FF01694}"/>
    <dgm:cxn modelId="{D6C54CDB-74AC-430D-969D-34910C8B8EFD}" srcId="{56F90482-9245-4FEC-BC05-F61D0AA4F020}" destId="{638667D2-4933-4A63-A15C-7735E27009E0}" srcOrd="0" destOrd="0" parTransId="{02183BA7-E8B2-42AC-84A2-55E50C54C96D}" sibTransId="{6220FBD1-5C34-4685-B125-BAE386EDC2C6}"/>
    <dgm:cxn modelId="{3CC772B0-3620-4519-8BA0-DF51425D11CF}" type="presOf" srcId="{5FAFFC86-CD9C-46A0-892C-05C306116121}" destId="{E9050AB3-5AED-4EE4-95F7-B86EE95CAB0D}" srcOrd="0" destOrd="0" presId="urn:microsoft.com/office/officeart/2005/8/layout/radial2"/>
    <dgm:cxn modelId="{D70BBD2F-175A-432D-940B-2B5640F29C9D}" type="presOf" srcId="{DCD27134-9985-44E2-9527-AEDED8048C55}" destId="{98A51FC7-AB36-48B0-A6B5-957241198635}" srcOrd="0" destOrd="0" presId="urn:microsoft.com/office/officeart/2005/8/layout/radial2"/>
    <dgm:cxn modelId="{9AB4F04A-1117-4554-ABD5-ABC2F119BA18}" type="presParOf" srcId="{DC809F71-3FC2-4F4E-92D7-A73EBDBA4662}" destId="{C9F21746-BE6A-4796-9B9B-F6B101742CA1}" srcOrd="0" destOrd="0" presId="urn:microsoft.com/office/officeart/2005/8/layout/radial2"/>
    <dgm:cxn modelId="{BE5D61E0-276B-4320-9812-DFA2D2694DA3}" type="presParOf" srcId="{C9F21746-BE6A-4796-9B9B-F6B101742CA1}" destId="{8A723F97-731F-4302-A1BA-120B89C02CC0}" srcOrd="0" destOrd="0" presId="urn:microsoft.com/office/officeart/2005/8/layout/radial2"/>
    <dgm:cxn modelId="{1C5F026E-014E-4701-B6CF-A1E436954B75}" type="presParOf" srcId="{8A723F97-731F-4302-A1BA-120B89C02CC0}" destId="{2F584F05-27D0-4939-9CD1-6AAA003CC1DA}" srcOrd="0" destOrd="0" presId="urn:microsoft.com/office/officeart/2005/8/layout/radial2"/>
    <dgm:cxn modelId="{3B6A86CA-B7F8-4318-8D54-1100A0F5B377}" type="presParOf" srcId="{8A723F97-731F-4302-A1BA-120B89C02CC0}" destId="{342B1D6D-EF57-44B6-AE28-A4A9AF8F651B}" srcOrd="1" destOrd="0" presId="urn:microsoft.com/office/officeart/2005/8/layout/radial2"/>
    <dgm:cxn modelId="{A5AC71AD-6D73-4D7C-84FF-1438C1E75617}" type="presParOf" srcId="{C9F21746-BE6A-4796-9B9B-F6B101742CA1}" destId="{F1340F2E-05DE-48D0-BB11-CD8F7B86C80A}" srcOrd="1" destOrd="0" presId="urn:microsoft.com/office/officeart/2005/8/layout/radial2"/>
    <dgm:cxn modelId="{97B6B40E-29DC-4198-9C65-176993A46B9F}" type="presParOf" srcId="{C9F21746-BE6A-4796-9B9B-F6B101742CA1}" destId="{4D6B7038-136E-462E-80D4-3B1DD3A002AB}" srcOrd="2" destOrd="0" presId="urn:microsoft.com/office/officeart/2005/8/layout/radial2"/>
    <dgm:cxn modelId="{B834C962-57E3-4A50-B75D-8E37E54FC0AB}" type="presParOf" srcId="{4D6B7038-136E-462E-80D4-3B1DD3A002AB}" destId="{0AB7FFF3-D89E-443C-BBDD-FEB55F9375B7}" srcOrd="0" destOrd="0" presId="urn:microsoft.com/office/officeart/2005/8/layout/radial2"/>
    <dgm:cxn modelId="{7D5804F6-6161-402A-A1D2-2D88B9D6C1E5}" type="presParOf" srcId="{4D6B7038-136E-462E-80D4-3B1DD3A002AB}" destId="{D24A2888-98F1-454C-87C1-5C87862F8AD7}" srcOrd="1" destOrd="0" presId="urn:microsoft.com/office/officeart/2005/8/layout/radial2"/>
    <dgm:cxn modelId="{298EFB95-4F62-4E70-BD99-5907570885FD}" type="presParOf" srcId="{C9F21746-BE6A-4796-9B9B-F6B101742CA1}" destId="{E9050AB3-5AED-4EE4-95F7-B86EE95CAB0D}" srcOrd="3" destOrd="0" presId="urn:microsoft.com/office/officeart/2005/8/layout/radial2"/>
    <dgm:cxn modelId="{CBCD7E0F-B043-4757-9505-B99C4F32030B}" type="presParOf" srcId="{C9F21746-BE6A-4796-9B9B-F6B101742CA1}" destId="{F952ECDA-634C-4C2B-BBA3-32986B710A25}" srcOrd="4" destOrd="0" presId="urn:microsoft.com/office/officeart/2005/8/layout/radial2"/>
    <dgm:cxn modelId="{ED2AE4BF-D8D7-4A77-AEE4-FCB4520A2304}" type="presParOf" srcId="{F952ECDA-634C-4C2B-BBA3-32986B710A25}" destId="{59A0D0DF-E91C-44A3-8E4D-37A2C1B878DE}" srcOrd="0" destOrd="0" presId="urn:microsoft.com/office/officeart/2005/8/layout/radial2"/>
    <dgm:cxn modelId="{DC2926FE-35BF-4C79-9A77-2C1C9B3DC693}" type="presParOf" srcId="{F952ECDA-634C-4C2B-BBA3-32986B710A25}" destId="{E848DE7F-7AD2-486E-934F-E3E267B6B1A0}" srcOrd="1" destOrd="0" presId="urn:microsoft.com/office/officeart/2005/8/layout/radial2"/>
    <dgm:cxn modelId="{E22FEEFB-66F3-48F3-A064-2D6A26F6C2E3}" type="presParOf" srcId="{C9F21746-BE6A-4796-9B9B-F6B101742CA1}" destId="{7B40EF8B-8EFA-4AFC-9F95-CE63ACC8E0DC}" srcOrd="5" destOrd="0" presId="urn:microsoft.com/office/officeart/2005/8/layout/radial2"/>
    <dgm:cxn modelId="{867A7406-B83F-462C-898A-73F60D27CC76}" type="presParOf" srcId="{C9F21746-BE6A-4796-9B9B-F6B101742CA1}" destId="{6723C294-CBC2-48BB-986D-574C8671FB63}" srcOrd="6" destOrd="0" presId="urn:microsoft.com/office/officeart/2005/8/layout/radial2"/>
    <dgm:cxn modelId="{695170B8-4D12-45D3-BA00-B0FA4BA161E3}" type="presParOf" srcId="{6723C294-CBC2-48BB-986D-574C8671FB63}" destId="{98A51FC7-AB36-48B0-A6B5-957241198635}" srcOrd="0" destOrd="0" presId="urn:microsoft.com/office/officeart/2005/8/layout/radial2"/>
    <dgm:cxn modelId="{C71A4799-08B6-4D48-84DD-03E16A362C8C}" type="presParOf" srcId="{6723C294-CBC2-48BB-986D-574C8671FB63}" destId="{A909C862-E272-4FD2-B708-609FACDEB4B4}" srcOrd="1" destOrd="0" presId="urn:microsoft.com/office/officeart/2005/8/layout/radial2"/>
  </dgm:cxnLst>
  <dgm:bg>
    <a:noFill/>
  </dgm:bg>
  <dgm:whole/>
</dgm:dataModel>
</file>

<file path=ppt/diagrams/data4.xml><?xml version="1.0" encoding="utf-8"?>
<dgm:dataModel xmlns:dgm="http://schemas.openxmlformats.org/drawingml/2006/diagram" xmlns:a="http://schemas.openxmlformats.org/drawingml/2006/main">
  <dgm:ptLst>
    <dgm:pt modelId="{648F78EE-DEE1-41E1-ADF8-F6EC7C2A44D8}" type="doc">
      <dgm:prSet loTypeId="urn:microsoft.com/office/officeart/2005/8/layout/radial6" loCatId="cycle" qsTypeId="urn:microsoft.com/office/officeart/2005/8/quickstyle/3d9" qsCatId="3D" csTypeId="urn:microsoft.com/office/officeart/2005/8/colors/accent1_2" csCatId="accent1" phldr="1"/>
      <dgm:spPr/>
      <dgm:t>
        <a:bodyPr/>
        <a:lstStyle/>
        <a:p>
          <a:endParaRPr lang="fr-FR"/>
        </a:p>
      </dgm:t>
    </dgm:pt>
    <dgm:pt modelId="{BF15BBED-449D-4B48-A29A-73563656A9A4}">
      <dgm:prSet phldrT="[Texte]"/>
      <dgm:spPr>
        <a:solidFill>
          <a:schemeClr val="tx1"/>
        </a:solidFill>
      </dgm:spPr>
      <dgm:t>
        <a:bodyPr/>
        <a:lstStyle/>
        <a:p>
          <a:pPr algn="l"/>
          <a:r>
            <a:rPr lang="fr-FR" dirty="0" smtClean="0">
              <a:solidFill>
                <a:srgbClr val="FF0000"/>
              </a:solidFill>
            </a:rPr>
            <a:t>        Les interventions</a:t>
          </a:r>
          <a:endParaRPr lang="fr-FR" dirty="0">
            <a:solidFill>
              <a:srgbClr val="FF0000"/>
            </a:solidFill>
          </a:endParaRPr>
        </a:p>
      </dgm:t>
    </dgm:pt>
    <dgm:pt modelId="{7D80930F-3394-47EE-AE6D-727058E9EC3E}" type="parTrans" cxnId="{CE45918C-C3D7-4346-8A7D-B36C85EA11DA}">
      <dgm:prSet/>
      <dgm:spPr/>
      <dgm:t>
        <a:bodyPr/>
        <a:lstStyle/>
        <a:p>
          <a:endParaRPr lang="fr-FR"/>
        </a:p>
      </dgm:t>
    </dgm:pt>
    <dgm:pt modelId="{A8176F73-2E12-4849-84BD-30877E0359E9}" type="sibTrans" cxnId="{CE45918C-C3D7-4346-8A7D-B36C85EA11DA}">
      <dgm:prSet/>
      <dgm:spPr/>
      <dgm:t>
        <a:bodyPr/>
        <a:lstStyle/>
        <a:p>
          <a:endParaRPr lang="fr-FR"/>
        </a:p>
      </dgm:t>
    </dgm:pt>
    <dgm:pt modelId="{A9CA170D-03BF-4C8B-B7CD-22987AEF0557}">
      <dgm:prSet phldrT="[Texte]"/>
      <dgm:spPr>
        <a:solidFill>
          <a:srgbClr val="FF0000"/>
        </a:solidFill>
      </dgm:spPr>
      <dgm:t>
        <a:bodyPr/>
        <a:lstStyle/>
        <a:p>
          <a:r>
            <a:rPr lang="fr-FR" dirty="0" smtClean="0"/>
            <a:t>Restauration </a:t>
          </a:r>
          <a:endParaRPr lang="fr-FR" dirty="0"/>
        </a:p>
      </dgm:t>
    </dgm:pt>
    <dgm:pt modelId="{2C7CC142-4E82-4917-9233-49BA4775F689}" type="parTrans" cxnId="{1A9E06B2-0FBB-4D31-8FEB-33E664E62BD7}">
      <dgm:prSet/>
      <dgm:spPr/>
      <dgm:t>
        <a:bodyPr/>
        <a:lstStyle/>
        <a:p>
          <a:endParaRPr lang="fr-FR"/>
        </a:p>
      </dgm:t>
    </dgm:pt>
    <dgm:pt modelId="{79DAF3FB-E8DA-4D57-98FB-3941B198DAF4}" type="sibTrans" cxnId="{1A9E06B2-0FBB-4D31-8FEB-33E664E62BD7}">
      <dgm:prSet/>
      <dgm:spPr/>
      <dgm:t>
        <a:bodyPr/>
        <a:lstStyle/>
        <a:p>
          <a:endParaRPr lang="fr-FR" dirty="0"/>
        </a:p>
      </dgm:t>
    </dgm:pt>
    <dgm:pt modelId="{73AD51FF-1378-46D4-BE8A-5C47F1A6B21C}">
      <dgm:prSet phldrT="[Texte]"/>
      <dgm:spPr/>
      <dgm:t>
        <a:bodyPr/>
        <a:lstStyle/>
        <a:p>
          <a:endParaRPr lang="fr-FR" dirty="0"/>
        </a:p>
      </dgm:t>
    </dgm:pt>
    <dgm:pt modelId="{FBEE88C6-500C-4DBB-BA2A-8182E7E7AEC2}" type="parTrans" cxnId="{E093D159-6795-4934-B6EF-AC792C2A3CB4}">
      <dgm:prSet/>
      <dgm:spPr/>
      <dgm:t>
        <a:bodyPr/>
        <a:lstStyle/>
        <a:p>
          <a:endParaRPr lang="fr-FR"/>
        </a:p>
      </dgm:t>
    </dgm:pt>
    <dgm:pt modelId="{834FB3C0-C536-4D4F-8A3C-0EA550596F9F}" type="sibTrans" cxnId="{E093D159-6795-4934-B6EF-AC792C2A3CB4}">
      <dgm:prSet/>
      <dgm:spPr/>
      <dgm:t>
        <a:bodyPr/>
        <a:lstStyle/>
        <a:p>
          <a:endParaRPr lang="fr-FR" dirty="0"/>
        </a:p>
      </dgm:t>
    </dgm:pt>
    <dgm:pt modelId="{D28E7D7E-0B05-403A-9E07-89D0A47645D0}">
      <dgm:prSet phldrT="[Texte]"/>
      <dgm:spPr>
        <a:solidFill>
          <a:srgbClr val="FFFF00"/>
        </a:solidFill>
      </dgm:spPr>
      <dgm:t>
        <a:bodyPr/>
        <a:lstStyle/>
        <a:p>
          <a:r>
            <a:rPr lang="fr-FR" b="1" dirty="0" smtClean="0">
              <a:solidFill>
                <a:srgbClr val="FF0000"/>
              </a:solidFill>
            </a:rPr>
            <a:t>Rénovation</a:t>
          </a:r>
          <a:endParaRPr lang="fr-FR" b="1" dirty="0">
            <a:solidFill>
              <a:srgbClr val="FF0000"/>
            </a:solidFill>
          </a:endParaRPr>
        </a:p>
      </dgm:t>
    </dgm:pt>
    <dgm:pt modelId="{022DCF5E-6C8A-4988-9E63-7A4C138F7161}" type="parTrans" cxnId="{D50E230F-9D86-4AA2-B982-2AB253817B8C}">
      <dgm:prSet/>
      <dgm:spPr/>
      <dgm:t>
        <a:bodyPr/>
        <a:lstStyle/>
        <a:p>
          <a:endParaRPr lang="fr-FR"/>
        </a:p>
      </dgm:t>
    </dgm:pt>
    <dgm:pt modelId="{D890DFBF-29CF-415D-8EA5-FEE59F9B8282}" type="sibTrans" cxnId="{D50E230F-9D86-4AA2-B982-2AB253817B8C}">
      <dgm:prSet/>
      <dgm:spPr/>
      <dgm:t>
        <a:bodyPr/>
        <a:lstStyle/>
        <a:p>
          <a:endParaRPr lang="fr-FR" dirty="0"/>
        </a:p>
      </dgm:t>
    </dgm:pt>
    <dgm:pt modelId="{46DEC867-C44A-4700-B538-817C35DFB7B5}">
      <dgm:prSet phldrT="[Texte]"/>
      <dgm:spPr>
        <a:solidFill>
          <a:srgbClr val="009900"/>
        </a:solidFill>
      </dgm:spPr>
      <dgm:t>
        <a:bodyPr/>
        <a:lstStyle/>
        <a:p>
          <a:r>
            <a:rPr lang="fr-FR" dirty="0" smtClean="0"/>
            <a:t>Adaptation</a:t>
          </a:r>
          <a:endParaRPr lang="fr-FR" dirty="0"/>
        </a:p>
      </dgm:t>
    </dgm:pt>
    <dgm:pt modelId="{729F96B6-D2E9-4ADC-B8D8-6592918281D5}" type="parTrans" cxnId="{2F916313-F6DF-48B0-B237-49161E9BB008}">
      <dgm:prSet/>
      <dgm:spPr/>
      <dgm:t>
        <a:bodyPr/>
        <a:lstStyle/>
        <a:p>
          <a:endParaRPr lang="fr-FR"/>
        </a:p>
      </dgm:t>
    </dgm:pt>
    <dgm:pt modelId="{C7B2CB82-107F-453B-BF7D-0345FA55AB9D}" type="sibTrans" cxnId="{2F916313-F6DF-48B0-B237-49161E9BB008}">
      <dgm:prSet/>
      <dgm:spPr/>
      <dgm:t>
        <a:bodyPr/>
        <a:lstStyle/>
        <a:p>
          <a:endParaRPr lang="fr-FR" dirty="0"/>
        </a:p>
      </dgm:t>
    </dgm:pt>
    <dgm:pt modelId="{F5B06867-A567-4E1F-B8B2-AB2B061709A9}" type="pres">
      <dgm:prSet presAssocID="{648F78EE-DEE1-41E1-ADF8-F6EC7C2A44D8}" presName="Name0" presStyleCnt="0">
        <dgm:presLayoutVars>
          <dgm:chMax val="1"/>
          <dgm:dir/>
          <dgm:animLvl val="ctr"/>
          <dgm:resizeHandles val="exact"/>
        </dgm:presLayoutVars>
      </dgm:prSet>
      <dgm:spPr/>
      <dgm:t>
        <a:bodyPr/>
        <a:lstStyle/>
        <a:p>
          <a:endParaRPr lang="fr-FR"/>
        </a:p>
      </dgm:t>
    </dgm:pt>
    <dgm:pt modelId="{8738F710-BCC5-4A61-9857-E1B0D4379DB6}" type="pres">
      <dgm:prSet presAssocID="{BF15BBED-449D-4B48-A29A-73563656A9A4}" presName="centerShape" presStyleLbl="node0" presStyleIdx="0" presStyleCnt="1"/>
      <dgm:spPr/>
      <dgm:t>
        <a:bodyPr/>
        <a:lstStyle/>
        <a:p>
          <a:endParaRPr lang="fr-FR"/>
        </a:p>
      </dgm:t>
    </dgm:pt>
    <dgm:pt modelId="{50D95BED-3F52-49E7-9B43-EFE1BC4DE4A5}" type="pres">
      <dgm:prSet presAssocID="{A9CA170D-03BF-4C8B-B7CD-22987AEF0557}" presName="node" presStyleLbl="node1" presStyleIdx="0" presStyleCnt="4">
        <dgm:presLayoutVars>
          <dgm:bulletEnabled val="1"/>
        </dgm:presLayoutVars>
      </dgm:prSet>
      <dgm:spPr/>
      <dgm:t>
        <a:bodyPr/>
        <a:lstStyle/>
        <a:p>
          <a:endParaRPr lang="fr-FR"/>
        </a:p>
      </dgm:t>
    </dgm:pt>
    <dgm:pt modelId="{4B2CB9EB-00D7-4FCB-85AE-0CFF048132D2}" type="pres">
      <dgm:prSet presAssocID="{A9CA170D-03BF-4C8B-B7CD-22987AEF0557}" presName="dummy" presStyleCnt="0"/>
      <dgm:spPr/>
    </dgm:pt>
    <dgm:pt modelId="{88122915-BE53-462A-9C50-EE41940B2DF1}" type="pres">
      <dgm:prSet presAssocID="{79DAF3FB-E8DA-4D57-98FB-3941B198DAF4}" presName="sibTrans" presStyleLbl="sibTrans2D1" presStyleIdx="0" presStyleCnt="4"/>
      <dgm:spPr/>
      <dgm:t>
        <a:bodyPr/>
        <a:lstStyle/>
        <a:p>
          <a:endParaRPr lang="fr-FR"/>
        </a:p>
      </dgm:t>
    </dgm:pt>
    <dgm:pt modelId="{576C66F6-040D-4461-834C-D5385C4210D7}" type="pres">
      <dgm:prSet presAssocID="{73AD51FF-1378-46D4-BE8A-5C47F1A6B21C}" presName="node" presStyleLbl="node1" presStyleIdx="1" presStyleCnt="4">
        <dgm:presLayoutVars>
          <dgm:bulletEnabled val="1"/>
        </dgm:presLayoutVars>
      </dgm:prSet>
      <dgm:spPr/>
      <dgm:t>
        <a:bodyPr/>
        <a:lstStyle/>
        <a:p>
          <a:endParaRPr lang="fr-FR"/>
        </a:p>
      </dgm:t>
    </dgm:pt>
    <dgm:pt modelId="{8CD10227-E954-48D0-8426-AA84087C6751}" type="pres">
      <dgm:prSet presAssocID="{73AD51FF-1378-46D4-BE8A-5C47F1A6B21C}" presName="dummy" presStyleCnt="0"/>
      <dgm:spPr/>
    </dgm:pt>
    <dgm:pt modelId="{884BF3E6-5E84-4FF1-B1E0-19EDA3F69DFB}" type="pres">
      <dgm:prSet presAssocID="{834FB3C0-C536-4D4F-8A3C-0EA550596F9F}" presName="sibTrans" presStyleLbl="sibTrans2D1" presStyleIdx="1" presStyleCnt="4"/>
      <dgm:spPr/>
      <dgm:t>
        <a:bodyPr/>
        <a:lstStyle/>
        <a:p>
          <a:endParaRPr lang="fr-FR"/>
        </a:p>
      </dgm:t>
    </dgm:pt>
    <dgm:pt modelId="{384DB308-4900-492D-B64F-0F5B598059E2}" type="pres">
      <dgm:prSet presAssocID="{D28E7D7E-0B05-403A-9E07-89D0A47645D0}" presName="node" presStyleLbl="node1" presStyleIdx="2" presStyleCnt="4">
        <dgm:presLayoutVars>
          <dgm:bulletEnabled val="1"/>
        </dgm:presLayoutVars>
      </dgm:prSet>
      <dgm:spPr/>
      <dgm:t>
        <a:bodyPr/>
        <a:lstStyle/>
        <a:p>
          <a:endParaRPr lang="fr-FR"/>
        </a:p>
      </dgm:t>
    </dgm:pt>
    <dgm:pt modelId="{62950943-2AA7-4481-86B6-672E90825587}" type="pres">
      <dgm:prSet presAssocID="{D28E7D7E-0B05-403A-9E07-89D0A47645D0}" presName="dummy" presStyleCnt="0"/>
      <dgm:spPr/>
    </dgm:pt>
    <dgm:pt modelId="{2B465D05-758C-4647-A819-653D43C9E303}" type="pres">
      <dgm:prSet presAssocID="{D890DFBF-29CF-415D-8EA5-FEE59F9B8282}" presName="sibTrans" presStyleLbl="sibTrans2D1" presStyleIdx="2" presStyleCnt="4"/>
      <dgm:spPr/>
      <dgm:t>
        <a:bodyPr/>
        <a:lstStyle/>
        <a:p>
          <a:endParaRPr lang="fr-FR"/>
        </a:p>
      </dgm:t>
    </dgm:pt>
    <dgm:pt modelId="{6EB2F1AE-35AE-4BF2-A95B-CB0CC4C44F84}" type="pres">
      <dgm:prSet presAssocID="{46DEC867-C44A-4700-B538-817C35DFB7B5}" presName="node" presStyleLbl="node1" presStyleIdx="3" presStyleCnt="4">
        <dgm:presLayoutVars>
          <dgm:bulletEnabled val="1"/>
        </dgm:presLayoutVars>
      </dgm:prSet>
      <dgm:spPr/>
      <dgm:t>
        <a:bodyPr/>
        <a:lstStyle/>
        <a:p>
          <a:endParaRPr lang="fr-FR"/>
        </a:p>
      </dgm:t>
    </dgm:pt>
    <dgm:pt modelId="{BC323709-5B9C-4729-A206-5A88254378BE}" type="pres">
      <dgm:prSet presAssocID="{46DEC867-C44A-4700-B538-817C35DFB7B5}" presName="dummy" presStyleCnt="0"/>
      <dgm:spPr/>
    </dgm:pt>
    <dgm:pt modelId="{6E8E0716-BAE4-485C-9C67-3798B55D12F7}" type="pres">
      <dgm:prSet presAssocID="{C7B2CB82-107F-453B-BF7D-0345FA55AB9D}" presName="sibTrans" presStyleLbl="sibTrans2D1" presStyleIdx="3" presStyleCnt="4"/>
      <dgm:spPr/>
      <dgm:t>
        <a:bodyPr/>
        <a:lstStyle/>
        <a:p>
          <a:endParaRPr lang="fr-FR"/>
        </a:p>
      </dgm:t>
    </dgm:pt>
  </dgm:ptLst>
  <dgm:cxnLst>
    <dgm:cxn modelId="{DD4674EC-3444-4A3D-A60C-D18CF14DB7B5}" type="presOf" srcId="{D28E7D7E-0B05-403A-9E07-89D0A47645D0}" destId="{384DB308-4900-492D-B64F-0F5B598059E2}" srcOrd="0" destOrd="0" presId="urn:microsoft.com/office/officeart/2005/8/layout/radial6"/>
    <dgm:cxn modelId="{D4C5CBDA-AA94-42F1-8EBD-87348C0A405A}" type="presOf" srcId="{73AD51FF-1378-46D4-BE8A-5C47F1A6B21C}" destId="{576C66F6-040D-4461-834C-D5385C4210D7}" srcOrd="0" destOrd="0" presId="urn:microsoft.com/office/officeart/2005/8/layout/radial6"/>
    <dgm:cxn modelId="{E093D159-6795-4934-B6EF-AC792C2A3CB4}" srcId="{BF15BBED-449D-4B48-A29A-73563656A9A4}" destId="{73AD51FF-1378-46D4-BE8A-5C47F1A6B21C}" srcOrd="1" destOrd="0" parTransId="{FBEE88C6-500C-4DBB-BA2A-8182E7E7AEC2}" sibTransId="{834FB3C0-C536-4D4F-8A3C-0EA550596F9F}"/>
    <dgm:cxn modelId="{A13D56E5-3171-4A51-BF4A-C33D6727E759}" type="presOf" srcId="{C7B2CB82-107F-453B-BF7D-0345FA55AB9D}" destId="{6E8E0716-BAE4-485C-9C67-3798B55D12F7}" srcOrd="0" destOrd="0" presId="urn:microsoft.com/office/officeart/2005/8/layout/radial6"/>
    <dgm:cxn modelId="{D50E230F-9D86-4AA2-B982-2AB253817B8C}" srcId="{BF15BBED-449D-4B48-A29A-73563656A9A4}" destId="{D28E7D7E-0B05-403A-9E07-89D0A47645D0}" srcOrd="2" destOrd="0" parTransId="{022DCF5E-6C8A-4988-9E63-7A4C138F7161}" sibTransId="{D890DFBF-29CF-415D-8EA5-FEE59F9B8282}"/>
    <dgm:cxn modelId="{1A9E06B2-0FBB-4D31-8FEB-33E664E62BD7}" srcId="{BF15BBED-449D-4B48-A29A-73563656A9A4}" destId="{A9CA170D-03BF-4C8B-B7CD-22987AEF0557}" srcOrd="0" destOrd="0" parTransId="{2C7CC142-4E82-4917-9233-49BA4775F689}" sibTransId="{79DAF3FB-E8DA-4D57-98FB-3941B198DAF4}"/>
    <dgm:cxn modelId="{0A77271F-3FDB-4536-8FFB-5F2ED42E55AC}" type="presOf" srcId="{A9CA170D-03BF-4C8B-B7CD-22987AEF0557}" destId="{50D95BED-3F52-49E7-9B43-EFE1BC4DE4A5}" srcOrd="0" destOrd="0" presId="urn:microsoft.com/office/officeart/2005/8/layout/radial6"/>
    <dgm:cxn modelId="{61DF676A-04BF-4C4B-A04A-E01C55AEDE85}" type="presOf" srcId="{79DAF3FB-E8DA-4D57-98FB-3941B198DAF4}" destId="{88122915-BE53-462A-9C50-EE41940B2DF1}" srcOrd="0" destOrd="0" presId="urn:microsoft.com/office/officeart/2005/8/layout/radial6"/>
    <dgm:cxn modelId="{CE45918C-C3D7-4346-8A7D-B36C85EA11DA}" srcId="{648F78EE-DEE1-41E1-ADF8-F6EC7C2A44D8}" destId="{BF15BBED-449D-4B48-A29A-73563656A9A4}" srcOrd="0" destOrd="0" parTransId="{7D80930F-3394-47EE-AE6D-727058E9EC3E}" sibTransId="{A8176F73-2E12-4849-84BD-30877E0359E9}"/>
    <dgm:cxn modelId="{F29ED35D-2CD7-4C09-9681-910A4BD36CAD}" type="presOf" srcId="{648F78EE-DEE1-41E1-ADF8-F6EC7C2A44D8}" destId="{F5B06867-A567-4E1F-B8B2-AB2B061709A9}" srcOrd="0" destOrd="0" presId="urn:microsoft.com/office/officeart/2005/8/layout/radial6"/>
    <dgm:cxn modelId="{2F916313-F6DF-48B0-B237-49161E9BB008}" srcId="{BF15BBED-449D-4B48-A29A-73563656A9A4}" destId="{46DEC867-C44A-4700-B538-817C35DFB7B5}" srcOrd="3" destOrd="0" parTransId="{729F96B6-D2E9-4ADC-B8D8-6592918281D5}" sibTransId="{C7B2CB82-107F-453B-BF7D-0345FA55AB9D}"/>
    <dgm:cxn modelId="{E85D28BD-6C64-4291-8A7A-E651CED14B26}" type="presOf" srcId="{D890DFBF-29CF-415D-8EA5-FEE59F9B8282}" destId="{2B465D05-758C-4647-A819-653D43C9E303}" srcOrd="0" destOrd="0" presId="urn:microsoft.com/office/officeart/2005/8/layout/radial6"/>
    <dgm:cxn modelId="{EA225AE3-7F5B-40A5-9D5A-1A4D7976D347}" type="presOf" srcId="{834FB3C0-C536-4D4F-8A3C-0EA550596F9F}" destId="{884BF3E6-5E84-4FF1-B1E0-19EDA3F69DFB}" srcOrd="0" destOrd="0" presId="urn:microsoft.com/office/officeart/2005/8/layout/radial6"/>
    <dgm:cxn modelId="{F9A831A1-C397-4D80-8FB6-E8997E08B063}" type="presOf" srcId="{BF15BBED-449D-4B48-A29A-73563656A9A4}" destId="{8738F710-BCC5-4A61-9857-E1B0D4379DB6}" srcOrd="0" destOrd="0" presId="urn:microsoft.com/office/officeart/2005/8/layout/radial6"/>
    <dgm:cxn modelId="{FDB62FEA-9680-4DA0-911F-9F455BEA6E98}" type="presOf" srcId="{46DEC867-C44A-4700-B538-817C35DFB7B5}" destId="{6EB2F1AE-35AE-4BF2-A95B-CB0CC4C44F84}" srcOrd="0" destOrd="0" presId="urn:microsoft.com/office/officeart/2005/8/layout/radial6"/>
    <dgm:cxn modelId="{8C8F5362-79DB-4F9E-949F-10E58BAA7500}" type="presParOf" srcId="{F5B06867-A567-4E1F-B8B2-AB2B061709A9}" destId="{8738F710-BCC5-4A61-9857-E1B0D4379DB6}" srcOrd="0" destOrd="0" presId="urn:microsoft.com/office/officeart/2005/8/layout/radial6"/>
    <dgm:cxn modelId="{E8E44EB2-F133-4361-BBAB-410CF8A782B0}" type="presParOf" srcId="{F5B06867-A567-4E1F-B8B2-AB2B061709A9}" destId="{50D95BED-3F52-49E7-9B43-EFE1BC4DE4A5}" srcOrd="1" destOrd="0" presId="urn:microsoft.com/office/officeart/2005/8/layout/radial6"/>
    <dgm:cxn modelId="{2FD812C8-7376-408B-A7ED-04C72F34A165}" type="presParOf" srcId="{F5B06867-A567-4E1F-B8B2-AB2B061709A9}" destId="{4B2CB9EB-00D7-4FCB-85AE-0CFF048132D2}" srcOrd="2" destOrd="0" presId="urn:microsoft.com/office/officeart/2005/8/layout/radial6"/>
    <dgm:cxn modelId="{5A9AC8D9-DEB7-40E4-8AF1-93CB4EF133AF}" type="presParOf" srcId="{F5B06867-A567-4E1F-B8B2-AB2B061709A9}" destId="{88122915-BE53-462A-9C50-EE41940B2DF1}" srcOrd="3" destOrd="0" presId="urn:microsoft.com/office/officeart/2005/8/layout/radial6"/>
    <dgm:cxn modelId="{DDB351F5-B9B9-4690-B09E-58FD41EFAC7C}" type="presParOf" srcId="{F5B06867-A567-4E1F-B8B2-AB2B061709A9}" destId="{576C66F6-040D-4461-834C-D5385C4210D7}" srcOrd="4" destOrd="0" presId="urn:microsoft.com/office/officeart/2005/8/layout/radial6"/>
    <dgm:cxn modelId="{A972D9CB-9910-4A38-9EAF-991F460F8B6C}" type="presParOf" srcId="{F5B06867-A567-4E1F-B8B2-AB2B061709A9}" destId="{8CD10227-E954-48D0-8426-AA84087C6751}" srcOrd="5" destOrd="0" presId="urn:microsoft.com/office/officeart/2005/8/layout/radial6"/>
    <dgm:cxn modelId="{3727D82F-195C-4C0C-ABF9-D71E86D5280B}" type="presParOf" srcId="{F5B06867-A567-4E1F-B8B2-AB2B061709A9}" destId="{884BF3E6-5E84-4FF1-B1E0-19EDA3F69DFB}" srcOrd="6" destOrd="0" presId="urn:microsoft.com/office/officeart/2005/8/layout/radial6"/>
    <dgm:cxn modelId="{B18BEC46-9D46-493D-84E2-CE9ED3481EE9}" type="presParOf" srcId="{F5B06867-A567-4E1F-B8B2-AB2B061709A9}" destId="{384DB308-4900-492D-B64F-0F5B598059E2}" srcOrd="7" destOrd="0" presId="urn:microsoft.com/office/officeart/2005/8/layout/radial6"/>
    <dgm:cxn modelId="{E6F95C71-9E3E-43FA-B045-92511E6D3E4F}" type="presParOf" srcId="{F5B06867-A567-4E1F-B8B2-AB2B061709A9}" destId="{62950943-2AA7-4481-86B6-672E90825587}" srcOrd="8" destOrd="0" presId="urn:microsoft.com/office/officeart/2005/8/layout/radial6"/>
    <dgm:cxn modelId="{05E7E83C-3051-4DC4-B07E-854FA12EE0CB}" type="presParOf" srcId="{F5B06867-A567-4E1F-B8B2-AB2B061709A9}" destId="{2B465D05-758C-4647-A819-653D43C9E303}" srcOrd="9" destOrd="0" presId="urn:microsoft.com/office/officeart/2005/8/layout/radial6"/>
    <dgm:cxn modelId="{D8252C4B-FB42-4DF4-9710-E0CB3DC01543}" type="presParOf" srcId="{F5B06867-A567-4E1F-B8B2-AB2B061709A9}" destId="{6EB2F1AE-35AE-4BF2-A95B-CB0CC4C44F84}" srcOrd="10" destOrd="0" presId="urn:microsoft.com/office/officeart/2005/8/layout/radial6"/>
    <dgm:cxn modelId="{3AA757A0-803B-46C8-857E-D51F0705AC04}" type="presParOf" srcId="{F5B06867-A567-4E1F-B8B2-AB2B061709A9}" destId="{BC323709-5B9C-4729-A206-5A88254378BE}" srcOrd="11" destOrd="0" presId="urn:microsoft.com/office/officeart/2005/8/layout/radial6"/>
    <dgm:cxn modelId="{897F5DEE-B2F1-4B58-B06A-DF94EFB1FE0A}" type="presParOf" srcId="{F5B06867-A567-4E1F-B8B2-AB2B061709A9}" destId="{6E8E0716-BAE4-485C-9C67-3798B55D12F7}" srcOrd="12" destOrd="0" presId="urn:microsoft.com/office/officeart/2005/8/layout/radial6"/>
  </dgm:cxnLst>
  <dgm:bg/>
  <dgm:whole/>
</dgm:dataModel>
</file>

<file path=ppt/diagrams/data5.xml><?xml version="1.0" encoding="utf-8"?>
<dgm:dataModel xmlns:dgm="http://schemas.openxmlformats.org/drawingml/2006/diagram" xmlns:a="http://schemas.openxmlformats.org/drawingml/2006/main">
  <dgm:ptLst>
    <dgm:pt modelId="{6C3C8649-7B8D-4215-A328-0E5AEE5B96E3}" type="doc">
      <dgm:prSet loTypeId="urn:microsoft.com/office/officeart/2005/8/layout/hierarchy2" loCatId="hierarchy" qsTypeId="urn:microsoft.com/office/officeart/2005/8/quickstyle/3d6" qsCatId="3D" csTypeId="urn:microsoft.com/office/officeart/2005/8/colors/accent1_2" csCatId="accent1" phldr="1"/>
      <dgm:spPr/>
      <dgm:t>
        <a:bodyPr/>
        <a:lstStyle/>
        <a:p>
          <a:endParaRPr lang="fr-FR"/>
        </a:p>
      </dgm:t>
    </dgm:pt>
    <dgm:pt modelId="{149FE321-5BF2-4263-8724-6FF57EFFDD0E}">
      <dgm:prSet phldrT="[Texte]" custT="1"/>
      <dgm:spPr>
        <a:solidFill>
          <a:schemeClr val="tx1"/>
        </a:solidFill>
      </dgm:spPr>
      <dgm:t>
        <a:bodyPr/>
        <a:lstStyle/>
        <a:p>
          <a:r>
            <a:rPr lang="fr-FR" sz="1800" dirty="0" smtClean="0">
              <a:solidFill>
                <a:srgbClr val="C00000"/>
              </a:solidFill>
            </a:rPr>
            <a:t>Classement du patrimoine</a:t>
          </a:r>
          <a:endParaRPr lang="fr-FR" sz="1500" dirty="0">
            <a:solidFill>
              <a:srgbClr val="C00000"/>
            </a:solidFill>
          </a:endParaRPr>
        </a:p>
      </dgm:t>
    </dgm:pt>
    <dgm:pt modelId="{3D6A5300-AD87-4F63-B75B-507A82B46361}" type="parTrans" cxnId="{12135379-9C2D-4044-BA71-30CA51CE89A1}">
      <dgm:prSet/>
      <dgm:spPr/>
      <dgm:t>
        <a:bodyPr/>
        <a:lstStyle/>
        <a:p>
          <a:endParaRPr lang="fr-FR"/>
        </a:p>
      </dgm:t>
    </dgm:pt>
    <dgm:pt modelId="{BA3F0871-B289-4580-B007-756CB69BD9DE}" type="sibTrans" cxnId="{12135379-9C2D-4044-BA71-30CA51CE89A1}">
      <dgm:prSet/>
      <dgm:spPr/>
      <dgm:t>
        <a:bodyPr/>
        <a:lstStyle/>
        <a:p>
          <a:endParaRPr lang="fr-FR"/>
        </a:p>
      </dgm:t>
    </dgm:pt>
    <dgm:pt modelId="{9554E71B-CF0A-4E7F-937C-83CABACEC757}">
      <dgm:prSet phldrT="[Texte]" custT="1"/>
      <dgm:spPr>
        <a:solidFill>
          <a:srgbClr val="009900"/>
        </a:solidFill>
      </dgm:spPr>
      <dgm:t>
        <a:bodyPr/>
        <a:lstStyle/>
        <a:p>
          <a:r>
            <a:rPr lang="fr-FR" sz="2000" b="1" dirty="0" smtClean="0">
              <a:solidFill>
                <a:srgbClr val="C00000"/>
              </a:solidFill>
            </a:rPr>
            <a:t>International</a:t>
          </a:r>
          <a:endParaRPr lang="fr-FR" sz="2000" b="1" dirty="0">
            <a:solidFill>
              <a:srgbClr val="C00000"/>
            </a:solidFill>
          </a:endParaRPr>
        </a:p>
      </dgm:t>
    </dgm:pt>
    <dgm:pt modelId="{3806559A-E049-4428-8C27-71C7260D30FD}" type="parTrans" cxnId="{0024E3DD-DEF1-42AE-A4E4-018AFD9359DF}">
      <dgm:prSet/>
      <dgm:spPr/>
      <dgm:t>
        <a:bodyPr/>
        <a:lstStyle/>
        <a:p>
          <a:endParaRPr lang="fr-FR" dirty="0"/>
        </a:p>
      </dgm:t>
    </dgm:pt>
    <dgm:pt modelId="{0C44A03F-86CE-43AC-91CA-CB2CB8B674A1}" type="sibTrans" cxnId="{0024E3DD-DEF1-42AE-A4E4-018AFD9359DF}">
      <dgm:prSet/>
      <dgm:spPr/>
      <dgm:t>
        <a:bodyPr/>
        <a:lstStyle/>
        <a:p>
          <a:endParaRPr lang="fr-FR"/>
        </a:p>
      </dgm:t>
    </dgm:pt>
    <dgm:pt modelId="{D3C8A992-BDFF-45BA-B226-7093BCD684F8}">
      <dgm:prSet phldrT="[Texte]"/>
      <dgm:spPr>
        <a:solidFill>
          <a:schemeClr val="tx1"/>
        </a:solidFill>
      </dgm:spPr>
      <dgm:t>
        <a:bodyPr/>
        <a:lstStyle/>
        <a:p>
          <a:r>
            <a:rPr lang="fr-FR" b="1" dirty="0" smtClean="0">
              <a:solidFill>
                <a:srgbClr val="009900"/>
              </a:solidFill>
            </a:rPr>
            <a:t>UNESCO</a:t>
          </a:r>
          <a:endParaRPr lang="fr-FR" b="1" dirty="0">
            <a:solidFill>
              <a:srgbClr val="009900"/>
            </a:solidFill>
          </a:endParaRPr>
        </a:p>
      </dgm:t>
    </dgm:pt>
    <dgm:pt modelId="{7191590F-092A-4AD9-9B31-090CFE456174}" type="parTrans" cxnId="{2A8E1CC9-934F-4985-94E3-3BE478257152}">
      <dgm:prSet/>
      <dgm:spPr/>
      <dgm:t>
        <a:bodyPr/>
        <a:lstStyle/>
        <a:p>
          <a:endParaRPr lang="fr-FR" dirty="0"/>
        </a:p>
      </dgm:t>
    </dgm:pt>
    <dgm:pt modelId="{A060A1AA-B879-4515-8D12-1B55E9A425A7}" type="sibTrans" cxnId="{2A8E1CC9-934F-4985-94E3-3BE478257152}">
      <dgm:prSet/>
      <dgm:spPr/>
      <dgm:t>
        <a:bodyPr/>
        <a:lstStyle/>
        <a:p>
          <a:endParaRPr lang="fr-FR"/>
        </a:p>
      </dgm:t>
    </dgm:pt>
    <dgm:pt modelId="{BA8FF4FA-3DBF-42B7-8454-71C77767255F}">
      <dgm:prSet phldrT="[Texte]"/>
      <dgm:spPr>
        <a:solidFill>
          <a:schemeClr val="tx1"/>
        </a:solidFill>
      </dgm:spPr>
      <dgm:t>
        <a:bodyPr/>
        <a:lstStyle/>
        <a:p>
          <a:pPr rtl="0"/>
          <a:r>
            <a:rPr lang="fr-FR" b="1" dirty="0" smtClean="0">
              <a:solidFill>
                <a:srgbClr val="009900"/>
              </a:solidFill>
            </a:rPr>
            <a:t>l'organisation des villes du patrimoine mondial OVPM </a:t>
          </a:r>
          <a:endParaRPr lang="fr-FR" b="1" dirty="0">
            <a:solidFill>
              <a:srgbClr val="009900"/>
            </a:solidFill>
          </a:endParaRPr>
        </a:p>
      </dgm:t>
    </dgm:pt>
    <dgm:pt modelId="{5E1B01F9-8E70-433F-AFAE-C22867A16E5A}" type="parTrans" cxnId="{7852B971-8A73-49EB-AD4F-DD175C363059}">
      <dgm:prSet/>
      <dgm:spPr/>
      <dgm:t>
        <a:bodyPr/>
        <a:lstStyle/>
        <a:p>
          <a:endParaRPr lang="fr-FR" dirty="0"/>
        </a:p>
      </dgm:t>
    </dgm:pt>
    <dgm:pt modelId="{5264B3AE-D98F-40A5-A789-16D4086A2963}" type="sibTrans" cxnId="{7852B971-8A73-49EB-AD4F-DD175C363059}">
      <dgm:prSet/>
      <dgm:spPr/>
      <dgm:t>
        <a:bodyPr/>
        <a:lstStyle/>
        <a:p>
          <a:endParaRPr lang="fr-FR"/>
        </a:p>
      </dgm:t>
    </dgm:pt>
    <dgm:pt modelId="{336C7947-FAD3-41FE-A1F3-67538D313339}">
      <dgm:prSet phldrT="[Texte]" custT="1"/>
      <dgm:spPr>
        <a:solidFill>
          <a:srgbClr val="FF0000"/>
        </a:solidFill>
      </dgm:spPr>
      <dgm:t>
        <a:bodyPr/>
        <a:lstStyle/>
        <a:p>
          <a:r>
            <a:rPr lang="fr-FR" sz="2000" b="1" dirty="0" smtClean="0">
              <a:solidFill>
                <a:srgbClr val="009900"/>
              </a:solidFill>
            </a:rPr>
            <a:t>National</a:t>
          </a:r>
          <a:endParaRPr lang="fr-FR" sz="2000" b="1" dirty="0">
            <a:solidFill>
              <a:srgbClr val="009900"/>
            </a:solidFill>
          </a:endParaRPr>
        </a:p>
      </dgm:t>
    </dgm:pt>
    <dgm:pt modelId="{03E5AA29-EC91-43ED-96D5-739163BD8990}" type="parTrans" cxnId="{69C4EF5A-9410-4BD3-AA98-F75ED0BE6B0D}">
      <dgm:prSet/>
      <dgm:spPr/>
      <dgm:t>
        <a:bodyPr/>
        <a:lstStyle/>
        <a:p>
          <a:endParaRPr lang="fr-FR" dirty="0"/>
        </a:p>
      </dgm:t>
    </dgm:pt>
    <dgm:pt modelId="{36A90504-9267-4C9B-84E4-03D2B5B7D930}" type="sibTrans" cxnId="{69C4EF5A-9410-4BD3-AA98-F75ED0BE6B0D}">
      <dgm:prSet/>
      <dgm:spPr/>
      <dgm:t>
        <a:bodyPr/>
        <a:lstStyle/>
        <a:p>
          <a:endParaRPr lang="fr-FR"/>
        </a:p>
      </dgm:t>
    </dgm:pt>
    <dgm:pt modelId="{96656A1F-44CC-4926-8404-3502FA1C58EB}">
      <dgm:prSet phldrT="[Texte]"/>
      <dgm:spPr>
        <a:solidFill>
          <a:srgbClr val="92D050"/>
        </a:solidFill>
      </dgm:spPr>
      <dgm:t>
        <a:bodyPr/>
        <a:lstStyle/>
        <a:p>
          <a:r>
            <a:rPr lang="fr-FR" b="1" dirty="0" smtClean="0">
              <a:solidFill>
                <a:srgbClr val="C00000"/>
              </a:solidFill>
            </a:rPr>
            <a:t>Ministère de la culture</a:t>
          </a:r>
          <a:endParaRPr lang="fr-FR" b="1" dirty="0">
            <a:solidFill>
              <a:srgbClr val="C00000"/>
            </a:solidFill>
          </a:endParaRPr>
        </a:p>
      </dgm:t>
    </dgm:pt>
    <dgm:pt modelId="{20E64992-7530-4C8D-AE3D-AF53C9852AB9}" type="parTrans" cxnId="{F595B8D5-49BB-4DC3-A684-F5B50E6D6BA5}">
      <dgm:prSet/>
      <dgm:spPr/>
      <dgm:t>
        <a:bodyPr/>
        <a:lstStyle/>
        <a:p>
          <a:endParaRPr lang="fr-FR" dirty="0"/>
        </a:p>
      </dgm:t>
    </dgm:pt>
    <dgm:pt modelId="{4DCB0651-7E14-4226-B9D3-51DD1160176C}" type="sibTrans" cxnId="{F595B8D5-49BB-4DC3-A684-F5B50E6D6BA5}">
      <dgm:prSet/>
      <dgm:spPr/>
      <dgm:t>
        <a:bodyPr/>
        <a:lstStyle/>
        <a:p>
          <a:endParaRPr lang="fr-FR"/>
        </a:p>
      </dgm:t>
    </dgm:pt>
    <dgm:pt modelId="{459A3040-6A4B-4832-A49F-14D8929C9F0E}">
      <dgm:prSet/>
      <dgm:spPr>
        <a:solidFill>
          <a:schemeClr val="tx1"/>
        </a:solidFill>
      </dgm:spPr>
      <dgm:t>
        <a:bodyPr/>
        <a:lstStyle/>
        <a:p>
          <a:r>
            <a:rPr lang="fr-FR" b="1" dirty="0" smtClean="0">
              <a:solidFill>
                <a:srgbClr val="009900"/>
              </a:solidFill>
            </a:rPr>
            <a:t>le Conseil international des musées</a:t>
          </a:r>
          <a:endParaRPr lang="fr-FR" b="1" dirty="0">
            <a:solidFill>
              <a:srgbClr val="009900"/>
            </a:solidFill>
          </a:endParaRPr>
        </a:p>
      </dgm:t>
    </dgm:pt>
    <dgm:pt modelId="{4535614C-F500-4B1E-8074-F93656A117F3}" type="parTrans" cxnId="{EA635959-AF44-4B15-B1D4-621ECB5F4B23}">
      <dgm:prSet/>
      <dgm:spPr/>
      <dgm:t>
        <a:bodyPr/>
        <a:lstStyle/>
        <a:p>
          <a:endParaRPr lang="fr-FR" dirty="0"/>
        </a:p>
      </dgm:t>
    </dgm:pt>
    <dgm:pt modelId="{4F2B9AF4-82A1-40A2-A433-F8C3BF9F2AA5}" type="sibTrans" cxnId="{EA635959-AF44-4B15-B1D4-621ECB5F4B23}">
      <dgm:prSet/>
      <dgm:spPr/>
      <dgm:t>
        <a:bodyPr/>
        <a:lstStyle/>
        <a:p>
          <a:endParaRPr lang="fr-FR"/>
        </a:p>
      </dgm:t>
    </dgm:pt>
    <dgm:pt modelId="{A14EC00A-1022-4281-B296-7754031EE0EF}">
      <dgm:prSet/>
      <dgm:spPr>
        <a:solidFill>
          <a:srgbClr val="92D050"/>
        </a:solidFill>
      </dgm:spPr>
      <dgm:t>
        <a:bodyPr/>
        <a:lstStyle/>
        <a:p>
          <a:r>
            <a:rPr lang="fr-FR" b="1" u="none" dirty="0" smtClean="0">
              <a:solidFill>
                <a:srgbClr val="C00000"/>
              </a:solidFill>
            </a:rPr>
            <a:t>L’agence nationale d’archéologie de protection des sites et monuments historiques </a:t>
          </a:r>
          <a:endParaRPr lang="fr-FR" u="none" dirty="0">
            <a:solidFill>
              <a:srgbClr val="C00000"/>
            </a:solidFill>
          </a:endParaRPr>
        </a:p>
      </dgm:t>
    </dgm:pt>
    <dgm:pt modelId="{FDA939D0-8095-4071-AE94-04008D139915}" type="parTrans" cxnId="{D46B22B1-757E-41E3-984E-9C258355AFC5}">
      <dgm:prSet/>
      <dgm:spPr/>
      <dgm:t>
        <a:bodyPr/>
        <a:lstStyle/>
        <a:p>
          <a:endParaRPr lang="fr-FR" dirty="0"/>
        </a:p>
      </dgm:t>
    </dgm:pt>
    <dgm:pt modelId="{ED6ECB1D-6E39-45B5-A2A7-3B73D83EB973}" type="sibTrans" cxnId="{D46B22B1-757E-41E3-984E-9C258355AFC5}">
      <dgm:prSet/>
      <dgm:spPr/>
      <dgm:t>
        <a:bodyPr/>
        <a:lstStyle/>
        <a:p>
          <a:endParaRPr lang="fr-FR"/>
        </a:p>
      </dgm:t>
    </dgm:pt>
    <dgm:pt modelId="{6E86AE27-83F7-46E1-A16A-53D6EE794A5E}" type="pres">
      <dgm:prSet presAssocID="{6C3C8649-7B8D-4215-A328-0E5AEE5B96E3}" presName="diagram" presStyleCnt="0">
        <dgm:presLayoutVars>
          <dgm:chPref val="1"/>
          <dgm:dir/>
          <dgm:animOne val="branch"/>
          <dgm:animLvl val="lvl"/>
          <dgm:resizeHandles val="exact"/>
        </dgm:presLayoutVars>
      </dgm:prSet>
      <dgm:spPr/>
      <dgm:t>
        <a:bodyPr/>
        <a:lstStyle/>
        <a:p>
          <a:endParaRPr lang="fr-FR"/>
        </a:p>
      </dgm:t>
    </dgm:pt>
    <dgm:pt modelId="{49B1E0DA-1801-4DAE-ACBF-3BEDE9EE484E}" type="pres">
      <dgm:prSet presAssocID="{149FE321-5BF2-4263-8724-6FF57EFFDD0E}" presName="root1" presStyleCnt="0"/>
      <dgm:spPr/>
    </dgm:pt>
    <dgm:pt modelId="{A813ADAC-CDE0-4BA0-9FCD-2A36CD3B6D97}" type="pres">
      <dgm:prSet presAssocID="{149FE321-5BF2-4263-8724-6FF57EFFDD0E}" presName="LevelOneTextNode" presStyleLbl="node0" presStyleIdx="0" presStyleCnt="1">
        <dgm:presLayoutVars>
          <dgm:chPref val="3"/>
        </dgm:presLayoutVars>
      </dgm:prSet>
      <dgm:spPr/>
      <dgm:t>
        <a:bodyPr/>
        <a:lstStyle/>
        <a:p>
          <a:endParaRPr lang="fr-FR"/>
        </a:p>
      </dgm:t>
    </dgm:pt>
    <dgm:pt modelId="{202F596D-8A5E-4C46-8613-0E232774F584}" type="pres">
      <dgm:prSet presAssocID="{149FE321-5BF2-4263-8724-6FF57EFFDD0E}" presName="level2hierChild" presStyleCnt="0"/>
      <dgm:spPr/>
    </dgm:pt>
    <dgm:pt modelId="{FAA069B5-9732-42BE-BDA7-B42C55C0A163}" type="pres">
      <dgm:prSet presAssocID="{3806559A-E049-4428-8C27-71C7260D30FD}" presName="conn2-1" presStyleLbl="parChTrans1D2" presStyleIdx="0" presStyleCnt="2"/>
      <dgm:spPr/>
      <dgm:t>
        <a:bodyPr/>
        <a:lstStyle/>
        <a:p>
          <a:endParaRPr lang="fr-FR"/>
        </a:p>
      </dgm:t>
    </dgm:pt>
    <dgm:pt modelId="{09F80490-C234-48CA-B02F-E75F463ED110}" type="pres">
      <dgm:prSet presAssocID="{3806559A-E049-4428-8C27-71C7260D30FD}" presName="connTx" presStyleLbl="parChTrans1D2" presStyleIdx="0" presStyleCnt="2"/>
      <dgm:spPr/>
      <dgm:t>
        <a:bodyPr/>
        <a:lstStyle/>
        <a:p>
          <a:endParaRPr lang="fr-FR"/>
        </a:p>
      </dgm:t>
    </dgm:pt>
    <dgm:pt modelId="{F72D78A5-061A-409B-94A8-9A55ADF1E20A}" type="pres">
      <dgm:prSet presAssocID="{9554E71B-CF0A-4E7F-937C-83CABACEC757}" presName="root2" presStyleCnt="0"/>
      <dgm:spPr/>
    </dgm:pt>
    <dgm:pt modelId="{9D1BBA1F-77FE-48A0-8E0B-48EA9CC88881}" type="pres">
      <dgm:prSet presAssocID="{9554E71B-CF0A-4E7F-937C-83CABACEC757}" presName="LevelTwoTextNode" presStyleLbl="node2" presStyleIdx="0" presStyleCnt="2">
        <dgm:presLayoutVars>
          <dgm:chPref val="3"/>
        </dgm:presLayoutVars>
      </dgm:prSet>
      <dgm:spPr/>
      <dgm:t>
        <a:bodyPr/>
        <a:lstStyle/>
        <a:p>
          <a:endParaRPr lang="fr-FR"/>
        </a:p>
      </dgm:t>
    </dgm:pt>
    <dgm:pt modelId="{0F55200F-3F19-4DF0-9799-92B73F3F22D0}" type="pres">
      <dgm:prSet presAssocID="{9554E71B-CF0A-4E7F-937C-83CABACEC757}" presName="level3hierChild" presStyleCnt="0"/>
      <dgm:spPr/>
    </dgm:pt>
    <dgm:pt modelId="{9EF4839A-2EA0-40E4-BF79-B81042520755}" type="pres">
      <dgm:prSet presAssocID="{7191590F-092A-4AD9-9B31-090CFE456174}" presName="conn2-1" presStyleLbl="parChTrans1D3" presStyleIdx="0" presStyleCnt="5"/>
      <dgm:spPr/>
      <dgm:t>
        <a:bodyPr/>
        <a:lstStyle/>
        <a:p>
          <a:endParaRPr lang="fr-FR"/>
        </a:p>
      </dgm:t>
    </dgm:pt>
    <dgm:pt modelId="{A3ACFFCD-1A1F-4358-A0A1-F5EB8587867A}" type="pres">
      <dgm:prSet presAssocID="{7191590F-092A-4AD9-9B31-090CFE456174}" presName="connTx" presStyleLbl="parChTrans1D3" presStyleIdx="0" presStyleCnt="5"/>
      <dgm:spPr/>
      <dgm:t>
        <a:bodyPr/>
        <a:lstStyle/>
        <a:p>
          <a:endParaRPr lang="fr-FR"/>
        </a:p>
      </dgm:t>
    </dgm:pt>
    <dgm:pt modelId="{FD655DCF-3234-497C-8224-07669333C5EA}" type="pres">
      <dgm:prSet presAssocID="{D3C8A992-BDFF-45BA-B226-7093BCD684F8}" presName="root2" presStyleCnt="0"/>
      <dgm:spPr/>
    </dgm:pt>
    <dgm:pt modelId="{BE6C7A47-8113-4C1B-BC29-4E5CD17CAEAE}" type="pres">
      <dgm:prSet presAssocID="{D3C8A992-BDFF-45BA-B226-7093BCD684F8}" presName="LevelTwoTextNode" presStyleLbl="node3" presStyleIdx="0" presStyleCnt="5">
        <dgm:presLayoutVars>
          <dgm:chPref val="3"/>
        </dgm:presLayoutVars>
      </dgm:prSet>
      <dgm:spPr/>
      <dgm:t>
        <a:bodyPr/>
        <a:lstStyle/>
        <a:p>
          <a:endParaRPr lang="fr-FR"/>
        </a:p>
      </dgm:t>
    </dgm:pt>
    <dgm:pt modelId="{F8C57A92-E0B5-4B2E-A193-4BE8700B3D3A}" type="pres">
      <dgm:prSet presAssocID="{D3C8A992-BDFF-45BA-B226-7093BCD684F8}" presName="level3hierChild" presStyleCnt="0"/>
      <dgm:spPr/>
    </dgm:pt>
    <dgm:pt modelId="{93F7CC74-CE06-4283-9C0E-34AA98FA3AC2}" type="pres">
      <dgm:prSet presAssocID="{5E1B01F9-8E70-433F-AFAE-C22867A16E5A}" presName="conn2-1" presStyleLbl="parChTrans1D3" presStyleIdx="1" presStyleCnt="5"/>
      <dgm:spPr/>
      <dgm:t>
        <a:bodyPr/>
        <a:lstStyle/>
        <a:p>
          <a:endParaRPr lang="fr-FR"/>
        </a:p>
      </dgm:t>
    </dgm:pt>
    <dgm:pt modelId="{2662932E-F914-4530-8298-D41E4E584FA9}" type="pres">
      <dgm:prSet presAssocID="{5E1B01F9-8E70-433F-AFAE-C22867A16E5A}" presName="connTx" presStyleLbl="parChTrans1D3" presStyleIdx="1" presStyleCnt="5"/>
      <dgm:spPr/>
      <dgm:t>
        <a:bodyPr/>
        <a:lstStyle/>
        <a:p>
          <a:endParaRPr lang="fr-FR"/>
        </a:p>
      </dgm:t>
    </dgm:pt>
    <dgm:pt modelId="{416012E3-7AC3-4967-B2B4-C495395CA361}" type="pres">
      <dgm:prSet presAssocID="{BA8FF4FA-3DBF-42B7-8454-71C77767255F}" presName="root2" presStyleCnt="0"/>
      <dgm:spPr/>
    </dgm:pt>
    <dgm:pt modelId="{1544D089-E4DF-452D-A66F-27C7A5C4F3F8}" type="pres">
      <dgm:prSet presAssocID="{BA8FF4FA-3DBF-42B7-8454-71C77767255F}" presName="LevelTwoTextNode" presStyleLbl="node3" presStyleIdx="1" presStyleCnt="5">
        <dgm:presLayoutVars>
          <dgm:chPref val="3"/>
        </dgm:presLayoutVars>
      </dgm:prSet>
      <dgm:spPr/>
      <dgm:t>
        <a:bodyPr/>
        <a:lstStyle/>
        <a:p>
          <a:endParaRPr lang="fr-FR"/>
        </a:p>
      </dgm:t>
    </dgm:pt>
    <dgm:pt modelId="{2AD3D68D-1C32-4F25-B696-602B9625BD43}" type="pres">
      <dgm:prSet presAssocID="{BA8FF4FA-3DBF-42B7-8454-71C77767255F}" presName="level3hierChild" presStyleCnt="0"/>
      <dgm:spPr/>
    </dgm:pt>
    <dgm:pt modelId="{77A2E2D2-6987-4DED-AAA3-FBD400E5B765}" type="pres">
      <dgm:prSet presAssocID="{4535614C-F500-4B1E-8074-F93656A117F3}" presName="conn2-1" presStyleLbl="parChTrans1D3" presStyleIdx="2" presStyleCnt="5"/>
      <dgm:spPr/>
      <dgm:t>
        <a:bodyPr/>
        <a:lstStyle/>
        <a:p>
          <a:endParaRPr lang="fr-FR"/>
        </a:p>
      </dgm:t>
    </dgm:pt>
    <dgm:pt modelId="{F603AE6A-0A0E-44AE-B1AE-ADB2FA6B2A5A}" type="pres">
      <dgm:prSet presAssocID="{4535614C-F500-4B1E-8074-F93656A117F3}" presName="connTx" presStyleLbl="parChTrans1D3" presStyleIdx="2" presStyleCnt="5"/>
      <dgm:spPr/>
      <dgm:t>
        <a:bodyPr/>
        <a:lstStyle/>
        <a:p>
          <a:endParaRPr lang="fr-FR"/>
        </a:p>
      </dgm:t>
    </dgm:pt>
    <dgm:pt modelId="{9E6B3ABF-DE55-4BDF-8EB0-D79DB0A86DF1}" type="pres">
      <dgm:prSet presAssocID="{459A3040-6A4B-4832-A49F-14D8929C9F0E}" presName="root2" presStyleCnt="0"/>
      <dgm:spPr/>
    </dgm:pt>
    <dgm:pt modelId="{9CBA31A6-C8F9-43B0-BE2E-3A0FD85370E7}" type="pres">
      <dgm:prSet presAssocID="{459A3040-6A4B-4832-A49F-14D8929C9F0E}" presName="LevelTwoTextNode" presStyleLbl="node3" presStyleIdx="2" presStyleCnt="5" custLinFactNeighborX="181" custLinFactNeighborY="-1058">
        <dgm:presLayoutVars>
          <dgm:chPref val="3"/>
        </dgm:presLayoutVars>
      </dgm:prSet>
      <dgm:spPr/>
      <dgm:t>
        <a:bodyPr/>
        <a:lstStyle/>
        <a:p>
          <a:endParaRPr lang="fr-FR"/>
        </a:p>
      </dgm:t>
    </dgm:pt>
    <dgm:pt modelId="{BE2AB270-8097-42AE-AF60-16C28D76517F}" type="pres">
      <dgm:prSet presAssocID="{459A3040-6A4B-4832-A49F-14D8929C9F0E}" presName="level3hierChild" presStyleCnt="0"/>
      <dgm:spPr/>
    </dgm:pt>
    <dgm:pt modelId="{1D7F4653-5A04-4181-A70F-2A3FB64A2E22}" type="pres">
      <dgm:prSet presAssocID="{03E5AA29-EC91-43ED-96D5-739163BD8990}" presName="conn2-1" presStyleLbl="parChTrans1D2" presStyleIdx="1" presStyleCnt="2"/>
      <dgm:spPr/>
      <dgm:t>
        <a:bodyPr/>
        <a:lstStyle/>
        <a:p>
          <a:endParaRPr lang="fr-FR"/>
        </a:p>
      </dgm:t>
    </dgm:pt>
    <dgm:pt modelId="{8B8D4B39-FA63-4B88-ACB3-D4FB212B95C0}" type="pres">
      <dgm:prSet presAssocID="{03E5AA29-EC91-43ED-96D5-739163BD8990}" presName="connTx" presStyleLbl="parChTrans1D2" presStyleIdx="1" presStyleCnt="2"/>
      <dgm:spPr/>
      <dgm:t>
        <a:bodyPr/>
        <a:lstStyle/>
        <a:p>
          <a:endParaRPr lang="fr-FR"/>
        </a:p>
      </dgm:t>
    </dgm:pt>
    <dgm:pt modelId="{E0218E64-575E-4DCB-9620-251153B65B30}" type="pres">
      <dgm:prSet presAssocID="{336C7947-FAD3-41FE-A1F3-67538D313339}" presName="root2" presStyleCnt="0"/>
      <dgm:spPr/>
    </dgm:pt>
    <dgm:pt modelId="{2274F114-C85C-4D5B-A50B-8CBDA1981C7B}" type="pres">
      <dgm:prSet presAssocID="{336C7947-FAD3-41FE-A1F3-67538D313339}" presName="LevelTwoTextNode" presStyleLbl="node2" presStyleIdx="1" presStyleCnt="2">
        <dgm:presLayoutVars>
          <dgm:chPref val="3"/>
        </dgm:presLayoutVars>
      </dgm:prSet>
      <dgm:spPr/>
      <dgm:t>
        <a:bodyPr/>
        <a:lstStyle/>
        <a:p>
          <a:endParaRPr lang="fr-FR"/>
        </a:p>
      </dgm:t>
    </dgm:pt>
    <dgm:pt modelId="{9B90875A-6BBE-41E1-8D08-A2F0F4ACE307}" type="pres">
      <dgm:prSet presAssocID="{336C7947-FAD3-41FE-A1F3-67538D313339}" presName="level3hierChild" presStyleCnt="0"/>
      <dgm:spPr/>
    </dgm:pt>
    <dgm:pt modelId="{44BE0ABF-A8D0-4DD7-A972-7ADB0498A6F9}" type="pres">
      <dgm:prSet presAssocID="{20E64992-7530-4C8D-AE3D-AF53C9852AB9}" presName="conn2-1" presStyleLbl="parChTrans1D3" presStyleIdx="3" presStyleCnt="5"/>
      <dgm:spPr/>
      <dgm:t>
        <a:bodyPr/>
        <a:lstStyle/>
        <a:p>
          <a:endParaRPr lang="fr-FR"/>
        </a:p>
      </dgm:t>
    </dgm:pt>
    <dgm:pt modelId="{9DBF9597-D23A-4C83-B0D0-ED9A0A63C8E8}" type="pres">
      <dgm:prSet presAssocID="{20E64992-7530-4C8D-AE3D-AF53C9852AB9}" presName="connTx" presStyleLbl="parChTrans1D3" presStyleIdx="3" presStyleCnt="5"/>
      <dgm:spPr/>
      <dgm:t>
        <a:bodyPr/>
        <a:lstStyle/>
        <a:p>
          <a:endParaRPr lang="fr-FR"/>
        </a:p>
      </dgm:t>
    </dgm:pt>
    <dgm:pt modelId="{5112BF8C-2FF4-4659-A907-CB0CBC0085B7}" type="pres">
      <dgm:prSet presAssocID="{96656A1F-44CC-4926-8404-3502FA1C58EB}" presName="root2" presStyleCnt="0"/>
      <dgm:spPr/>
    </dgm:pt>
    <dgm:pt modelId="{18D8D7D8-0C66-4675-ABF3-9AAA0EB6546E}" type="pres">
      <dgm:prSet presAssocID="{96656A1F-44CC-4926-8404-3502FA1C58EB}" presName="LevelTwoTextNode" presStyleLbl="node3" presStyleIdx="3" presStyleCnt="5">
        <dgm:presLayoutVars>
          <dgm:chPref val="3"/>
        </dgm:presLayoutVars>
      </dgm:prSet>
      <dgm:spPr/>
      <dgm:t>
        <a:bodyPr/>
        <a:lstStyle/>
        <a:p>
          <a:endParaRPr lang="fr-FR"/>
        </a:p>
      </dgm:t>
    </dgm:pt>
    <dgm:pt modelId="{A1F7C831-0EFA-412D-9C8A-DB3705A4C709}" type="pres">
      <dgm:prSet presAssocID="{96656A1F-44CC-4926-8404-3502FA1C58EB}" presName="level3hierChild" presStyleCnt="0"/>
      <dgm:spPr/>
    </dgm:pt>
    <dgm:pt modelId="{B34B6907-8097-42AF-947F-15383D4DF7D0}" type="pres">
      <dgm:prSet presAssocID="{FDA939D0-8095-4071-AE94-04008D139915}" presName="conn2-1" presStyleLbl="parChTrans1D3" presStyleIdx="4" presStyleCnt="5"/>
      <dgm:spPr/>
      <dgm:t>
        <a:bodyPr/>
        <a:lstStyle/>
        <a:p>
          <a:endParaRPr lang="fr-FR"/>
        </a:p>
      </dgm:t>
    </dgm:pt>
    <dgm:pt modelId="{8B566319-D2B9-45D5-96C2-421CE828C075}" type="pres">
      <dgm:prSet presAssocID="{FDA939D0-8095-4071-AE94-04008D139915}" presName="connTx" presStyleLbl="parChTrans1D3" presStyleIdx="4" presStyleCnt="5"/>
      <dgm:spPr/>
      <dgm:t>
        <a:bodyPr/>
        <a:lstStyle/>
        <a:p>
          <a:endParaRPr lang="fr-FR"/>
        </a:p>
      </dgm:t>
    </dgm:pt>
    <dgm:pt modelId="{43A33B93-7E35-419A-8A06-4F78ACB93DCC}" type="pres">
      <dgm:prSet presAssocID="{A14EC00A-1022-4281-B296-7754031EE0EF}" presName="root2" presStyleCnt="0"/>
      <dgm:spPr/>
    </dgm:pt>
    <dgm:pt modelId="{9A7E4778-762C-46A7-AE07-55ED9FD72CED}" type="pres">
      <dgm:prSet presAssocID="{A14EC00A-1022-4281-B296-7754031EE0EF}" presName="LevelTwoTextNode" presStyleLbl="node3" presStyleIdx="4" presStyleCnt="5" custLinFactNeighborX="53" custLinFactNeighborY="106">
        <dgm:presLayoutVars>
          <dgm:chPref val="3"/>
        </dgm:presLayoutVars>
      </dgm:prSet>
      <dgm:spPr/>
      <dgm:t>
        <a:bodyPr/>
        <a:lstStyle/>
        <a:p>
          <a:endParaRPr lang="fr-FR"/>
        </a:p>
      </dgm:t>
    </dgm:pt>
    <dgm:pt modelId="{3E63EAA4-1392-4235-9E0A-05406A50ED35}" type="pres">
      <dgm:prSet presAssocID="{A14EC00A-1022-4281-B296-7754031EE0EF}" presName="level3hierChild" presStyleCnt="0"/>
      <dgm:spPr/>
    </dgm:pt>
  </dgm:ptLst>
  <dgm:cxnLst>
    <dgm:cxn modelId="{7012345C-5DFC-43BE-A5D1-DA1D7D82BA88}" type="presOf" srcId="{96656A1F-44CC-4926-8404-3502FA1C58EB}" destId="{18D8D7D8-0C66-4675-ABF3-9AAA0EB6546E}" srcOrd="0" destOrd="0" presId="urn:microsoft.com/office/officeart/2005/8/layout/hierarchy2"/>
    <dgm:cxn modelId="{12135379-9C2D-4044-BA71-30CA51CE89A1}" srcId="{6C3C8649-7B8D-4215-A328-0E5AEE5B96E3}" destId="{149FE321-5BF2-4263-8724-6FF57EFFDD0E}" srcOrd="0" destOrd="0" parTransId="{3D6A5300-AD87-4F63-B75B-507A82B46361}" sibTransId="{BA3F0871-B289-4580-B007-756CB69BD9DE}"/>
    <dgm:cxn modelId="{1A0A895A-E11D-4E16-8FA1-CCC740B35C21}" type="presOf" srcId="{20E64992-7530-4C8D-AE3D-AF53C9852AB9}" destId="{9DBF9597-D23A-4C83-B0D0-ED9A0A63C8E8}" srcOrd="1" destOrd="0" presId="urn:microsoft.com/office/officeart/2005/8/layout/hierarchy2"/>
    <dgm:cxn modelId="{CBB6C290-3D3B-4F72-847F-019E3F4E6CBD}" type="presOf" srcId="{03E5AA29-EC91-43ED-96D5-739163BD8990}" destId="{8B8D4B39-FA63-4B88-ACB3-D4FB212B95C0}" srcOrd="1" destOrd="0" presId="urn:microsoft.com/office/officeart/2005/8/layout/hierarchy2"/>
    <dgm:cxn modelId="{27DBC2D4-B906-43A8-9C0B-4BE1C4FF6898}" type="presOf" srcId="{6C3C8649-7B8D-4215-A328-0E5AEE5B96E3}" destId="{6E86AE27-83F7-46E1-A16A-53D6EE794A5E}" srcOrd="0" destOrd="0" presId="urn:microsoft.com/office/officeart/2005/8/layout/hierarchy2"/>
    <dgm:cxn modelId="{D007D055-F888-426C-800D-D7F4774BAD67}" type="presOf" srcId="{A14EC00A-1022-4281-B296-7754031EE0EF}" destId="{9A7E4778-762C-46A7-AE07-55ED9FD72CED}" srcOrd="0" destOrd="0" presId="urn:microsoft.com/office/officeart/2005/8/layout/hierarchy2"/>
    <dgm:cxn modelId="{8E62ED82-D703-471E-B97D-FC95EAE765C6}" type="presOf" srcId="{FDA939D0-8095-4071-AE94-04008D139915}" destId="{8B566319-D2B9-45D5-96C2-421CE828C075}" srcOrd="1" destOrd="0" presId="urn:microsoft.com/office/officeart/2005/8/layout/hierarchy2"/>
    <dgm:cxn modelId="{B3898BCB-0E34-4699-941D-023F7D250F55}" type="presOf" srcId="{3806559A-E049-4428-8C27-71C7260D30FD}" destId="{09F80490-C234-48CA-B02F-E75F463ED110}" srcOrd="1" destOrd="0" presId="urn:microsoft.com/office/officeart/2005/8/layout/hierarchy2"/>
    <dgm:cxn modelId="{1515E326-AFDD-496A-A291-E13D5C313399}" type="presOf" srcId="{5E1B01F9-8E70-433F-AFAE-C22867A16E5A}" destId="{93F7CC74-CE06-4283-9C0E-34AA98FA3AC2}" srcOrd="0" destOrd="0" presId="urn:microsoft.com/office/officeart/2005/8/layout/hierarchy2"/>
    <dgm:cxn modelId="{998FE638-EF88-4422-83CD-186C9442D4C0}" type="presOf" srcId="{5E1B01F9-8E70-433F-AFAE-C22867A16E5A}" destId="{2662932E-F914-4530-8298-D41E4E584FA9}" srcOrd="1" destOrd="0" presId="urn:microsoft.com/office/officeart/2005/8/layout/hierarchy2"/>
    <dgm:cxn modelId="{7852B971-8A73-49EB-AD4F-DD175C363059}" srcId="{9554E71B-CF0A-4E7F-937C-83CABACEC757}" destId="{BA8FF4FA-3DBF-42B7-8454-71C77767255F}" srcOrd="1" destOrd="0" parTransId="{5E1B01F9-8E70-433F-AFAE-C22867A16E5A}" sibTransId="{5264B3AE-D98F-40A5-A789-16D4086A2963}"/>
    <dgm:cxn modelId="{583CA41D-693E-4E2B-A972-E9942F894021}" type="presOf" srcId="{7191590F-092A-4AD9-9B31-090CFE456174}" destId="{A3ACFFCD-1A1F-4358-A0A1-F5EB8587867A}" srcOrd="1" destOrd="0" presId="urn:microsoft.com/office/officeart/2005/8/layout/hierarchy2"/>
    <dgm:cxn modelId="{64D59BC7-D754-419B-9F4B-75DC7BE08EA9}" type="presOf" srcId="{9554E71B-CF0A-4E7F-937C-83CABACEC757}" destId="{9D1BBA1F-77FE-48A0-8E0B-48EA9CC88881}" srcOrd="0" destOrd="0" presId="urn:microsoft.com/office/officeart/2005/8/layout/hierarchy2"/>
    <dgm:cxn modelId="{F595B8D5-49BB-4DC3-A684-F5B50E6D6BA5}" srcId="{336C7947-FAD3-41FE-A1F3-67538D313339}" destId="{96656A1F-44CC-4926-8404-3502FA1C58EB}" srcOrd="0" destOrd="0" parTransId="{20E64992-7530-4C8D-AE3D-AF53C9852AB9}" sibTransId="{4DCB0651-7E14-4226-B9D3-51DD1160176C}"/>
    <dgm:cxn modelId="{EA635959-AF44-4B15-B1D4-621ECB5F4B23}" srcId="{9554E71B-CF0A-4E7F-937C-83CABACEC757}" destId="{459A3040-6A4B-4832-A49F-14D8929C9F0E}" srcOrd="2" destOrd="0" parTransId="{4535614C-F500-4B1E-8074-F93656A117F3}" sibTransId="{4F2B9AF4-82A1-40A2-A433-F8C3BF9F2AA5}"/>
    <dgm:cxn modelId="{564E9082-D2AB-472D-AAE4-B2DE6F973F5F}" type="presOf" srcId="{BA8FF4FA-3DBF-42B7-8454-71C77767255F}" destId="{1544D089-E4DF-452D-A66F-27C7A5C4F3F8}" srcOrd="0" destOrd="0" presId="urn:microsoft.com/office/officeart/2005/8/layout/hierarchy2"/>
    <dgm:cxn modelId="{17F0341D-D79C-477D-BA8A-D64B0F88C0A5}" type="presOf" srcId="{3806559A-E049-4428-8C27-71C7260D30FD}" destId="{FAA069B5-9732-42BE-BDA7-B42C55C0A163}" srcOrd="0" destOrd="0" presId="urn:microsoft.com/office/officeart/2005/8/layout/hierarchy2"/>
    <dgm:cxn modelId="{19F83C14-A312-4C2A-8560-FBC99D10D25E}" type="presOf" srcId="{FDA939D0-8095-4071-AE94-04008D139915}" destId="{B34B6907-8097-42AF-947F-15383D4DF7D0}" srcOrd="0" destOrd="0" presId="urn:microsoft.com/office/officeart/2005/8/layout/hierarchy2"/>
    <dgm:cxn modelId="{F023846F-28D3-44EF-A2BB-C055357C8238}" type="presOf" srcId="{4535614C-F500-4B1E-8074-F93656A117F3}" destId="{77A2E2D2-6987-4DED-AAA3-FBD400E5B765}" srcOrd="0" destOrd="0" presId="urn:microsoft.com/office/officeart/2005/8/layout/hierarchy2"/>
    <dgm:cxn modelId="{AB419014-9948-42EF-AF0F-A91C865BDCA6}" type="presOf" srcId="{D3C8A992-BDFF-45BA-B226-7093BCD684F8}" destId="{BE6C7A47-8113-4C1B-BC29-4E5CD17CAEAE}" srcOrd="0" destOrd="0" presId="urn:microsoft.com/office/officeart/2005/8/layout/hierarchy2"/>
    <dgm:cxn modelId="{F3EE745F-A7EF-434D-B0C4-67E5F97B12EE}" type="presOf" srcId="{7191590F-092A-4AD9-9B31-090CFE456174}" destId="{9EF4839A-2EA0-40E4-BF79-B81042520755}" srcOrd="0" destOrd="0" presId="urn:microsoft.com/office/officeart/2005/8/layout/hierarchy2"/>
    <dgm:cxn modelId="{69C4EF5A-9410-4BD3-AA98-F75ED0BE6B0D}" srcId="{149FE321-5BF2-4263-8724-6FF57EFFDD0E}" destId="{336C7947-FAD3-41FE-A1F3-67538D313339}" srcOrd="1" destOrd="0" parTransId="{03E5AA29-EC91-43ED-96D5-739163BD8990}" sibTransId="{36A90504-9267-4C9B-84E4-03D2B5B7D930}"/>
    <dgm:cxn modelId="{2330C297-778C-4A79-9E25-E0C402B0C36C}" type="presOf" srcId="{20E64992-7530-4C8D-AE3D-AF53C9852AB9}" destId="{44BE0ABF-A8D0-4DD7-A972-7ADB0498A6F9}" srcOrd="0" destOrd="0" presId="urn:microsoft.com/office/officeart/2005/8/layout/hierarchy2"/>
    <dgm:cxn modelId="{2A8E1CC9-934F-4985-94E3-3BE478257152}" srcId="{9554E71B-CF0A-4E7F-937C-83CABACEC757}" destId="{D3C8A992-BDFF-45BA-B226-7093BCD684F8}" srcOrd="0" destOrd="0" parTransId="{7191590F-092A-4AD9-9B31-090CFE456174}" sibTransId="{A060A1AA-B879-4515-8D12-1B55E9A425A7}"/>
    <dgm:cxn modelId="{66FC023D-FF7B-4E4A-AAD8-204DACFF342D}" type="presOf" srcId="{459A3040-6A4B-4832-A49F-14D8929C9F0E}" destId="{9CBA31A6-C8F9-43B0-BE2E-3A0FD85370E7}" srcOrd="0" destOrd="0" presId="urn:microsoft.com/office/officeart/2005/8/layout/hierarchy2"/>
    <dgm:cxn modelId="{56F9589C-4FC1-4D6E-8462-A761D5CC722E}" type="presOf" srcId="{336C7947-FAD3-41FE-A1F3-67538D313339}" destId="{2274F114-C85C-4D5B-A50B-8CBDA1981C7B}" srcOrd="0" destOrd="0" presId="urn:microsoft.com/office/officeart/2005/8/layout/hierarchy2"/>
    <dgm:cxn modelId="{D46B22B1-757E-41E3-984E-9C258355AFC5}" srcId="{336C7947-FAD3-41FE-A1F3-67538D313339}" destId="{A14EC00A-1022-4281-B296-7754031EE0EF}" srcOrd="1" destOrd="0" parTransId="{FDA939D0-8095-4071-AE94-04008D139915}" sibTransId="{ED6ECB1D-6E39-45B5-A2A7-3B73D83EB973}"/>
    <dgm:cxn modelId="{A6632865-6710-44BD-9C06-217F467EAA57}" type="presOf" srcId="{03E5AA29-EC91-43ED-96D5-739163BD8990}" destId="{1D7F4653-5A04-4181-A70F-2A3FB64A2E22}" srcOrd="0" destOrd="0" presId="urn:microsoft.com/office/officeart/2005/8/layout/hierarchy2"/>
    <dgm:cxn modelId="{4D298738-97B2-4F74-8B68-3AE9C240DDC9}" type="presOf" srcId="{4535614C-F500-4B1E-8074-F93656A117F3}" destId="{F603AE6A-0A0E-44AE-B1AE-ADB2FA6B2A5A}" srcOrd="1" destOrd="0" presId="urn:microsoft.com/office/officeart/2005/8/layout/hierarchy2"/>
    <dgm:cxn modelId="{0024E3DD-DEF1-42AE-A4E4-018AFD9359DF}" srcId="{149FE321-5BF2-4263-8724-6FF57EFFDD0E}" destId="{9554E71B-CF0A-4E7F-937C-83CABACEC757}" srcOrd="0" destOrd="0" parTransId="{3806559A-E049-4428-8C27-71C7260D30FD}" sibTransId="{0C44A03F-86CE-43AC-91CA-CB2CB8B674A1}"/>
    <dgm:cxn modelId="{F93B1C3A-D4C3-473C-9CE1-70B55F8A3D14}" type="presOf" srcId="{149FE321-5BF2-4263-8724-6FF57EFFDD0E}" destId="{A813ADAC-CDE0-4BA0-9FCD-2A36CD3B6D97}" srcOrd="0" destOrd="0" presId="urn:microsoft.com/office/officeart/2005/8/layout/hierarchy2"/>
    <dgm:cxn modelId="{01D12F4B-D62F-4F12-B3A0-ED0765DF6A0E}" type="presParOf" srcId="{6E86AE27-83F7-46E1-A16A-53D6EE794A5E}" destId="{49B1E0DA-1801-4DAE-ACBF-3BEDE9EE484E}" srcOrd="0" destOrd="0" presId="urn:microsoft.com/office/officeart/2005/8/layout/hierarchy2"/>
    <dgm:cxn modelId="{4D607A5A-9329-42B5-8618-0C34E7CC2B81}" type="presParOf" srcId="{49B1E0DA-1801-4DAE-ACBF-3BEDE9EE484E}" destId="{A813ADAC-CDE0-4BA0-9FCD-2A36CD3B6D97}" srcOrd="0" destOrd="0" presId="urn:microsoft.com/office/officeart/2005/8/layout/hierarchy2"/>
    <dgm:cxn modelId="{D73F0F25-178F-48E9-8477-0276DA315909}" type="presParOf" srcId="{49B1E0DA-1801-4DAE-ACBF-3BEDE9EE484E}" destId="{202F596D-8A5E-4C46-8613-0E232774F584}" srcOrd="1" destOrd="0" presId="urn:microsoft.com/office/officeart/2005/8/layout/hierarchy2"/>
    <dgm:cxn modelId="{2C9DB462-A87B-49E6-8E94-CA7F5D28117F}" type="presParOf" srcId="{202F596D-8A5E-4C46-8613-0E232774F584}" destId="{FAA069B5-9732-42BE-BDA7-B42C55C0A163}" srcOrd="0" destOrd="0" presId="urn:microsoft.com/office/officeart/2005/8/layout/hierarchy2"/>
    <dgm:cxn modelId="{6D8E3A91-3F83-4B64-B695-8ADB0653D729}" type="presParOf" srcId="{FAA069B5-9732-42BE-BDA7-B42C55C0A163}" destId="{09F80490-C234-48CA-B02F-E75F463ED110}" srcOrd="0" destOrd="0" presId="urn:microsoft.com/office/officeart/2005/8/layout/hierarchy2"/>
    <dgm:cxn modelId="{17B74405-0A66-43DC-8940-466374CFC345}" type="presParOf" srcId="{202F596D-8A5E-4C46-8613-0E232774F584}" destId="{F72D78A5-061A-409B-94A8-9A55ADF1E20A}" srcOrd="1" destOrd="0" presId="urn:microsoft.com/office/officeart/2005/8/layout/hierarchy2"/>
    <dgm:cxn modelId="{C173B6F8-01BD-4EB8-841D-0E99F51D2431}" type="presParOf" srcId="{F72D78A5-061A-409B-94A8-9A55ADF1E20A}" destId="{9D1BBA1F-77FE-48A0-8E0B-48EA9CC88881}" srcOrd="0" destOrd="0" presId="urn:microsoft.com/office/officeart/2005/8/layout/hierarchy2"/>
    <dgm:cxn modelId="{86C91811-E0B7-4089-8AF5-F289888DF36F}" type="presParOf" srcId="{F72D78A5-061A-409B-94A8-9A55ADF1E20A}" destId="{0F55200F-3F19-4DF0-9799-92B73F3F22D0}" srcOrd="1" destOrd="0" presId="urn:microsoft.com/office/officeart/2005/8/layout/hierarchy2"/>
    <dgm:cxn modelId="{C6E1CC94-BF87-44F1-98CF-E1460425B7B6}" type="presParOf" srcId="{0F55200F-3F19-4DF0-9799-92B73F3F22D0}" destId="{9EF4839A-2EA0-40E4-BF79-B81042520755}" srcOrd="0" destOrd="0" presId="urn:microsoft.com/office/officeart/2005/8/layout/hierarchy2"/>
    <dgm:cxn modelId="{1D3C1F9F-6FA9-481F-8597-35EB6FF3BD82}" type="presParOf" srcId="{9EF4839A-2EA0-40E4-BF79-B81042520755}" destId="{A3ACFFCD-1A1F-4358-A0A1-F5EB8587867A}" srcOrd="0" destOrd="0" presId="urn:microsoft.com/office/officeart/2005/8/layout/hierarchy2"/>
    <dgm:cxn modelId="{2A2DE07D-E468-4145-B8D1-3E3151DBC4DE}" type="presParOf" srcId="{0F55200F-3F19-4DF0-9799-92B73F3F22D0}" destId="{FD655DCF-3234-497C-8224-07669333C5EA}" srcOrd="1" destOrd="0" presId="urn:microsoft.com/office/officeart/2005/8/layout/hierarchy2"/>
    <dgm:cxn modelId="{D97E1D31-3588-4FDB-834D-E79CF75D023A}" type="presParOf" srcId="{FD655DCF-3234-497C-8224-07669333C5EA}" destId="{BE6C7A47-8113-4C1B-BC29-4E5CD17CAEAE}" srcOrd="0" destOrd="0" presId="urn:microsoft.com/office/officeart/2005/8/layout/hierarchy2"/>
    <dgm:cxn modelId="{30C46D25-A5A8-43D4-9B0B-9A41ED29CF06}" type="presParOf" srcId="{FD655DCF-3234-497C-8224-07669333C5EA}" destId="{F8C57A92-E0B5-4B2E-A193-4BE8700B3D3A}" srcOrd="1" destOrd="0" presId="urn:microsoft.com/office/officeart/2005/8/layout/hierarchy2"/>
    <dgm:cxn modelId="{ADC53954-5905-40D6-90B2-4102D9B9AC13}" type="presParOf" srcId="{0F55200F-3F19-4DF0-9799-92B73F3F22D0}" destId="{93F7CC74-CE06-4283-9C0E-34AA98FA3AC2}" srcOrd="2" destOrd="0" presId="urn:microsoft.com/office/officeart/2005/8/layout/hierarchy2"/>
    <dgm:cxn modelId="{DBDAB8CE-DC6C-47DC-830C-D30B5A32E658}" type="presParOf" srcId="{93F7CC74-CE06-4283-9C0E-34AA98FA3AC2}" destId="{2662932E-F914-4530-8298-D41E4E584FA9}" srcOrd="0" destOrd="0" presId="urn:microsoft.com/office/officeart/2005/8/layout/hierarchy2"/>
    <dgm:cxn modelId="{B47B2F17-CC43-42D6-A9B9-8F472E6D4513}" type="presParOf" srcId="{0F55200F-3F19-4DF0-9799-92B73F3F22D0}" destId="{416012E3-7AC3-4967-B2B4-C495395CA361}" srcOrd="3" destOrd="0" presId="urn:microsoft.com/office/officeart/2005/8/layout/hierarchy2"/>
    <dgm:cxn modelId="{C748219F-901A-44F1-87EC-446594D3003D}" type="presParOf" srcId="{416012E3-7AC3-4967-B2B4-C495395CA361}" destId="{1544D089-E4DF-452D-A66F-27C7A5C4F3F8}" srcOrd="0" destOrd="0" presId="urn:microsoft.com/office/officeart/2005/8/layout/hierarchy2"/>
    <dgm:cxn modelId="{55226515-524A-46F4-8AC0-14FBF30F25D6}" type="presParOf" srcId="{416012E3-7AC3-4967-B2B4-C495395CA361}" destId="{2AD3D68D-1C32-4F25-B696-602B9625BD43}" srcOrd="1" destOrd="0" presId="urn:microsoft.com/office/officeart/2005/8/layout/hierarchy2"/>
    <dgm:cxn modelId="{B42EB1C9-9365-44C2-BF51-DBB9C62B63DF}" type="presParOf" srcId="{0F55200F-3F19-4DF0-9799-92B73F3F22D0}" destId="{77A2E2D2-6987-4DED-AAA3-FBD400E5B765}" srcOrd="4" destOrd="0" presId="urn:microsoft.com/office/officeart/2005/8/layout/hierarchy2"/>
    <dgm:cxn modelId="{6A0DDDC9-8127-4E9D-846A-8693910033D0}" type="presParOf" srcId="{77A2E2D2-6987-4DED-AAA3-FBD400E5B765}" destId="{F603AE6A-0A0E-44AE-B1AE-ADB2FA6B2A5A}" srcOrd="0" destOrd="0" presId="urn:microsoft.com/office/officeart/2005/8/layout/hierarchy2"/>
    <dgm:cxn modelId="{6A4382FE-1143-4604-BCA9-417FE8673827}" type="presParOf" srcId="{0F55200F-3F19-4DF0-9799-92B73F3F22D0}" destId="{9E6B3ABF-DE55-4BDF-8EB0-D79DB0A86DF1}" srcOrd="5" destOrd="0" presId="urn:microsoft.com/office/officeart/2005/8/layout/hierarchy2"/>
    <dgm:cxn modelId="{4ED91646-2C5A-41A6-BB70-DABED99D7986}" type="presParOf" srcId="{9E6B3ABF-DE55-4BDF-8EB0-D79DB0A86DF1}" destId="{9CBA31A6-C8F9-43B0-BE2E-3A0FD85370E7}" srcOrd="0" destOrd="0" presId="urn:microsoft.com/office/officeart/2005/8/layout/hierarchy2"/>
    <dgm:cxn modelId="{C5328487-B657-4AE9-8A4D-BFE5AE587241}" type="presParOf" srcId="{9E6B3ABF-DE55-4BDF-8EB0-D79DB0A86DF1}" destId="{BE2AB270-8097-42AE-AF60-16C28D76517F}" srcOrd="1" destOrd="0" presId="urn:microsoft.com/office/officeart/2005/8/layout/hierarchy2"/>
    <dgm:cxn modelId="{68CA0950-DE06-49F5-B7E1-87FB3C3402DE}" type="presParOf" srcId="{202F596D-8A5E-4C46-8613-0E232774F584}" destId="{1D7F4653-5A04-4181-A70F-2A3FB64A2E22}" srcOrd="2" destOrd="0" presId="urn:microsoft.com/office/officeart/2005/8/layout/hierarchy2"/>
    <dgm:cxn modelId="{51C3981B-5334-483B-8C15-FB2346A1E13E}" type="presParOf" srcId="{1D7F4653-5A04-4181-A70F-2A3FB64A2E22}" destId="{8B8D4B39-FA63-4B88-ACB3-D4FB212B95C0}" srcOrd="0" destOrd="0" presId="urn:microsoft.com/office/officeart/2005/8/layout/hierarchy2"/>
    <dgm:cxn modelId="{8BBB1D09-EE84-4E0E-8B64-A336B62FCB1A}" type="presParOf" srcId="{202F596D-8A5E-4C46-8613-0E232774F584}" destId="{E0218E64-575E-4DCB-9620-251153B65B30}" srcOrd="3" destOrd="0" presId="urn:microsoft.com/office/officeart/2005/8/layout/hierarchy2"/>
    <dgm:cxn modelId="{AFBA2626-9864-4969-8AED-77E85D4CDFDF}" type="presParOf" srcId="{E0218E64-575E-4DCB-9620-251153B65B30}" destId="{2274F114-C85C-4D5B-A50B-8CBDA1981C7B}" srcOrd="0" destOrd="0" presId="urn:microsoft.com/office/officeart/2005/8/layout/hierarchy2"/>
    <dgm:cxn modelId="{3ECAAD37-4971-4125-8B5B-9A68196F4652}" type="presParOf" srcId="{E0218E64-575E-4DCB-9620-251153B65B30}" destId="{9B90875A-6BBE-41E1-8D08-A2F0F4ACE307}" srcOrd="1" destOrd="0" presId="urn:microsoft.com/office/officeart/2005/8/layout/hierarchy2"/>
    <dgm:cxn modelId="{D8A6B5F4-7F8F-4A95-9887-A849C8D3BDA7}" type="presParOf" srcId="{9B90875A-6BBE-41E1-8D08-A2F0F4ACE307}" destId="{44BE0ABF-A8D0-4DD7-A972-7ADB0498A6F9}" srcOrd="0" destOrd="0" presId="urn:microsoft.com/office/officeart/2005/8/layout/hierarchy2"/>
    <dgm:cxn modelId="{AE32A13F-E144-4C40-841D-A799844AB2A6}" type="presParOf" srcId="{44BE0ABF-A8D0-4DD7-A972-7ADB0498A6F9}" destId="{9DBF9597-D23A-4C83-B0D0-ED9A0A63C8E8}" srcOrd="0" destOrd="0" presId="urn:microsoft.com/office/officeart/2005/8/layout/hierarchy2"/>
    <dgm:cxn modelId="{1E46C1AD-3CF8-4F5E-9930-25F53A64E03A}" type="presParOf" srcId="{9B90875A-6BBE-41E1-8D08-A2F0F4ACE307}" destId="{5112BF8C-2FF4-4659-A907-CB0CBC0085B7}" srcOrd="1" destOrd="0" presId="urn:microsoft.com/office/officeart/2005/8/layout/hierarchy2"/>
    <dgm:cxn modelId="{2474F970-8669-41D8-9D2D-D1CE7B35C75A}" type="presParOf" srcId="{5112BF8C-2FF4-4659-A907-CB0CBC0085B7}" destId="{18D8D7D8-0C66-4675-ABF3-9AAA0EB6546E}" srcOrd="0" destOrd="0" presId="urn:microsoft.com/office/officeart/2005/8/layout/hierarchy2"/>
    <dgm:cxn modelId="{5091621C-3643-4B10-BF01-CA65472D9DAD}" type="presParOf" srcId="{5112BF8C-2FF4-4659-A907-CB0CBC0085B7}" destId="{A1F7C831-0EFA-412D-9C8A-DB3705A4C709}" srcOrd="1" destOrd="0" presId="urn:microsoft.com/office/officeart/2005/8/layout/hierarchy2"/>
    <dgm:cxn modelId="{D1298D5E-5CE1-4DC6-8DE7-4943715F5E4D}" type="presParOf" srcId="{9B90875A-6BBE-41E1-8D08-A2F0F4ACE307}" destId="{B34B6907-8097-42AF-947F-15383D4DF7D0}" srcOrd="2" destOrd="0" presId="urn:microsoft.com/office/officeart/2005/8/layout/hierarchy2"/>
    <dgm:cxn modelId="{8DDFF975-118F-401B-9519-635B9639CA0E}" type="presParOf" srcId="{B34B6907-8097-42AF-947F-15383D4DF7D0}" destId="{8B566319-D2B9-45D5-96C2-421CE828C075}" srcOrd="0" destOrd="0" presId="urn:microsoft.com/office/officeart/2005/8/layout/hierarchy2"/>
    <dgm:cxn modelId="{B0893330-C139-49D3-93D7-4A905ECAB7FE}" type="presParOf" srcId="{9B90875A-6BBE-41E1-8D08-A2F0F4ACE307}" destId="{43A33B93-7E35-419A-8A06-4F78ACB93DCC}" srcOrd="3" destOrd="0" presId="urn:microsoft.com/office/officeart/2005/8/layout/hierarchy2"/>
    <dgm:cxn modelId="{22F66EA5-8358-4341-AA20-05D259784B39}" type="presParOf" srcId="{43A33B93-7E35-419A-8A06-4F78ACB93DCC}" destId="{9A7E4778-762C-46A7-AE07-55ED9FD72CED}" srcOrd="0" destOrd="0" presId="urn:microsoft.com/office/officeart/2005/8/layout/hierarchy2"/>
    <dgm:cxn modelId="{349A0E37-8507-4973-AEC0-6660E7DA1AFB}" type="presParOf" srcId="{43A33B93-7E35-419A-8A06-4F78ACB93DCC}" destId="{3E63EAA4-1392-4235-9E0A-05406A50ED35}" srcOrd="1" destOrd="0" presId="urn:microsoft.com/office/officeart/2005/8/layout/hierarchy2"/>
  </dgm:cxnLst>
  <dgm:bg/>
  <dgm:whole/>
</dgm:dataModel>
</file>

<file path=ppt/diagrams/data6.xml><?xml version="1.0" encoding="utf-8"?>
<dgm:dataModel xmlns:dgm="http://schemas.openxmlformats.org/drawingml/2006/diagram" xmlns:a="http://schemas.openxmlformats.org/drawingml/2006/main">
  <dgm:ptLst>
    <dgm:pt modelId="{E5DA7360-6CBF-4FAF-AF67-3B8E55BA926E}" type="doc">
      <dgm:prSet loTypeId="urn:microsoft.com/office/officeart/2005/8/layout/hierarchy2" loCatId="hierarchy" qsTypeId="urn:microsoft.com/office/officeart/2005/8/quickstyle/3d1" qsCatId="3D" csTypeId="urn:microsoft.com/office/officeart/2005/8/colors/accent1_2" csCatId="accent1" phldr="1"/>
      <dgm:spPr/>
      <dgm:t>
        <a:bodyPr/>
        <a:lstStyle/>
        <a:p>
          <a:endParaRPr lang="fr-FR"/>
        </a:p>
      </dgm:t>
    </dgm:pt>
    <dgm:pt modelId="{D4350603-B0D0-4B7F-A55D-F9A75EFD7D60}">
      <dgm:prSet phldrT="[Texte]" custT="1"/>
      <dgm:spPr>
        <a:gradFill flip="none" rotWithShape="1">
          <a:gsLst>
            <a:gs pos="0">
              <a:srgbClr val="DDEBCF"/>
            </a:gs>
            <a:gs pos="50000">
              <a:srgbClr val="9CB86E"/>
            </a:gs>
            <a:gs pos="100000">
              <a:srgbClr val="156B13"/>
            </a:gs>
          </a:gsLst>
          <a:lin ang="5400000" scaled="0"/>
          <a:tileRect r="-100000" b="-100000"/>
        </a:gradFill>
      </dgm:spPr>
      <dgm:t>
        <a:bodyPr/>
        <a:lstStyle/>
        <a:p>
          <a:r>
            <a:rPr lang="fr-FR" sz="2000" b="1" i="1" dirty="0" smtClean="0">
              <a:solidFill>
                <a:srgbClr val="FF0000"/>
              </a:solidFill>
            </a:rPr>
            <a:t>Le cadre législatif</a:t>
          </a:r>
          <a:endParaRPr lang="fr-FR" sz="2000" b="1" i="1" dirty="0">
            <a:solidFill>
              <a:srgbClr val="FF0000"/>
            </a:solidFill>
          </a:endParaRPr>
        </a:p>
      </dgm:t>
    </dgm:pt>
    <dgm:pt modelId="{77BE0A62-53AC-47AA-B62A-64161129AF4D}" type="parTrans" cxnId="{29CE69A1-8C09-4152-882D-6C0281004D85}">
      <dgm:prSet/>
      <dgm:spPr/>
      <dgm:t>
        <a:bodyPr/>
        <a:lstStyle/>
        <a:p>
          <a:endParaRPr lang="fr-FR"/>
        </a:p>
      </dgm:t>
    </dgm:pt>
    <dgm:pt modelId="{E38515C8-D153-49CB-84E6-44D8694A44ED}" type="sibTrans" cxnId="{29CE69A1-8C09-4152-882D-6C0281004D85}">
      <dgm:prSet/>
      <dgm:spPr/>
      <dgm:t>
        <a:bodyPr/>
        <a:lstStyle/>
        <a:p>
          <a:endParaRPr lang="fr-FR"/>
        </a:p>
      </dgm:t>
    </dgm:pt>
    <dgm:pt modelId="{298317D4-4ADB-4144-B2D1-A7F030A17233}">
      <dgm:prSet phldrT="[Texte]"/>
      <dgm:spPr>
        <a:solidFill>
          <a:srgbClr val="009900"/>
        </a:solidFill>
      </dgm:spPr>
      <dgm:t>
        <a:bodyPr/>
        <a:lstStyle/>
        <a:p>
          <a:r>
            <a:rPr lang="fr-FR" b="1" u="none" dirty="0" smtClean="0"/>
            <a:t>ordonnance 67-281 du 20 décembre 1967 : relative aux fouilles et à la protection des monuments historiques et naturels</a:t>
          </a:r>
          <a:endParaRPr lang="fr-FR" b="1" u="none" dirty="0"/>
        </a:p>
      </dgm:t>
    </dgm:pt>
    <dgm:pt modelId="{F1B3EECC-63B7-4877-BC87-01325B88E8C6}" type="parTrans" cxnId="{C4E887F4-B4EF-4137-8A16-6FFD63D7E685}">
      <dgm:prSet/>
      <dgm:spPr/>
      <dgm:t>
        <a:bodyPr/>
        <a:lstStyle/>
        <a:p>
          <a:endParaRPr lang="fr-FR" dirty="0"/>
        </a:p>
      </dgm:t>
    </dgm:pt>
    <dgm:pt modelId="{7DF65FDC-592D-4516-9ED2-3EA2C3A6BDAB}" type="sibTrans" cxnId="{C4E887F4-B4EF-4137-8A16-6FFD63D7E685}">
      <dgm:prSet/>
      <dgm:spPr/>
      <dgm:t>
        <a:bodyPr/>
        <a:lstStyle/>
        <a:p>
          <a:endParaRPr lang="fr-FR"/>
        </a:p>
      </dgm:t>
    </dgm:pt>
    <dgm:pt modelId="{6F8A056B-5D0A-49D0-8791-19327A7B2393}">
      <dgm:prSet phldrT="[Texte]"/>
      <dgm:spPr>
        <a:solidFill>
          <a:schemeClr val="tx1"/>
        </a:solidFill>
      </dgm:spPr>
      <dgm:t>
        <a:bodyPr/>
        <a:lstStyle/>
        <a:p>
          <a:r>
            <a:rPr lang="fr-FR" b="1" u="none" dirty="0" smtClean="0">
              <a:solidFill>
                <a:srgbClr val="FF0000"/>
              </a:solidFill>
            </a:rPr>
            <a:t>La loi 98-04 du 15 Juin 1998 sur le patrimoine culturel </a:t>
          </a:r>
          <a:endParaRPr lang="fr-FR" u="none" dirty="0">
            <a:solidFill>
              <a:srgbClr val="FF0000"/>
            </a:solidFill>
          </a:endParaRPr>
        </a:p>
      </dgm:t>
    </dgm:pt>
    <dgm:pt modelId="{71497DFA-366E-4D2C-A1A5-BAFBA275E487}" type="parTrans" cxnId="{87D162F7-4740-46CC-B495-2FCB4A48A759}">
      <dgm:prSet/>
      <dgm:spPr/>
      <dgm:t>
        <a:bodyPr/>
        <a:lstStyle/>
        <a:p>
          <a:endParaRPr lang="fr-FR" dirty="0"/>
        </a:p>
      </dgm:t>
    </dgm:pt>
    <dgm:pt modelId="{B2E2D487-B31F-4268-8606-E099BC65D16A}" type="sibTrans" cxnId="{87D162F7-4740-46CC-B495-2FCB4A48A759}">
      <dgm:prSet/>
      <dgm:spPr/>
      <dgm:t>
        <a:bodyPr/>
        <a:lstStyle/>
        <a:p>
          <a:endParaRPr lang="fr-FR"/>
        </a:p>
      </dgm:t>
    </dgm:pt>
    <dgm:pt modelId="{FB7DA15C-C0C6-42C7-90D4-7A89B48E02F3}">
      <dgm:prSet/>
      <dgm:spPr>
        <a:solidFill>
          <a:srgbClr val="FF0000"/>
        </a:solidFill>
      </dgm:spPr>
      <dgm:t>
        <a:bodyPr/>
        <a:lstStyle/>
        <a:p>
          <a:r>
            <a:rPr lang="fr-FR" b="1" u="none" dirty="0" smtClean="0">
              <a:solidFill>
                <a:schemeClr val="bg1"/>
              </a:solidFill>
            </a:rPr>
            <a:t>L’ordonnance de 1983  : s’intéresse à la casbah d’Alger en général</a:t>
          </a:r>
          <a:endParaRPr lang="fr-FR" b="1" u="none" dirty="0">
            <a:solidFill>
              <a:schemeClr val="bg1"/>
            </a:solidFill>
          </a:endParaRPr>
        </a:p>
      </dgm:t>
    </dgm:pt>
    <dgm:pt modelId="{E2A4F085-B930-4FCE-8C1E-0C16C251D8A4}" type="parTrans" cxnId="{F38F34C1-0BBE-4342-8D94-F12822DBE3D3}">
      <dgm:prSet/>
      <dgm:spPr/>
      <dgm:t>
        <a:bodyPr/>
        <a:lstStyle/>
        <a:p>
          <a:endParaRPr lang="fr-FR" dirty="0"/>
        </a:p>
      </dgm:t>
    </dgm:pt>
    <dgm:pt modelId="{9B5BF1D0-8B5E-4F25-A88C-C9FCBFFE5FEE}" type="sibTrans" cxnId="{F38F34C1-0BBE-4342-8D94-F12822DBE3D3}">
      <dgm:prSet/>
      <dgm:spPr/>
      <dgm:t>
        <a:bodyPr/>
        <a:lstStyle/>
        <a:p>
          <a:endParaRPr lang="fr-FR"/>
        </a:p>
      </dgm:t>
    </dgm:pt>
    <dgm:pt modelId="{08AF1A9A-E093-464F-919B-40B6D207E8C1}" type="pres">
      <dgm:prSet presAssocID="{E5DA7360-6CBF-4FAF-AF67-3B8E55BA926E}" presName="diagram" presStyleCnt="0">
        <dgm:presLayoutVars>
          <dgm:chPref val="1"/>
          <dgm:dir/>
          <dgm:animOne val="branch"/>
          <dgm:animLvl val="lvl"/>
          <dgm:resizeHandles val="exact"/>
        </dgm:presLayoutVars>
      </dgm:prSet>
      <dgm:spPr/>
      <dgm:t>
        <a:bodyPr/>
        <a:lstStyle/>
        <a:p>
          <a:endParaRPr lang="fr-FR"/>
        </a:p>
      </dgm:t>
    </dgm:pt>
    <dgm:pt modelId="{D28845C4-3E75-42C7-A018-9B5BA8A108AA}" type="pres">
      <dgm:prSet presAssocID="{D4350603-B0D0-4B7F-A55D-F9A75EFD7D60}" presName="root1" presStyleCnt="0"/>
      <dgm:spPr/>
    </dgm:pt>
    <dgm:pt modelId="{13C1A8B7-BBB5-4FA6-A70D-6F6F990E73CE}" type="pres">
      <dgm:prSet presAssocID="{D4350603-B0D0-4B7F-A55D-F9A75EFD7D60}" presName="LevelOneTextNode" presStyleLbl="node0" presStyleIdx="0" presStyleCnt="1" custScaleY="226364">
        <dgm:presLayoutVars>
          <dgm:chPref val="3"/>
        </dgm:presLayoutVars>
      </dgm:prSet>
      <dgm:spPr/>
      <dgm:t>
        <a:bodyPr/>
        <a:lstStyle/>
        <a:p>
          <a:endParaRPr lang="fr-FR"/>
        </a:p>
      </dgm:t>
    </dgm:pt>
    <dgm:pt modelId="{B16F8235-872B-4265-AD73-DEE44FA54E6F}" type="pres">
      <dgm:prSet presAssocID="{D4350603-B0D0-4B7F-A55D-F9A75EFD7D60}" presName="level2hierChild" presStyleCnt="0"/>
      <dgm:spPr/>
    </dgm:pt>
    <dgm:pt modelId="{A7F520FF-0428-4804-A280-366200488208}" type="pres">
      <dgm:prSet presAssocID="{F1B3EECC-63B7-4877-BC87-01325B88E8C6}" presName="conn2-1" presStyleLbl="parChTrans1D2" presStyleIdx="0" presStyleCnt="3"/>
      <dgm:spPr/>
      <dgm:t>
        <a:bodyPr/>
        <a:lstStyle/>
        <a:p>
          <a:endParaRPr lang="fr-FR"/>
        </a:p>
      </dgm:t>
    </dgm:pt>
    <dgm:pt modelId="{DBE5555A-389A-4645-BEFB-5D34BFB69093}" type="pres">
      <dgm:prSet presAssocID="{F1B3EECC-63B7-4877-BC87-01325B88E8C6}" presName="connTx" presStyleLbl="parChTrans1D2" presStyleIdx="0" presStyleCnt="3"/>
      <dgm:spPr/>
      <dgm:t>
        <a:bodyPr/>
        <a:lstStyle/>
        <a:p>
          <a:endParaRPr lang="fr-FR"/>
        </a:p>
      </dgm:t>
    </dgm:pt>
    <dgm:pt modelId="{54A048CC-BDFA-4DC0-9003-D91466363A93}" type="pres">
      <dgm:prSet presAssocID="{298317D4-4ADB-4144-B2D1-A7F030A17233}" presName="root2" presStyleCnt="0"/>
      <dgm:spPr/>
    </dgm:pt>
    <dgm:pt modelId="{F14AC0B3-6A7A-4B24-857E-04892DB86CD6}" type="pres">
      <dgm:prSet presAssocID="{298317D4-4ADB-4144-B2D1-A7F030A17233}" presName="LevelTwoTextNode" presStyleLbl="node2" presStyleIdx="0" presStyleCnt="3" custScaleX="583728" custScaleY="244936" custLinFactNeighborX="43749" custLinFactNeighborY="-46741">
        <dgm:presLayoutVars>
          <dgm:chPref val="3"/>
        </dgm:presLayoutVars>
      </dgm:prSet>
      <dgm:spPr/>
      <dgm:t>
        <a:bodyPr/>
        <a:lstStyle/>
        <a:p>
          <a:endParaRPr lang="fr-FR"/>
        </a:p>
      </dgm:t>
    </dgm:pt>
    <dgm:pt modelId="{6DAFEC84-F660-4974-AB81-BE04CB15CB97}" type="pres">
      <dgm:prSet presAssocID="{298317D4-4ADB-4144-B2D1-A7F030A17233}" presName="level3hierChild" presStyleCnt="0"/>
      <dgm:spPr/>
    </dgm:pt>
    <dgm:pt modelId="{4A66400A-BFFB-468C-BB54-06B72AA3D25D}" type="pres">
      <dgm:prSet presAssocID="{E2A4F085-B930-4FCE-8C1E-0C16C251D8A4}" presName="conn2-1" presStyleLbl="parChTrans1D2" presStyleIdx="1" presStyleCnt="3"/>
      <dgm:spPr/>
      <dgm:t>
        <a:bodyPr/>
        <a:lstStyle/>
        <a:p>
          <a:endParaRPr lang="fr-FR"/>
        </a:p>
      </dgm:t>
    </dgm:pt>
    <dgm:pt modelId="{BEA372CE-C848-4A05-9BCF-94E9D6D3CF80}" type="pres">
      <dgm:prSet presAssocID="{E2A4F085-B930-4FCE-8C1E-0C16C251D8A4}" presName="connTx" presStyleLbl="parChTrans1D2" presStyleIdx="1" presStyleCnt="3"/>
      <dgm:spPr/>
      <dgm:t>
        <a:bodyPr/>
        <a:lstStyle/>
        <a:p>
          <a:endParaRPr lang="fr-FR"/>
        </a:p>
      </dgm:t>
    </dgm:pt>
    <dgm:pt modelId="{7DA29765-999C-45DC-83CA-DD3F98BAC928}" type="pres">
      <dgm:prSet presAssocID="{FB7DA15C-C0C6-42C7-90D4-7A89B48E02F3}" presName="root2" presStyleCnt="0"/>
      <dgm:spPr/>
    </dgm:pt>
    <dgm:pt modelId="{774AB2CD-31CC-4E96-B3EE-694EF8D4E341}" type="pres">
      <dgm:prSet presAssocID="{FB7DA15C-C0C6-42C7-90D4-7A89B48E02F3}" presName="LevelTwoTextNode" presStyleLbl="node2" presStyleIdx="1" presStyleCnt="3" custScaleX="541737" custScaleY="272467" custLinFactNeighborX="30195" custLinFactNeighborY="12273">
        <dgm:presLayoutVars>
          <dgm:chPref val="3"/>
        </dgm:presLayoutVars>
      </dgm:prSet>
      <dgm:spPr/>
      <dgm:t>
        <a:bodyPr/>
        <a:lstStyle/>
        <a:p>
          <a:endParaRPr lang="fr-FR"/>
        </a:p>
      </dgm:t>
    </dgm:pt>
    <dgm:pt modelId="{E1254852-483B-4325-8F29-2BFBD16B24F2}" type="pres">
      <dgm:prSet presAssocID="{FB7DA15C-C0C6-42C7-90D4-7A89B48E02F3}" presName="level3hierChild" presStyleCnt="0"/>
      <dgm:spPr/>
    </dgm:pt>
    <dgm:pt modelId="{5A871C9F-9BD8-40B7-85D8-20956283C3CB}" type="pres">
      <dgm:prSet presAssocID="{71497DFA-366E-4D2C-A1A5-BAFBA275E487}" presName="conn2-1" presStyleLbl="parChTrans1D2" presStyleIdx="2" presStyleCnt="3"/>
      <dgm:spPr/>
      <dgm:t>
        <a:bodyPr/>
        <a:lstStyle/>
        <a:p>
          <a:endParaRPr lang="fr-FR"/>
        </a:p>
      </dgm:t>
    </dgm:pt>
    <dgm:pt modelId="{1DC85F9E-2B48-46B6-B20B-1E5350E7E1F1}" type="pres">
      <dgm:prSet presAssocID="{71497DFA-366E-4D2C-A1A5-BAFBA275E487}" presName="connTx" presStyleLbl="parChTrans1D2" presStyleIdx="2" presStyleCnt="3"/>
      <dgm:spPr/>
      <dgm:t>
        <a:bodyPr/>
        <a:lstStyle/>
        <a:p>
          <a:endParaRPr lang="fr-FR"/>
        </a:p>
      </dgm:t>
    </dgm:pt>
    <dgm:pt modelId="{32ED3A97-742D-436D-B960-109F58BEB08F}" type="pres">
      <dgm:prSet presAssocID="{6F8A056B-5D0A-49D0-8791-19327A7B2393}" presName="root2" presStyleCnt="0"/>
      <dgm:spPr/>
    </dgm:pt>
    <dgm:pt modelId="{1DC2F61C-E5A8-435E-81E2-2F9DCBA2A6E2}" type="pres">
      <dgm:prSet presAssocID="{6F8A056B-5D0A-49D0-8791-19327A7B2393}" presName="LevelTwoTextNode" presStyleLbl="node2" presStyleIdx="2" presStyleCnt="3" custScaleX="560933" custScaleY="250909" custLinFactY="100000" custLinFactNeighborX="27013" custLinFactNeighborY="142208">
        <dgm:presLayoutVars>
          <dgm:chPref val="3"/>
        </dgm:presLayoutVars>
      </dgm:prSet>
      <dgm:spPr/>
      <dgm:t>
        <a:bodyPr/>
        <a:lstStyle/>
        <a:p>
          <a:endParaRPr lang="fr-FR"/>
        </a:p>
      </dgm:t>
    </dgm:pt>
    <dgm:pt modelId="{4EF8E66D-A1D4-43DD-8F11-4DBC85B1AEE3}" type="pres">
      <dgm:prSet presAssocID="{6F8A056B-5D0A-49D0-8791-19327A7B2393}" presName="level3hierChild" presStyleCnt="0"/>
      <dgm:spPr/>
    </dgm:pt>
  </dgm:ptLst>
  <dgm:cxnLst>
    <dgm:cxn modelId="{F38F34C1-0BBE-4342-8D94-F12822DBE3D3}" srcId="{D4350603-B0D0-4B7F-A55D-F9A75EFD7D60}" destId="{FB7DA15C-C0C6-42C7-90D4-7A89B48E02F3}" srcOrd="1" destOrd="0" parTransId="{E2A4F085-B930-4FCE-8C1E-0C16C251D8A4}" sibTransId="{9B5BF1D0-8B5E-4F25-A88C-C9FCBFFE5FEE}"/>
    <dgm:cxn modelId="{560D7063-22BC-4815-B1A6-6E2466E5840E}" type="presOf" srcId="{71497DFA-366E-4D2C-A1A5-BAFBA275E487}" destId="{1DC85F9E-2B48-46B6-B20B-1E5350E7E1F1}" srcOrd="1" destOrd="0" presId="urn:microsoft.com/office/officeart/2005/8/layout/hierarchy2"/>
    <dgm:cxn modelId="{C4E887F4-B4EF-4137-8A16-6FFD63D7E685}" srcId="{D4350603-B0D0-4B7F-A55D-F9A75EFD7D60}" destId="{298317D4-4ADB-4144-B2D1-A7F030A17233}" srcOrd="0" destOrd="0" parTransId="{F1B3EECC-63B7-4877-BC87-01325B88E8C6}" sibTransId="{7DF65FDC-592D-4516-9ED2-3EA2C3A6BDAB}"/>
    <dgm:cxn modelId="{8C8FDDA2-2751-43C0-9712-FC1D9FB57D5E}" type="presOf" srcId="{E2A4F085-B930-4FCE-8C1E-0C16C251D8A4}" destId="{4A66400A-BFFB-468C-BB54-06B72AA3D25D}" srcOrd="0" destOrd="0" presId="urn:microsoft.com/office/officeart/2005/8/layout/hierarchy2"/>
    <dgm:cxn modelId="{87D162F7-4740-46CC-B495-2FCB4A48A759}" srcId="{D4350603-B0D0-4B7F-A55D-F9A75EFD7D60}" destId="{6F8A056B-5D0A-49D0-8791-19327A7B2393}" srcOrd="2" destOrd="0" parTransId="{71497DFA-366E-4D2C-A1A5-BAFBA275E487}" sibTransId="{B2E2D487-B31F-4268-8606-E099BC65D16A}"/>
    <dgm:cxn modelId="{83702EC8-D06E-44B0-B03F-C818EEC1AB84}" type="presOf" srcId="{298317D4-4ADB-4144-B2D1-A7F030A17233}" destId="{F14AC0B3-6A7A-4B24-857E-04892DB86CD6}" srcOrd="0" destOrd="0" presId="urn:microsoft.com/office/officeart/2005/8/layout/hierarchy2"/>
    <dgm:cxn modelId="{2A718B92-33DE-4CEC-A26F-F4B30AB33932}" type="presOf" srcId="{E5DA7360-6CBF-4FAF-AF67-3B8E55BA926E}" destId="{08AF1A9A-E093-464F-919B-40B6D207E8C1}" srcOrd="0" destOrd="0" presId="urn:microsoft.com/office/officeart/2005/8/layout/hierarchy2"/>
    <dgm:cxn modelId="{169BB94A-4D85-43B7-BF51-5A1A6426C917}" type="presOf" srcId="{71497DFA-366E-4D2C-A1A5-BAFBA275E487}" destId="{5A871C9F-9BD8-40B7-85D8-20956283C3CB}" srcOrd="0" destOrd="0" presId="urn:microsoft.com/office/officeart/2005/8/layout/hierarchy2"/>
    <dgm:cxn modelId="{3E5721D6-9653-4942-A414-1C202154CBA7}" type="presOf" srcId="{E2A4F085-B930-4FCE-8C1E-0C16C251D8A4}" destId="{BEA372CE-C848-4A05-9BCF-94E9D6D3CF80}" srcOrd="1" destOrd="0" presId="urn:microsoft.com/office/officeart/2005/8/layout/hierarchy2"/>
    <dgm:cxn modelId="{F70A8DB9-574B-46F7-A907-AED6E90C02E9}" type="presOf" srcId="{6F8A056B-5D0A-49D0-8791-19327A7B2393}" destId="{1DC2F61C-E5A8-435E-81E2-2F9DCBA2A6E2}" srcOrd="0" destOrd="0" presId="urn:microsoft.com/office/officeart/2005/8/layout/hierarchy2"/>
    <dgm:cxn modelId="{05686DE2-E7B2-4E81-B0CD-5AF005AC3EF0}" type="presOf" srcId="{F1B3EECC-63B7-4877-BC87-01325B88E8C6}" destId="{A7F520FF-0428-4804-A280-366200488208}" srcOrd="0" destOrd="0" presId="urn:microsoft.com/office/officeart/2005/8/layout/hierarchy2"/>
    <dgm:cxn modelId="{17CEF072-BA06-49D1-BEE0-EFA1EAC0C9B4}" type="presOf" srcId="{D4350603-B0D0-4B7F-A55D-F9A75EFD7D60}" destId="{13C1A8B7-BBB5-4FA6-A70D-6F6F990E73CE}" srcOrd="0" destOrd="0" presId="urn:microsoft.com/office/officeart/2005/8/layout/hierarchy2"/>
    <dgm:cxn modelId="{DBBD1892-4FA9-4761-B352-79067CEC1683}" type="presOf" srcId="{F1B3EECC-63B7-4877-BC87-01325B88E8C6}" destId="{DBE5555A-389A-4645-BEFB-5D34BFB69093}" srcOrd="1" destOrd="0" presId="urn:microsoft.com/office/officeart/2005/8/layout/hierarchy2"/>
    <dgm:cxn modelId="{29CE69A1-8C09-4152-882D-6C0281004D85}" srcId="{E5DA7360-6CBF-4FAF-AF67-3B8E55BA926E}" destId="{D4350603-B0D0-4B7F-A55D-F9A75EFD7D60}" srcOrd="0" destOrd="0" parTransId="{77BE0A62-53AC-47AA-B62A-64161129AF4D}" sibTransId="{E38515C8-D153-49CB-84E6-44D8694A44ED}"/>
    <dgm:cxn modelId="{724CD8B6-944D-44F6-84EF-57B5EAEEFA30}" type="presOf" srcId="{FB7DA15C-C0C6-42C7-90D4-7A89B48E02F3}" destId="{774AB2CD-31CC-4E96-B3EE-694EF8D4E341}" srcOrd="0" destOrd="0" presId="urn:microsoft.com/office/officeart/2005/8/layout/hierarchy2"/>
    <dgm:cxn modelId="{1EC39414-108E-4876-BF6F-0E145E451139}" type="presParOf" srcId="{08AF1A9A-E093-464F-919B-40B6D207E8C1}" destId="{D28845C4-3E75-42C7-A018-9B5BA8A108AA}" srcOrd="0" destOrd="0" presId="urn:microsoft.com/office/officeart/2005/8/layout/hierarchy2"/>
    <dgm:cxn modelId="{9D7ECEA4-4C1C-4FA8-9F8F-4BE6F36516BC}" type="presParOf" srcId="{D28845C4-3E75-42C7-A018-9B5BA8A108AA}" destId="{13C1A8B7-BBB5-4FA6-A70D-6F6F990E73CE}" srcOrd="0" destOrd="0" presId="urn:microsoft.com/office/officeart/2005/8/layout/hierarchy2"/>
    <dgm:cxn modelId="{D2D6C610-F2B7-41FB-9378-82CB85ACB289}" type="presParOf" srcId="{D28845C4-3E75-42C7-A018-9B5BA8A108AA}" destId="{B16F8235-872B-4265-AD73-DEE44FA54E6F}" srcOrd="1" destOrd="0" presId="urn:microsoft.com/office/officeart/2005/8/layout/hierarchy2"/>
    <dgm:cxn modelId="{27DD2DE8-ADB3-4677-8323-BDA3F613807A}" type="presParOf" srcId="{B16F8235-872B-4265-AD73-DEE44FA54E6F}" destId="{A7F520FF-0428-4804-A280-366200488208}" srcOrd="0" destOrd="0" presId="urn:microsoft.com/office/officeart/2005/8/layout/hierarchy2"/>
    <dgm:cxn modelId="{351C6FD1-758F-46E3-9E96-51E763717473}" type="presParOf" srcId="{A7F520FF-0428-4804-A280-366200488208}" destId="{DBE5555A-389A-4645-BEFB-5D34BFB69093}" srcOrd="0" destOrd="0" presId="urn:microsoft.com/office/officeart/2005/8/layout/hierarchy2"/>
    <dgm:cxn modelId="{24AD09C3-0199-4A73-B93A-8BD3C2A60662}" type="presParOf" srcId="{B16F8235-872B-4265-AD73-DEE44FA54E6F}" destId="{54A048CC-BDFA-4DC0-9003-D91466363A93}" srcOrd="1" destOrd="0" presId="urn:microsoft.com/office/officeart/2005/8/layout/hierarchy2"/>
    <dgm:cxn modelId="{89BCF4BB-B905-4CB8-A030-F88DC1E151A8}" type="presParOf" srcId="{54A048CC-BDFA-4DC0-9003-D91466363A93}" destId="{F14AC0B3-6A7A-4B24-857E-04892DB86CD6}" srcOrd="0" destOrd="0" presId="urn:microsoft.com/office/officeart/2005/8/layout/hierarchy2"/>
    <dgm:cxn modelId="{0A98907E-9279-4B61-842E-EFA9A0E92BCE}" type="presParOf" srcId="{54A048CC-BDFA-4DC0-9003-D91466363A93}" destId="{6DAFEC84-F660-4974-AB81-BE04CB15CB97}" srcOrd="1" destOrd="0" presId="urn:microsoft.com/office/officeart/2005/8/layout/hierarchy2"/>
    <dgm:cxn modelId="{5A3FF9E6-B7D2-4989-B12C-1C7079996482}" type="presParOf" srcId="{B16F8235-872B-4265-AD73-DEE44FA54E6F}" destId="{4A66400A-BFFB-468C-BB54-06B72AA3D25D}" srcOrd="2" destOrd="0" presId="urn:microsoft.com/office/officeart/2005/8/layout/hierarchy2"/>
    <dgm:cxn modelId="{C16E99B6-1842-4E5A-A981-55288CC575FE}" type="presParOf" srcId="{4A66400A-BFFB-468C-BB54-06B72AA3D25D}" destId="{BEA372CE-C848-4A05-9BCF-94E9D6D3CF80}" srcOrd="0" destOrd="0" presId="urn:microsoft.com/office/officeart/2005/8/layout/hierarchy2"/>
    <dgm:cxn modelId="{501BFA56-9C98-4515-954F-5D67E39B7E79}" type="presParOf" srcId="{B16F8235-872B-4265-AD73-DEE44FA54E6F}" destId="{7DA29765-999C-45DC-83CA-DD3F98BAC928}" srcOrd="3" destOrd="0" presId="urn:microsoft.com/office/officeart/2005/8/layout/hierarchy2"/>
    <dgm:cxn modelId="{4602010D-C3D4-4927-9E07-8EEC0D65CE66}" type="presParOf" srcId="{7DA29765-999C-45DC-83CA-DD3F98BAC928}" destId="{774AB2CD-31CC-4E96-B3EE-694EF8D4E341}" srcOrd="0" destOrd="0" presId="urn:microsoft.com/office/officeart/2005/8/layout/hierarchy2"/>
    <dgm:cxn modelId="{3D780530-E46A-4F5E-A2C9-EEA0E34E35A8}" type="presParOf" srcId="{7DA29765-999C-45DC-83CA-DD3F98BAC928}" destId="{E1254852-483B-4325-8F29-2BFBD16B24F2}" srcOrd="1" destOrd="0" presId="urn:microsoft.com/office/officeart/2005/8/layout/hierarchy2"/>
    <dgm:cxn modelId="{80336885-2DA2-40F2-B362-3BB9F2CC1FC7}" type="presParOf" srcId="{B16F8235-872B-4265-AD73-DEE44FA54E6F}" destId="{5A871C9F-9BD8-40B7-85D8-20956283C3CB}" srcOrd="4" destOrd="0" presId="urn:microsoft.com/office/officeart/2005/8/layout/hierarchy2"/>
    <dgm:cxn modelId="{D04650C5-0786-4553-972B-6CE723461BC6}" type="presParOf" srcId="{5A871C9F-9BD8-40B7-85D8-20956283C3CB}" destId="{1DC85F9E-2B48-46B6-B20B-1E5350E7E1F1}" srcOrd="0" destOrd="0" presId="urn:microsoft.com/office/officeart/2005/8/layout/hierarchy2"/>
    <dgm:cxn modelId="{BC0A00E1-F8B2-4862-ABAF-4F99D886EE28}" type="presParOf" srcId="{B16F8235-872B-4265-AD73-DEE44FA54E6F}" destId="{32ED3A97-742D-436D-B960-109F58BEB08F}" srcOrd="5" destOrd="0" presId="urn:microsoft.com/office/officeart/2005/8/layout/hierarchy2"/>
    <dgm:cxn modelId="{E80F77E3-EED2-438E-9A3C-59EB8B23135C}" type="presParOf" srcId="{32ED3A97-742D-436D-B960-109F58BEB08F}" destId="{1DC2F61C-E5A8-435E-81E2-2F9DCBA2A6E2}" srcOrd="0" destOrd="0" presId="urn:microsoft.com/office/officeart/2005/8/layout/hierarchy2"/>
    <dgm:cxn modelId="{44F723CD-068B-4565-83F2-383007A43DE7}" type="presParOf" srcId="{32ED3A97-742D-436D-B960-109F58BEB08F}" destId="{4EF8E66D-A1D4-43DD-8F11-4DBC85B1AEE3}" srcOrd="1" destOrd="0" presId="urn:microsoft.com/office/officeart/2005/8/layout/hierarchy2"/>
  </dgm:cxnLst>
  <dgm:bg/>
  <dgm:whole/>
</dgm:dataModel>
</file>

<file path=ppt/diagrams/data7.xml><?xml version="1.0" encoding="utf-8"?>
<dgm:dataModel xmlns:dgm="http://schemas.openxmlformats.org/drawingml/2006/diagram" xmlns:a="http://schemas.openxmlformats.org/drawingml/2006/main">
  <dgm:ptLst>
    <dgm:pt modelId="{545ABE3C-8015-4DAA-9D50-C1806DC2832C}"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fr-FR"/>
        </a:p>
      </dgm:t>
    </dgm:pt>
    <dgm:pt modelId="{4AC2EAB5-8EC2-472F-AC89-AC68BDB88471}">
      <dgm:prSet phldrT="[Texte]"/>
      <dgm:spPr/>
      <dgm:t>
        <a:bodyPr/>
        <a:lstStyle/>
        <a:p>
          <a:r>
            <a:rPr lang="fr-FR" dirty="0" smtClean="0"/>
            <a:t>Années 70</a:t>
          </a:r>
          <a:endParaRPr lang="fr-FR" dirty="0"/>
        </a:p>
      </dgm:t>
    </dgm:pt>
    <dgm:pt modelId="{78009268-9660-4C96-B43A-4273E00421E1}" type="parTrans" cxnId="{CCEE2501-9F2E-4E4A-A02C-FEF2C1770C6B}">
      <dgm:prSet/>
      <dgm:spPr/>
      <dgm:t>
        <a:bodyPr/>
        <a:lstStyle/>
        <a:p>
          <a:endParaRPr lang="fr-FR"/>
        </a:p>
      </dgm:t>
    </dgm:pt>
    <dgm:pt modelId="{B5284DCE-48F1-486D-BB73-558D834B45D8}" type="sibTrans" cxnId="{CCEE2501-9F2E-4E4A-A02C-FEF2C1770C6B}">
      <dgm:prSet/>
      <dgm:spPr/>
      <dgm:t>
        <a:bodyPr/>
        <a:lstStyle/>
        <a:p>
          <a:endParaRPr lang="fr-FR"/>
        </a:p>
      </dgm:t>
    </dgm:pt>
    <dgm:pt modelId="{C0734423-75C3-4CB9-BC04-C5D3056E8F57}">
      <dgm:prSet phldrT="[Texte]" custT="1"/>
      <dgm:spPr/>
      <dgm:t>
        <a:bodyPr/>
        <a:lstStyle/>
        <a:p>
          <a:r>
            <a:rPr lang="fr-FR" sz="1400" i="1" dirty="0" smtClean="0"/>
            <a:t>la mise en place de plans de sauvegardes pour la médina d’Alger.</a:t>
          </a:r>
          <a:endParaRPr lang="fr-FR" sz="1400" i="1" dirty="0"/>
        </a:p>
      </dgm:t>
    </dgm:pt>
    <dgm:pt modelId="{2A42E4BF-B3FE-473E-A78C-C7C213E99617}" type="parTrans" cxnId="{29C5990F-49C6-4201-BAB3-A81E7879CEB3}">
      <dgm:prSet/>
      <dgm:spPr/>
      <dgm:t>
        <a:bodyPr/>
        <a:lstStyle/>
        <a:p>
          <a:endParaRPr lang="fr-FR"/>
        </a:p>
      </dgm:t>
    </dgm:pt>
    <dgm:pt modelId="{117F0232-0301-47C7-916A-66B1DD16B387}" type="sibTrans" cxnId="{29C5990F-49C6-4201-BAB3-A81E7879CEB3}">
      <dgm:prSet/>
      <dgm:spPr/>
      <dgm:t>
        <a:bodyPr/>
        <a:lstStyle/>
        <a:p>
          <a:endParaRPr lang="fr-FR"/>
        </a:p>
      </dgm:t>
    </dgm:pt>
    <dgm:pt modelId="{A494418E-9AE2-40EF-9851-BF2F9306067D}">
      <dgm:prSet phldrT="[Texte]"/>
      <dgm:spPr/>
      <dgm:t>
        <a:bodyPr/>
        <a:lstStyle/>
        <a:p>
          <a:r>
            <a:rPr lang="fr-FR" dirty="0" smtClean="0"/>
            <a:t>Depuis 1983</a:t>
          </a:r>
          <a:endParaRPr lang="fr-FR" dirty="0"/>
        </a:p>
      </dgm:t>
    </dgm:pt>
    <dgm:pt modelId="{AEB21994-B962-411D-94F4-AEBFFF7CBF8E}" type="parTrans" cxnId="{BEDDB498-D29E-4BFE-8421-51CF9AB4A6AD}">
      <dgm:prSet/>
      <dgm:spPr/>
      <dgm:t>
        <a:bodyPr/>
        <a:lstStyle/>
        <a:p>
          <a:endParaRPr lang="fr-FR"/>
        </a:p>
      </dgm:t>
    </dgm:pt>
    <dgm:pt modelId="{699B1652-F36E-4C88-9384-145080A1A351}" type="sibTrans" cxnId="{BEDDB498-D29E-4BFE-8421-51CF9AB4A6AD}">
      <dgm:prSet/>
      <dgm:spPr/>
      <dgm:t>
        <a:bodyPr/>
        <a:lstStyle/>
        <a:p>
          <a:endParaRPr lang="fr-FR"/>
        </a:p>
      </dgm:t>
    </dgm:pt>
    <dgm:pt modelId="{2D50B930-63AF-4896-BAD2-0C3650887B6A}">
      <dgm:prSet phldrT="[Texte]" custT="1"/>
      <dgm:spPr/>
      <dgm:t>
        <a:bodyPr/>
        <a:lstStyle/>
        <a:p>
          <a:r>
            <a:rPr lang="fr-FR" sz="1400" i="1" dirty="0" smtClean="0"/>
            <a:t>la promulgation de l’ordonnance 1983 qui permettait la protection des sites non classés à travers un article qui indique les possibilités d’intervention sur une agglomération.</a:t>
          </a:r>
          <a:endParaRPr lang="fr-FR" sz="1400" i="1" dirty="0"/>
        </a:p>
      </dgm:t>
    </dgm:pt>
    <dgm:pt modelId="{124480AE-730A-4F70-ADFD-B87B731A68ED}" type="parTrans" cxnId="{6F3BA134-0A1B-45F0-AB82-74695ACEC6F1}">
      <dgm:prSet/>
      <dgm:spPr/>
      <dgm:t>
        <a:bodyPr/>
        <a:lstStyle/>
        <a:p>
          <a:endParaRPr lang="fr-FR"/>
        </a:p>
      </dgm:t>
    </dgm:pt>
    <dgm:pt modelId="{7F202D63-B007-4249-A167-F5F1FEBD2678}" type="sibTrans" cxnId="{6F3BA134-0A1B-45F0-AB82-74695ACEC6F1}">
      <dgm:prSet/>
      <dgm:spPr/>
      <dgm:t>
        <a:bodyPr/>
        <a:lstStyle/>
        <a:p>
          <a:endParaRPr lang="fr-FR"/>
        </a:p>
      </dgm:t>
    </dgm:pt>
    <dgm:pt modelId="{64FBC7A0-01C9-46E6-B5DA-D4087F3BDAD7}">
      <dgm:prSet phldrT="[Texte]"/>
      <dgm:spPr/>
      <dgm:t>
        <a:bodyPr/>
        <a:lstStyle/>
        <a:p>
          <a:r>
            <a:rPr lang="fr-FR" dirty="0" smtClean="0"/>
            <a:t>Années 90</a:t>
          </a:r>
          <a:endParaRPr lang="fr-FR" dirty="0"/>
        </a:p>
      </dgm:t>
    </dgm:pt>
    <dgm:pt modelId="{5C58CC90-C7FC-4EED-AA75-FA171423AC76}" type="parTrans" cxnId="{3001EF9C-904D-47C0-87B2-DF0EE2CD78D9}">
      <dgm:prSet/>
      <dgm:spPr/>
      <dgm:t>
        <a:bodyPr/>
        <a:lstStyle/>
        <a:p>
          <a:endParaRPr lang="fr-FR"/>
        </a:p>
      </dgm:t>
    </dgm:pt>
    <dgm:pt modelId="{60EA2623-E036-4683-B19E-866FDB386DB9}" type="sibTrans" cxnId="{3001EF9C-904D-47C0-87B2-DF0EE2CD78D9}">
      <dgm:prSet/>
      <dgm:spPr/>
      <dgm:t>
        <a:bodyPr/>
        <a:lstStyle/>
        <a:p>
          <a:endParaRPr lang="fr-FR"/>
        </a:p>
      </dgm:t>
    </dgm:pt>
    <dgm:pt modelId="{DA5EB2DB-1796-4D7C-9F5F-EBF8BC976BDC}">
      <dgm:prSet phldrT="[Texte]"/>
      <dgm:spPr/>
      <dgm:t>
        <a:bodyPr/>
        <a:lstStyle/>
        <a:p>
          <a:r>
            <a:rPr lang="fr-FR" i="1" dirty="0" smtClean="0"/>
            <a:t> à partir des années 90 et avec l’engagement du pays dans un processus de réappropriation de sa culture d’affirmation de son identité, ce dernier a entamé par le biais de l’agence national d’archéologie et de protection des sites et  monuments historiques, un programme de réhabilitation et de restauration de quelques monuments comme la citadelle d’Alger et le palais de bey de Constantine.</a:t>
          </a:r>
          <a:endParaRPr lang="fr-FR" i="1" dirty="0"/>
        </a:p>
      </dgm:t>
    </dgm:pt>
    <dgm:pt modelId="{4101F492-60D5-4BAC-997C-B17066A06F98}" type="parTrans" cxnId="{A5A29B8F-A490-440E-9447-FB114D887DB0}">
      <dgm:prSet/>
      <dgm:spPr/>
      <dgm:t>
        <a:bodyPr/>
        <a:lstStyle/>
        <a:p>
          <a:endParaRPr lang="fr-FR"/>
        </a:p>
      </dgm:t>
    </dgm:pt>
    <dgm:pt modelId="{28A57CEE-646D-4598-AFD4-726D37647450}" type="sibTrans" cxnId="{A5A29B8F-A490-440E-9447-FB114D887DB0}">
      <dgm:prSet/>
      <dgm:spPr/>
      <dgm:t>
        <a:bodyPr/>
        <a:lstStyle/>
        <a:p>
          <a:endParaRPr lang="fr-FR"/>
        </a:p>
      </dgm:t>
    </dgm:pt>
    <dgm:pt modelId="{E3C386D4-24D6-4060-9BDA-A193DDD58655}">
      <dgm:prSet/>
      <dgm:spPr/>
      <dgm:t>
        <a:bodyPr/>
        <a:lstStyle/>
        <a:p>
          <a:r>
            <a:rPr lang="fr-FR" dirty="0" smtClean="0"/>
            <a:t>Année 1997.    </a:t>
          </a:r>
          <a:endParaRPr lang="fr-FR" dirty="0"/>
        </a:p>
      </dgm:t>
    </dgm:pt>
    <dgm:pt modelId="{4B616C05-2C29-4074-BB11-78320B612388}" type="parTrans" cxnId="{675990C2-DBD3-49EB-9B87-64EDA8BA7975}">
      <dgm:prSet/>
      <dgm:spPr/>
      <dgm:t>
        <a:bodyPr/>
        <a:lstStyle/>
        <a:p>
          <a:endParaRPr lang="fr-FR"/>
        </a:p>
      </dgm:t>
    </dgm:pt>
    <dgm:pt modelId="{8C0DD2D3-1022-4F5C-AF76-3715EF67BB17}" type="sibTrans" cxnId="{675990C2-DBD3-49EB-9B87-64EDA8BA7975}">
      <dgm:prSet/>
      <dgm:spPr/>
      <dgm:t>
        <a:bodyPr/>
        <a:lstStyle/>
        <a:p>
          <a:endParaRPr lang="fr-FR"/>
        </a:p>
      </dgm:t>
    </dgm:pt>
    <dgm:pt modelId="{AD6DAD09-0923-4C0A-B404-CD0960F88874}">
      <dgm:prSet/>
      <dgm:spPr>
        <a:blipFill rotWithShape="0">
          <a:blip xmlns:r="http://schemas.openxmlformats.org/officeDocument/2006/relationships" r:embed="rId1"/>
          <a:stretch>
            <a:fillRect/>
          </a:stretch>
        </a:blipFill>
      </dgm:spPr>
      <dgm:t>
        <a:bodyPr/>
        <a:lstStyle/>
        <a:p>
          <a:r>
            <a:rPr lang="fr-FR" i="1" dirty="0" smtClean="0"/>
            <a:t>En 1997, la ville d’Alger est haussée au niveau de « Super Capitale » impliquant de ce fait l’élaboration de projet d’envergure, dont ils ont met en œuvre le Grand Projet Urbain (GPU) tout en favorisant une politique patrimoniale visant la prise en charge du cadre bâti tant ancien que récent : la Casbah, le quartier de la Marine incluant le front de mer ainsi que le port.</a:t>
          </a:r>
          <a:endParaRPr lang="fr-FR" i="1" dirty="0"/>
        </a:p>
      </dgm:t>
    </dgm:pt>
    <dgm:pt modelId="{12FD0571-1E8E-45F8-918D-97D264431E00}" type="parTrans" cxnId="{394B5EB6-89F8-4B96-95B5-F60666CA2DB9}">
      <dgm:prSet/>
      <dgm:spPr/>
      <dgm:t>
        <a:bodyPr/>
        <a:lstStyle/>
        <a:p>
          <a:endParaRPr lang="fr-FR"/>
        </a:p>
      </dgm:t>
    </dgm:pt>
    <dgm:pt modelId="{E37F4C4C-5684-4384-AC1F-95A5EC0C1734}" type="sibTrans" cxnId="{394B5EB6-89F8-4B96-95B5-F60666CA2DB9}">
      <dgm:prSet/>
      <dgm:spPr/>
      <dgm:t>
        <a:bodyPr/>
        <a:lstStyle/>
        <a:p>
          <a:endParaRPr lang="fr-FR"/>
        </a:p>
      </dgm:t>
    </dgm:pt>
    <dgm:pt modelId="{A5A2CC88-7ED4-4962-A0EA-2B76C3FB5B76}" type="pres">
      <dgm:prSet presAssocID="{545ABE3C-8015-4DAA-9D50-C1806DC2832C}" presName="linearFlow" presStyleCnt="0">
        <dgm:presLayoutVars>
          <dgm:dir/>
          <dgm:animLvl val="lvl"/>
          <dgm:resizeHandles val="exact"/>
        </dgm:presLayoutVars>
      </dgm:prSet>
      <dgm:spPr/>
      <dgm:t>
        <a:bodyPr/>
        <a:lstStyle/>
        <a:p>
          <a:endParaRPr lang="fr-FR"/>
        </a:p>
      </dgm:t>
    </dgm:pt>
    <dgm:pt modelId="{647AA871-CFF2-41C5-9723-B1C24B5461F1}" type="pres">
      <dgm:prSet presAssocID="{4AC2EAB5-8EC2-472F-AC89-AC68BDB88471}" presName="composite" presStyleCnt="0"/>
      <dgm:spPr/>
    </dgm:pt>
    <dgm:pt modelId="{EC15E3A9-7526-4D27-A99D-8D56FB9E7D86}" type="pres">
      <dgm:prSet presAssocID="{4AC2EAB5-8EC2-472F-AC89-AC68BDB88471}" presName="parentText" presStyleLbl="alignNode1" presStyleIdx="0" presStyleCnt="4">
        <dgm:presLayoutVars>
          <dgm:chMax val="1"/>
          <dgm:bulletEnabled val="1"/>
        </dgm:presLayoutVars>
      </dgm:prSet>
      <dgm:spPr/>
      <dgm:t>
        <a:bodyPr/>
        <a:lstStyle/>
        <a:p>
          <a:endParaRPr lang="fr-FR"/>
        </a:p>
      </dgm:t>
    </dgm:pt>
    <dgm:pt modelId="{F0615201-1541-4410-AAEE-BAD7E53CD982}" type="pres">
      <dgm:prSet presAssocID="{4AC2EAB5-8EC2-472F-AC89-AC68BDB88471}" presName="descendantText" presStyleLbl="alignAcc1" presStyleIdx="0" presStyleCnt="4" custScaleY="100000">
        <dgm:presLayoutVars>
          <dgm:bulletEnabled val="1"/>
        </dgm:presLayoutVars>
      </dgm:prSet>
      <dgm:spPr/>
      <dgm:t>
        <a:bodyPr/>
        <a:lstStyle/>
        <a:p>
          <a:endParaRPr lang="fr-FR"/>
        </a:p>
      </dgm:t>
    </dgm:pt>
    <dgm:pt modelId="{D1B22E24-0DDC-4CD8-B01E-FE702AD5006D}" type="pres">
      <dgm:prSet presAssocID="{B5284DCE-48F1-486D-BB73-558D834B45D8}" presName="sp" presStyleCnt="0"/>
      <dgm:spPr/>
    </dgm:pt>
    <dgm:pt modelId="{A38BB580-4CDF-47A8-AF3F-8D55ABACCFCC}" type="pres">
      <dgm:prSet presAssocID="{A494418E-9AE2-40EF-9851-BF2F9306067D}" presName="composite" presStyleCnt="0"/>
      <dgm:spPr/>
    </dgm:pt>
    <dgm:pt modelId="{38E3C4E9-1BE6-429F-8029-F9FC1DCEE73E}" type="pres">
      <dgm:prSet presAssocID="{A494418E-9AE2-40EF-9851-BF2F9306067D}" presName="parentText" presStyleLbl="alignNode1" presStyleIdx="1" presStyleCnt="4">
        <dgm:presLayoutVars>
          <dgm:chMax val="1"/>
          <dgm:bulletEnabled val="1"/>
        </dgm:presLayoutVars>
      </dgm:prSet>
      <dgm:spPr/>
      <dgm:t>
        <a:bodyPr/>
        <a:lstStyle/>
        <a:p>
          <a:endParaRPr lang="fr-FR"/>
        </a:p>
      </dgm:t>
    </dgm:pt>
    <dgm:pt modelId="{0A7E1880-76F0-4043-8EDC-48C61E7CCAF9}" type="pres">
      <dgm:prSet presAssocID="{A494418E-9AE2-40EF-9851-BF2F9306067D}" presName="descendantText" presStyleLbl="alignAcc1" presStyleIdx="1" presStyleCnt="4" custScaleY="124868">
        <dgm:presLayoutVars>
          <dgm:bulletEnabled val="1"/>
        </dgm:presLayoutVars>
      </dgm:prSet>
      <dgm:spPr/>
      <dgm:t>
        <a:bodyPr/>
        <a:lstStyle/>
        <a:p>
          <a:endParaRPr lang="fr-FR"/>
        </a:p>
      </dgm:t>
    </dgm:pt>
    <dgm:pt modelId="{3DF4C0B5-E21C-488F-825E-668F4409722A}" type="pres">
      <dgm:prSet presAssocID="{699B1652-F36E-4C88-9384-145080A1A351}" presName="sp" presStyleCnt="0"/>
      <dgm:spPr/>
    </dgm:pt>
    <dgm:pt modelId="{E10957A2-8398-469F-BEF0-4D7D650E7B5E}" type="pres">
      <dgm:prSet presAssocID="{64FBC7A0-01C9-46E6-B5DA-D4087F3BDAD7}" presName="composite" presStyleCnt="0"/>
      <dgm:spPr/>
    </dgm:pt>
    <dgm:pt modelId="{8185D8C8-7C0B-455F-BA18-4EDD5EEC3457}" type="pres">
      <dgm:prSet presAssocID="{64FBC7A0-01C9-46E6-B5DA-D4087F3BDAD7}" presName="parentText" presStyleLbl="alignNode1" presStyleIdx="2" presStyleCnt="4">
        <dgm:presLayoutVars>
          <dgm:chMax val="1"/>
          <dgm:bulletEnabled val="1"/>
        </dgm:presLayoutVars>
      </dgm:prSet>
      <dgm:spPr/>
      <dgm:t>
        <a:bodyPr/>
        <a:lstStyle/>
        <a:p>
          <a:endParaRPr lang="fr-FR"/>
        </a:p>
      </dgm:t>
    </dgm:pt>
    <dgm:pt modelId="{F2A6F043-1EF9-4F73-8101-920F33EEA7E4}" type="pres">
      <dgm:prSet presAssocID="{64FBC7A0-01C9-46E6-B5DA-D4087F3BDAD7}" presName="descendantText" presStyleLbl="alignAcc1" presStyleIdx="2" presStyleCnt="4">
        <dgm:presLayoutVars>
          <dgm:bulletEnabled val="1"/>
        </dgm:presLayoutVars>
      </dgm:prSet>
      <dgm:spPr/>
      <dgm:t>
        <a:bodyPr/>
        <a:lstStyle/>
        <a:p>
          <a:endParaRPr lang="fr-FR"/>
        </a:p>
      </dgm:t>
    </dgm:pt>
    <dgm:pt modelId="{4E94FDC4-1AD8-4B0F-BA8F-546ECF261E7B}" type="pres">
      <dgm:prSet presAssocID="{60EA2623-E036-4683-B19E-866FDB386DB9}" presName="sp" presStyleCnt="0"/>
      <dgm:spPr/>
    </dgm:pt>
    <dgm:pt modelId="{92764EF5-E20A-4D78-B097-D691D2566F9C}" type="pres">
      <dgm:prSet presAssocID="{E3C386D4-24D6-4060-9BDA-A193DDD58655}" presName="composite" presStyleCnt="0"/>
      <dgm:spPr/>
    </dgm:pt>
    <dgm:pt modelId="{662D398A-B60C-44B4-BB27-DD3B27D81F1F}" type="pres">
      <dgm:prSet presAssocID="{E3C386D4-24D6-4060-9BDA-A193DDD58655}" presName="parentText" presStyleLbl="alignNode1" presStyleIdx="3" presStyleCnt="4">
        <dgm:presLayoutVars>
          <dgm:chMax val="1"/>
          <dgm:bulletEnabled val="1"/>
        </dgm:presLayoutVars>
      </dgm:prSet>
      <dgm:spPr/>
      <dgm:t>
        <a:bodyPr/>
        <a:lstStyle/>
        <a:p>
          <a:endParaRPr lang="fr-FR"/>
        </a:p>
      </dgm:t>
    </dgm:pt>
    <dgm:pt modelId="{86F2BFFE-275D-42F2-945A-D8A29538B695}" type="pres">
      <dgm:prSet presAssocID="{E3C386D4-24D6-4060-9BDA-A193DDD58655}" presName="descendantText" presStyleLbl="alignAcc1" presStyleIdx="3" presStyleCnt="4" custLinFactNeighborY="-1643">
        <dgm:presLayoutVars>
          <dgm:bulletEnabled val="1"/>
        </dgm:presLayoutVars>
      </dgm:prSet>
      <dgm:spPr/>
      <dgm:t>
        <a:bodyPr/>
        <a:lstStyle/>
        <a:p>
          <a:endParaRPr lang="fr-FR"/>
        </a:p>
      </dgm:t>
    </dgm:pt>
  </dgm:ptLst>
  <dgm:cxnLst>
    <dgm:cxn modelId="{675990C2-DBD3-49EB-9B87-64EDA8BA7975}" srcId="{545ABE3C-8015-4DAA-9D50-C1806DC2832C}" destId="{E3C386D4-24D6-4060-9BDA-A193DDD58655}" srcOrd="3" destOrd="0" parTransId="{4B616C05-2C29-4074-BB11-78320B612388}" sibTransId="{8C0DD2D3-1022-4F5C-AF76-3715EF67BB17}"/>
    <dgm:cxn modelId="{CCEE2501-9F2E-4E4A-A02C-FEF2C1770C6B}" srcId="{545ABE3C-8015-4DAA-9D50-C1806DC2832C}" destId="{4AC2EAB5-8EC2-472F-AC89-AC68BDB88471}" srcOrd="0" destOrd="0" parTransId="{78009268-9660-4C96-B43A-4273E00421E1}" sibTransId="{B5284DCE-48F1-486D-BB73-558D834B45D8}"/>
    <dgm:cxn modelId="{29C5990F-49C6-4201-BAB3-A81E7879CEB3}" srcId="{4AC2EAB5-8EC2-472F-AC89-AC68BDB88471}" destId="{C0734423-75C3-4CB9-BC04-C5D3056E8F57}" srcOrd="0" destOrd="0" parTransId="{2A42E4BF-B3FE-473E-A78C-C7C213E99617}" sibTransId="{117F0232-0301-47C7-916A-66B1DD16B387}"/>
    <dgm:cxn modelId="{3001EF9C-904D-47C0-87B2-DF0EE2CD78D9}" srcId="{545ABE3C-8015-4DAA-9D50-C1806DC2832C}" destId="{64FBC7A0-01C9-46E6-B5DA-D4087F3BDAD7}" srcOrd="2" destOrd="0" parTransId="{5C58CC90-C7FC-4EED-AA75-FA171423AC76}" sibTransId="{60EA2623-E036-4683-B19E-866FDB386DB9}"/>
    <dgm:cxn modelId="{206D6041-27CC-4213-BE31-DBB918193A33}" type="presOf" srcId="{C0734423-75C3-4CB9-BC04-C5D3056E8F57}" destId="{F0615201-1541-4410-AAEE-BAD7E53CD982}" srcOrd="0" destOrd="0" presId="urn:microsoft.com/office/officeart/2005/8/layout/chevron2"/>
    <dgm:cxn modelId="{320BB6BD-95DC-4684-A43A-A0A8D133D88C}" type="presOf" srcId="{A494418E-9AE2-40EF-9851-BF2F9306067D}" destId="{38E3C4E9-1BE6-429F-8029-F9FC1DCEE73E}" srcOrd="0" destOrd="0" presId="urn:microsoft.com/office/officeart/2005/8/layout/chevron2"/>
    <dgm:cxn modelId="{3368AB0A-EBBC-4DF4-9A54-3A535B7BBCE8}" type="presOf" srcId="{2D50B930-63AF-4896-BAD2-0C3650887B6A}" destId="{0A7E1880-76F0-4043-8EDC-48C61E7CCAF9}" srcOrd="0" destOrd="0" presId="urn:microsoft.com/office/officeart/2005/8/layout/chevron2"/>
    <dgm:cxn modelId="{72A2E92C-D41A-40AE-BFA5-E4445C74C045}" type="presOf" srcId="{64FBC7A0-01C9-46E6-B5DA-D4087F3BDAD7}" destId="{8185D8C8-7C0B-455F-BA18-4EDD5EEC3457}" srcOrd="0" destOrd="0" presId="urn:microsoft.com/office/officeart/2005/8/layout/chevron2"/>
    <dgm:cxn modelId="{394B5EB6-89F8-4B96-95B5-F60666CA2DB9}" srcId="{E3C386D4-24D6-4060-9BDA-A193DDD58655}" destId="{AD6DAD09-0923-4C0A-B404-CD0960F88874}" srcOrd="0" destOrd="0" parTransId="{12FD0571-1E8E-45F8-918D-97D264431E00}" sibTransId="{E37F4C4C-5684-4384-AC1F-95A5EC0C1734}"/>
    <dgm:cxn modelId="{81659AD9-6C3E-4B50-803B-C691A5C2B3B7}" type="presOf" srcId="{E3C386D4-24D6-4060-9BDA-A193DDD58655}" destId="{662D398A-B60C-44B4-BB27-DD3B27D81F1F}" srcOrd="0" destOrd="0" presId="urn:microsoft.com/office/officeart/2005/8/layout/chevron2"/>
    <dgm:cxn modelId="{4EC4A1C6-3F98-44D3-94DA-327CF40CFA89}" type="presOf" srcId="{4AC2EAB5-8EC2-472F-AC89-AC68BDB88471}" destId="{EC15E3A9-7526-4D27-A99D-8D56FB9E7D86}" srcOrd="0" destOrd="0" presId="urn:microsoft.com/office/officeart/2005/8/layout/chevron2"/>
    <dgm:cxn modelId="{6F3BA134-0A1B-45F0-AB82-74695ACEC6F1}" srcId="{A494418E-9AE2-40EF-9851-BF2F9306067D}" destId="{2D50B930-63AF-4896-BAD2-0C3650887B6A}" srcOrd="0" destOrd="0" parTransId="{124480AE-730A-4F70-ADFD-B87B731A68ED}" sibTransId="{7F202D63-B007-4249-A167-F5F1FEBD2678}"/>
    <dgm:cxn modelId="{BEDDB498-D29E-4BFE-8421-51CF9AB4A6AD}" srcId="{545ABE3C-8015-4DAA-9D50-C1806DC2832C}" destId="{A494418E-9AE2-40EF-9851-BF2F9306067D}" srcOrd="1" destOrd="0" parTransId="{AEB21994-B962-411D-94F4-AEBFFF7CBF8E}" sibTransId="{699B1652-F36E-4C88-9384-145080A1A351}"/>
    <dgm:cxn modelId="{4B55EAD3-4CA3-43FF-97C2-C455B35BC7C0}" type="presOf" srcId="{AD6DAD09-0923-4C0A-B404-CD0960F88874}" destId="{86F2BFFE-275D-42F2-945A-D8A29538B695}" srcOrd="0" destOrd="0" presId="urn:microsoft.com/office/officeart/2005/8/layout/chevron2"/>
    <dgm:cxn modelId="{A5A29B8F-A490-440E-9447-FB114D887DB0}" srcId="{64FBC7A0-01C9-46E6-B5DA-D4087F3BDAD7}" destId="{DA5EB2DB-1796-4D7C-9F5F-EBF8BC976BDC}" srcOrd="0" destOrd="0" parTransId="{4101F492-60D5-4BAC-997C-B17066A06F98}" sibTransId="{28A57CEE-646D-4598-AFD4-726D37647450}"/>
    <dgm:cxn modelId="{46BACA40-2917-43DF-9D20-FB179788493C}" type="presOf" srcId="{DA5EB2DB-1796-4D7C-9F5F-EBF8BC976BDC}" destId="{F2A6F043-1EF9-4F73-8101-920F33EEA7E4}" srcOrd="0" destOrd="0" presId="urn:microsoft.com/office/officeart/2005/8/layout/chevron2"/>
    <dgm:cxn modelId="{3586912C-A7D4-4DB8-95EE-F7694754A35E}" type="presOf" srcId="{545ABE3C-8015-4DAA-9D50-C1806DC2832C}" destId="{A5A2CC88-7ED4-4962-A0EA-2B76C3FB5B76}" srcOrd="0" destOrd="0" presId="urn:microsoft.com/office/officeart/2005/8/layout/chevron2"/>
    <dgm:cxn modelId="{2934FE9F-1070-4407-BA22-47F2097C2D3A}" type="presParOf" srcId="{A5A2CC88-7ED4-4962-A0EA-2B76C3FB5B76}" destId="{647AA871-CFF2-41C5-9723-B1C24B5461F1}" srcOrd="0" destOrd="0" presId="urn:microsoft.com/office/officeart/2005/8/layout/chevron2"/>
    <dgm:cxn modelId="{2AC0ADCD-EFEC-42DE-A142-ECCF4C7161FA}" type="presParOf" srcId="{647AA871-CFF2-41C5-9723-B1C24B5461F1}" destId="{EC15E3A9-7526-4D27-A99D-8D56FB9E7D86}" srcOrd="0" destOrd="0" presId="urn:microsoft.com/office/officeart/2005/8/layout/chevron2"/>
    <dgm:cxn modelId="{C4FF9968-6D97-4039-93F9-54B94C32EA06}" type="presParOf" srcId="{647AA871-CFF2-41C5-9723-B1C24B5461F1}" destId="{F0615201-1541-4410-AAEE-BAD7E53CD982}" srcOrd="1" destOrd="0" presId="urn:microsoft.com/office/officeart/2005/8/layout/chevron2"/>
    <dgm:cxn modelId="{CDB0406D-04DC-4251-816D-409B65CE7ADC}" type="presParOf" srcId="{A5A2CC88-7ED4-4962-A0EA-2B76C3FB5B76}" destId="{D1B22E24-0DDC-4CD8-B01E-FE702AD5006D}" srcOrd="1" destOrd="0" presId="urn:microsoft.com/office/officeart/2005/8/layout/chevron2"/>
    <dgm:cxn modelId="{65F8AECF-76F7-4306-8A7E-C5E3CEFA3619}" type="presParOf" srcId="{A5A2CC88-7ED4-4962-A0EA-2B76C3FB5B76}" destId="{A38BB580-4CDF-47A8-AF3F-8D55ABACCFCC}" srcOrd="2" destOrd="0" presId="urn:microsoft.com/office/officeart/2005/8/layout/chevron2"/>
    <dgm:cxn modelId="{602CD766-B269-46BB-8677-73154113F380}" type="presParOf" srcId="{A38BB580-4CDF-47A8-AF3F-8D55ABACCFCC}" destId="{38E3C4E9-1BE6-429F-8029-F9FC1DCEE73E}" srcOrd="0" destOrd="0" presId="urn:microsoft.com/office/officeart/2005/8/layout/chevron2"/>
    <dgm:cxn modelId="{8E52884A-B762-4DD5-B5AF-E92F86D46CE3}" type="presParOf" srcId="{A38BB580-4CDF-47A8-AF3F-8D55ABACCFCC}" destId="{0A7E1880-76F0-4043-8EDC-48C61E7CCAF9}" srcOrd="1" destOrd="0" presId="urn:microsoft.com/office/officeart/2005/8/layout/chevron2"/>
    <dgm:cxn modelId="{AA4FA5DF-B47D-4139-847E-E9A601C1172A}" type="presParOf" srcId="{A5A2CC88-7ED4-4962-A0EA-2B76C3FB5B76}" destId="{3DF4C0B5-E21C-488F-825E-668F4409722A}" srcOrd="3" destOrd="0" presId="urn:microsoft.com/office/officeart/2005/8/layout/chevron2"/>
    <dgm:cxn modelId="{CDE777A7-671B-41D4-B0B4-A8C873C1843C}" type="presParOf" srcId="{A5A2CC88-7ED4-4962-A0EA-2B76C3FB5B76}" destId="{E10957A2-8398-469F-BEF0-4D7D650E7B5E}" srcOrd="4" destOrd="0" presId="urn:microsoft.com/office/officeart/2005/8/layout/chevron2"/>
    <dgm:cxn modelId="{BDEAE39B-155A-4272-AEC8-3444B167B298}" type="presParOf" srcId="{E10957A2-8398-469F-BEF0-4D7D650E7B5E}" destId="{8185D8C8-7C0B-455F-BA18-4EDD5EEC3457}" srcOrd="0" destOrd="0" presId="urn:microsoft.com/office/officeart/2005/8/layout/chevron2"/>
    <dgm:cxn modelId="{0E0D4B8E-0CC1-400E-8422-C2CB2223F592}" type="presParOf" srcId="{E10957A2-8398-469F-BEF0-4D7D650E7B5E}" destId="{F2A6F043-1EF9-4F73-8101-920F33EEA7E4}" srcOrd="1" destOrd="0" presId="urn:microsoft.com/office/officeart/2005/8/layout/chevron2"/>
    <dgm:cxn modelId="{77D31B91-E988-4E35-B2AB-9E3D5A3A3EDA}" type="presParOf" srcId="{A5A2CC88-7ED4-4962-A0EA-2B76C3FB5B76}" destId="{4E94FDC4-1AD8-4B0F-BA8F-546ECF261E7B}" srcOrd="5" destOrd="0" presId="urn:microsoft.com/office/officeart/2005/8/layout/chevron2"/>
    <dgm:cxn modelId="{2381C1C3-AC6E-4F1D-97B8-7D00E072D5B7}" type="presParOf" srcId="{A5A2CC88-7ED4-4962-A0EA-2B76C3FB5B76}" destId="{92764EF5-E20A-4D78-B097-D691D2566F9C}" srcOrd="6" destOrd="0" presId="urn:microsoft.com/office/officeart/2005/8/layout/chevron2"/>
    <dgm:cxn modelId="{11EF1C2B-86C7-4AFC-B13A-9211E11FFA0C}" type="presParOf" srcId="{92764EF5-E20A-4D78-B097-D691D2566F9C}" destId="{662D398A-B60C-44B4-BB27-DD3B27D81F1F}" srcOrd="0" destOrd="0" presId="urn:microsoft.com/office/officeart/2005/8/layout/chevron2"/>
    <dgm:cxn modelId="{010B3453-AD91-47F5-AE1D-32AAD0EE12D1}" type="presParOf" srcId="{92764EF5-E20A-4D78-B097-D691D2566F9C}" destId="{86F2BFFE-275D-42F2-945A-D8A29538B695}" srcOrd="1" destOrd="0" presId="urn:microsoft.com/office/officeart/2005/8/layout/chevron2"/>
  </dgm:cxnLst>
  <dgm:bg/>
  <dgm:whole/>
</dgm:dataModel>
</file>

<file path=ppt/diagrams/data8.xml><?xml version="1.0" encoding="utf-8"?>
<dgm:dataModel xmlns:dgm="http://schemas.openxmlformats.org/drawingml/2006/diagram" xmlns:a="http://schemas.openxmlformats.org/drawingml/2006/main">
  <dgm:ptLst>
    <dgm:pt modelId="{43BBE854-8889-48A0-9A23-98411506660C}" type="doc">
      <dgm:prSet loTypeId="urn:microsoft.com/office/officeart/2005/8/layout/hProcess3" loCatId="process" qsTypeId="urn:microsoft.com/office/officeart/2005/8/quickstyle/simple1" qsCatId="simple" csTypeId="urn:microsoft.com/office/officeart/2005/8/colors/accent1_2" csCatId="accent1" phldr="1"/>
      <dgm:spPr/>
    </dgm:pt>
    <dgm:pt modelId="{2B14B4B3-58DE-43D7-97AD-DBFBB7C1B0C5}">
      <dgm:prSet phldrT="[Texte]" custT="1"/>
      <dgm:spPr/>
      <dgm:t>
        <a:bodyPr/>
        <a:lstStyle/>
        <a:p>
          <a:pPr algn="ctr"/>
          <a:r>
            <a:rPr lang="fr-FR" sz="1400" i="1" dirty="0" smtClean="0">
              <a:solidFill>
                <a:schemeClr val="tx1"/>
              </a:solidFill>
            </a:rPr>
            <a:t>L’implantation  de la ville de </a:t>
          </a:r>
          <a:r>
            <a:rPr lang="fr-FR" sz="1400" i="1" dirty="0" err="1" smtClean="0">
              <a:solidFill>
                <a:schemeClr val="tx1"/>
              </a:solidFill>
            </a:rPr>
            <a:t>Cne</a:t>
          </a:r>
          <a:r>
            <a:rPr lang="fr-FR" sz="1400" i="1" dirty="0" smtClean="0">
              <a:solidFill>
                <a:schemeClr val="tx1"/>
              </a:solidFill>
            </a:rPr>
            <a:t> à      mi – distance entre ces deux localités, le littoral et la porte du Sahara, lui acquiert le caractère de ville «nœud ».</a:t>
          </a:r>
          <a:endParaRPr lang="fr-FR" sz="1400" i="1" dirty="0">
            <a:solidFill>
              <a:schemeClr val="tx1"/>
            </a:solidFill>
          </a:endParaRPr>
        </a:p>
      </dgm:t>
    </dgm:pt>
    <dgm:pt modelId="{C7920588-D05B-4CC8-8EC8-3D80074707F0}" type="parTrans" cxnId="{D3F74558-4A9E-44CF-B786-926D82057B67}">
      <dgm:prSet/>
      <dgm:spPr/>
      <dgm:t>
        <a:bodyPr/>
        <a:lstStyle/>
        <a:p>
          <a:endParaRPr lang="fr-FR"/>
        </a:p>
      </dgm:t>
    </dgm:pt>
    <dgm:pt modelId="{91122BA7-EA2A-4945-BB04-46221BAC61A1}" type="sibTrans" cxnId="{D3F74558-4A9E-44CF-B786-926D82057B67}">
      <dgm:prSet/>
      <dgm:spPr/>
      <dgm:t>
        <a:bodyPr/>
        <a:lstStyle/>
        <a:p>
          <a:endParaRPr lang="fr-FR"/>
        </a:p>
      </dgm:t>
    </dgm:pt>
    <dgm:pt modelId="{0E389A5C-1577-4FD4-80C9-4E8E09CFCE26}" type="pres">
      <dgm:prSet presAssocID="{43BBE854-8889-48A0-9A23-98411506660C}" presName="Name0" presStyleCnt="0">
        <dgm:presLayoutVars>
          <dgm:dir/>
          <dgm:animLvl val="lvl"/>
          <dgm:resizeHandles val="exact"/>
        </dgm:presLayoutVars>
      </dgm:prSet>
      <dgm:spPr/>
    </dgm:pt>
    <dgm:pt modelId="{762552F2-7668-442D-8EA7-1A52528C5D77}" type="pres">
      <dgm:prSet presAssocID="{43BBE854-8889-48A0-9A23-98411506660C}" presName="dummy" presStyleCnt="0"/>
      <dgm:spPr/>
    </dgm:pt>
    <dgm:pt modelId="{00D4CC71-0F74-4AA8-A3A9-C121F2FF9B42}" type="pres">
      <dgm:prSet presAssocID="{43BBE854-8889-48A0-9A23-98411506660C}" presName="linH" presStyleCnt="0"/>
      <dgm:spPr/>
    </dgm:pt>
    <dgm:pt modelId="{C77B8284-FB7D-4A15-A195-1353DA27633E}" type="pres">
      <dgm:prSet presAssocID="{43BBE854-8889-48A0-9A23-98411506660C}" presName="padding1" presStyleCnt="0"/>
      <dgm:spPr/>
    </dgm:pt>
    <dgm:pt modelId="{9B4BF1CB-A75C-4FCD-9BAB-17A7C9F911B3}" type="pres">
      <dgm:prSet presAssocID="{2B14B4B3-58DE-43D7-97AD-DBFBB7C1B0C5}" presName="linV" presStyleCnt="0"/>
      <dgm:spPr/>
    </dgm:pt>
    <dgm:pt modelId="{E5959D3E-C446-4B54-B672-8DB5F520E327}" type="pres">
      <dgm:prSet presAssocID="{2B14B4B3-58DE-43D7-97AD-DBFBB7C1B0C5}" presName="spVertical1" presStyleCnt="0"/>
      <dgm:spPr/>
    </dgm:pt>
    <dgm:pt modelId="{6346A214-7F35-4CDB-B54C-22C8B07FF9F8}" type="pres">
      <dgm:prSet presAssocID="{2B14B4B3-58DE-43D7-97AD-DBFBB7C1B0C5}" presName="parTx" presStyleLbl="revTx" presStyleIdx="0" presStyleCnt="1" custScaleX="153109" custScaleY="109468">
        <dgm:presLayoutVars>
          <dgm:chMax val="0"/>
          <dgm:chPref val="0"/>
          <dgm:bulletEnabled val="1"/>
        </dgm:presLayoutVars>
      </dgm:prSet>
      <dgm:spPr/>
      <dgm:t>
        <a:bodyPr/>
        <a:lstStyle/>
        <a:p>
          <a:endParaRPr lang="fr-FR"/>
        </a:p>
      </dgm:t>
    </dgm:pt>
    <dgm:pt modelId="{12A02212-D357-484E-8CDA-54DF32CEE984}" type="pres">
      <dgm:prSet presAssocID="{2B14B4B3-58DE-43D7-97AD-DBFBB7C1B0C5}" presName="spVertical2" presStyleCnt="0"/>
      <dgm:spPr/>
    </dgm:pt>
    <dgm:pt modelId="{3B17CF71-0162-4C4B-8C0B-AE3784DE56A4}" type="pres">
      <dgm:prSet presAssocID="{2B14B4B3-58DE-43D7-97AD-DBFBB7C1B0C5}" presName="spVertical3" presStyleCnt="0"/>
      <dgm:spPr/>
    </dgm:pt>
    <dgm:pt modelId="{678C7A32-A2C9-4175-9BE1-AEDAFBC0DEAF}" type="pres">
      <dgm:prSet presAssocID="{43BBE854-8889-48A0-9A23-98411506660C}" presName="padding2" presStyleCnt="0"/>
      <dgm:spPr/>
    </dgm:pt>
    <dgm:pt modelId="{0DDF074A-B04D-4FC0-B7D6-551A0EAC90FF}" type="pres">
      <dgm:prSet presAssocID="{43BBE854-8889-48A0-9A23-98411506660C}" presName="negArrow" presStyleCnt="0"/>
      <dgm:spPr/>
    </dgm:pt>
    <dgm:pt modelId="{8872C208-0868-4365-99D3-2BA62223EFB2}" type="pres">
      <dgm:prSet presAssocID="{43BBE854-8889-48A0-9A23-98411506660C}" presName="backgroundArrow" presStyleLbl="node1" presStyleIdx="0" presStyleCnt="1" custLinFactNeighborY="-3209"/>
      <dgm:spPr>
        <a:solidFill>
          <a:srgbClr val="FFFF00"/>
        </a:solidFill>
      </dgm:spPr>
    </dgm:pt>
  </dgm:ptLst>
  <dgm:cxnLst>
    <dgm:cxn modelId="{56AF8211-1739-4FA8-BC4C-6AC6D0FD1341}" type="presOf" srcId="{43BBE854-8889-48A0-9A23-98411506660C}" destId="{0E389A5C-1577-4FD4-80C9-4E8E09CFCE26}" srcOrd="0" destOrd="0" presId="urn:microsoft.com/office/officeart/2005/8/layout/hProcess3"/>
    <dgm:cxn modelId="{D3F74558-4A9E-44CF-B786-926D82057B67}" srcId="{43BBE854-8889-48A0-9A23-98411506660C}" destId="{2B14B4B3-58DE-43D7-97AD-DBFBB7C1B0C5}" srcOrd="0" destOrd="0" parTransId="{C7920588-D05B-4CC8-8EC8-3D80074707F0}" sibTransId="{91122BA7-EA2A-4945-BB04-46221BAC61A1}"/>
    <dgm:cxn modelId="{B2524228-1156-4808-B131-6A22E93B27B6}" type="presOf" srcId="{2B14B4B3-58DE-43D7-97AD-DBFBB7C1B0C5}" destId="{6346A214-7F35-4CDB-B54C-22C8B07FF9F8}" srcOrd="0" destOrd="0" presId="urn:microsoft.com/office/officeart/2005/8/layout/hProcess3"/>
    <dgm:cxn modelId="{18155250-C0F2-4CCC-A642-F88DEFE170C1}" type="presParOf" srcId="{0E389A5C-1577-4FD4-80C9-4E8E09CFCE26}" destId="{762552F2-7668-442D-8EA7-1A52528C5D77}" srcOrd="0" destOrd="0" presId="urn:microsoft.com/office/officeart/2005/8/layout/hProcess3"/>
    <dgm:cxn modelId="{9B7EA905-5C59-48A7-B959-C9DC44770094}" type="presParOf" srcId="{0E389A5C-1577-4FD4-80C9-4E8E09CFCE26}" destId="{00D4CC71-0F74-4AA8-A3A9-C121F2FF9B42}" srcOrd="1" destOrd="0" presId="urn:microsoft.com/office/officeart/2005/8/layout/hProcess3"/>
    <dgm:cxn modelId="{3D654256-E663-4F47-8FE6-C6EB07BD4593}" type="presParOf" srcId="{00D4CC71-0F74-4AA8-A3A9-C121F2FF9B42}" destId="{C77B8284-FB7D-4A15-A195-1353DA27633E}" srcOrd="0" destOrd="0" presId="urn:microsoft.com/office/officeart/2005/8/layout/hProcess3"/>
    <dgm:cxn modelId="{E947B8B2-4148-4746-A203-91AB467B875C}" type="presParOf" srcId="{00D4CC71-0F74-4AA8-A3A9-C121F2FF9B42}" destId="{9B4BF1CB-A75C-4FCD-9BAB-17A7C9F911B3}" srcOrd="1" destOrd="0" presId="urn:microsoft.com/office/officeart/2005/8/layout/hProcess3"/>
    <dgm:cxn modelId="{D034D8B9-827E-4689-84D2-6805617A98E3}" type="presParOf" srcId="{9B4BF1CB-A75C-4FCD-9BAB-17A7C9F911B3}" destId="{E5959D3E-C446-4B54-B672-8DB5F520E327}" srcOrd="0" destOrd="0" presId="urn:microsoft.com/office/officeart/2005/8/layout/hProcess3"/>
    <dgm:cxn modelId="{734E995A-7C83-406A-8DD5-99E1A5357195}" type="presParOf" srcId="{9B4BF1CB-A75C-4FCD-9BAB-17A7C9F911B3}" destId="{6346A214-7F35-4CDB-B54C-22C8B07FF9F8}" srcOrd="1" destOrd="0" presId="urn:microsoft.com/office/officeart/2005/8/layout/hProcess3"/>
    <dgm:cxn modelId="{996CBA44-8638-4B4C-94EB-0313A8E649DD}" type="presParOf" srcId="{9B4BF1CB-A75C-4FCD-9BAB-17A7C9F911B3}" destId="{12A02212-D357-484E-8CDA-54DF32CEE984}" srcOrd="2" destOrd="0" presId="urn:microsoft.com/office/officeart/2005/8/layout/hProcess3"/>
    <dgm:cxn modelId="{5ECF52AF-C333-470B-AB69-C151FEAC1D8C}" type="presParOf" srcId="{9B4BF1CB-A75C-4FCD-9BAB-17A7C9F911B3}" destId="{3B17CF71-0162-4C4B-8C0B-AE3784DE56A4}" srcOrd="3" destOrd="0" presId="urn:microsoft.com/office/officeart/2005/8/layout/hProcess3"/>
    <dgm:cxn modelId="{BF8D1C96-45D4-431B-AFC9-050949A9065E}" type="presParOf" srcId="{00D4CC71-0F74-4AA8-A3A9-C121F2FF9B42}" destId="{678C7A32-A2C9-4175-9BE1-AEDAFBC0DEAF}" srcOrd="2" destOrd="0" presId="urn:microsoft.com/office/officeart/2005/8/layout/hProcess3"/>
    <dgm:cxn modelId="{8B1EE39D-6E8C-4F81-873B-7DDF847CE03F}" type="presParOf" srcId="{00D4CC71-0F74-4AA8-A3A9-C121F2FF9B42}" destId="{0DDF074A-B04D-4FC0-B7D6-551A0EAC90FF}" srcOrd="3" destOrd="0" presId="urn:microsoft.com/office/officeart/2005/8/layout/hProcess3"/>
    <dgm:cxn modelId="{F5E27BDE-DF1A-4CEB-BB0F-8E6B7A1306FA}" type="presParOf" srcId="{00D4CC71-0F74-4AA8-A3A9-C121F2FF9B42}" destId="{8872C208-0868-4365-99D3-2BA62223EFB2}" srcOrd="4" destOrd="0" presId="urn:microsoft.com/office/officeart/2005/8/layout/hProcess3"/>
  </dgm:cxnLst>
  <dgm:bg/>
  <dgm:whole/>
</dgm:dataModel>
</file>

<file path=ppt/diagrams/data9.xml><?xml version="1.0" encoding="utf-8"?>
<dgm:dataModel xmlns:dgm="http://schemas.openxmlformats.org/drawingml/2006/diagram" xmlns:a="http://schemas.openxmlformats.org/drawingml/2006/main">
  <dgm:ptLst>
    <dgm:pt modelId="{D995241E-1FC8-4EC7-843B-2DCC7FDA11D5}" type="doc">
      <dgm:prSet loTypeId="urn:microsoft.com/office/officeart/2005/8/layout/radial6" loCatId="cycle" qsTypeId="urn:microsoft.com/office/officeart/2005/8/quickstyle/3d3" qsCatId="3D" csTypeId="urn:microsoft.com/office/officeart/2005/8/colors/accent1_2" csCatId="accent1" phldr="1"/>
      <dgm:spPr/>
      <dgm:t>
        <a:bodyPr/>
        <a:lstStyle/>
        <a:p>
          <a:endParaRPr lang="fr-FR"/>
        </a:p>
      </dgm:t>
    </dgm:pt>
    <dgm:pt modelId="{4DB3A404-CCC7-440B-84DB-2268FD6B44AE}">
      <dgm:prSet phldrT="[Texte]"/>
      <dgm:spPr>
        <a:solidFill>
          <a:srgbClr val="FF0000"/>
        </a:solidFill>
      </dgm:spPr>
      <dgm:t>
        <a:bodyPr/>
        <a:lstStyle/>
        <a:p>
          <a:r>
            <a:rPr lang="fr-FR" dirty="0" smtClean="0"/>
            <a:t>Acteurs</a:t>
          </a:r>
          <a:endParaRPr lang="fr-FR" dirty="0"/>
        </a:p>
      </dgm:t>
    </dgm:pt>
    <dgm:pt modelId="{E26195CD-26D5-476C-8220-08BAFE87EF81}" type="parTrans" cxnId="{8B8FA9BA-BE79-48B9-98B2-4BF19C2EED18}">
      <dgm:prSet/>
      <dgm:spPr/>
      <dgm:t>
        <a:bodyPr/>
        <a:lstStyle/>
        <a:p>
          <a:endParaRPr lang="fr-FR"/>
        </a:p>
      </dgm:t>
    </dgm:pt>
    <dgm:pt modelId="{D48FEB84-923A-46AF-813A-6F857F741A8D}" type="sibTrans" cxnId="{8B8FA9BA-BE79-48B9-98B2-4BF19C2EED18}">
      <dgm:prSet/>
      <dgm:spPr/>
      <dgm:t>
        <a:bodyPr/>
        <a:lstStyle/>
        <a:p>
          <a:endParaRPr lang="fr-FR"/>
        </a:p>
      </dgm:t>
    </dgm:pt>
    <dgm:pt modelId="{684A805F-9CA8-4095-9275-D189B48C02DC}">
      <dgm:prSet phldrT="[Texte]"/>
      <dgm:spPr>
        <a:solidFill>
          <a:srgbClr val="009900"/>
        </a:solidFill>
      </dgm:spPr>
      <dgm:t>
        <a:bodyPr/>
        <a:lstStyle/>
        <a:p>
          <a:r>
            <a:rPr lang="fr-FR" dirty="0" smtClean="0"/>
            <a:t>URBACO</a:t>
          </a:r>
          <a:endParaRPr lang="fr-FR" dirty="0"/>
        </a:p>
      </dgm:t>
    </dgm:pt>
    <dgm:pt modelId="{E511C9F8-459F-4577-A394-981546C12088}" type="parTrans" cxnId="{48E89189-ECD9-4D86-9B40-82B2ABF2EA8E}">
      <dgm:prSet/>
      <dgm:spPr/>
      <dgm:t>
        <a:bodyPr/>
        <a:lstStyle/>
        <a:p>
          <a:endParaRPr lang="fr-FR"/>
        </a:p>
      </dgm:t>
    </dgm:pt>
    <dgm:pt modelId="{2EFE3841-8C88-4CA5-B32D-B0B5031995D2}" type="sibTrans" cxnId="{48E89189-ECD9-4D86-9B40-82B2ABF2EA8E}">
      <dgm:prSet/>
      <dgm:spPr/>
      <dgm:t>
        <a:bodyPr/>
        <a:lstStyle/>
        <a:p>
          <a:endParaRPr lang="fr-FR"/>
        </a:p>
      </dgm:t>
    </dgm:pt>
    <dgm:pt modelId="{60661117-3776-4A66-90C7-628EA2D6C392}">
      <dgm:prSet phldrT="[Texte]"/>
      <dgm:spPr>
        <a:solidFill>
          <a:srgbClr val="EE4300"/>
        </a:solidFill>
      </dgm:spPr>
      <dgm:t>
        <a:bodyPr/>
        <a:lstStyle/>
        <a:p>
          <a:r>
            <a:rPr lang="fr-FR" b="1" dirty="0" smtClean="0"/>
            <a:t>Direction de l’urbanisme et de la construction et le laboratoire « ville et santé »</a:t>
          </a:r>
          <a:endParaRPr lang="fr-FR" dirty="0"/>
        </a:p>
      </dgm:t>
    </dgm:pt>
    <dgm:pt modelId="{6C581C8B-51C2-4F29-BEF7-C2C2B7BA3575}" type="parTrans" cxnId="{EF878DBF-F1FE-478A-8762-E12876D80EDE}">
      <dgm:prSet/>
      <dgm:spPr/>
      <dgm:t>
        <a:bodyPr/>
        <a:lstStyle/>
        <a:p>
          <a:endParaRPr lang="fr-FR"/>
        </a:p>
      </dgm:t>
    </dgm:pt>
    <dgm:pt modelId="{6DB8412F-C7E2-4D28-B132-501C8244E0A3}" type="sibTrans" cxnId="{EF878DBF-F1FE-478A-8762-E12876D80EDE}">
      <dgm:prSet/>
      <dgm:spPr/>
      <dgm:t>
        <a:bodyPr/>
        <a:lstStyle/>
        <a:p>
          <a:endParaRPr lang="fr-FR"/>
        </a:p>
      </dgm:t>
    </dgm:pt>
    <dgm:pt modelId="{27586261-1F93-4A9C-85AD-22AB7541C4C3}">
      <dgm:prSet phldrT="[Texte]"/>
      <dgm:spPr>
        <a:solidFill>
          <a:srgbClr val="000066"/>
        </a:solidFill>
      </dgm:spPr>
      <dgm:t>
        <a:bodyPr/>
        <a:lstStyle/>
        <a:p>
          <a:r>
            <a:rPr lang="fr-FR" dirty="0" smtClean="0"/>
            <a:t>Cellule de réhabilitation</a:t>
          </a:r>
          <a:endParaRPr lang="fr-FR" dirty="0"/>
        </a:p>
      </dgm:t>
    </dgm:pt>
    <dgm:pt modelId="{F4137638-8B61-4629-9AAB-CDFBAB7A31EE}" type="parTrans" cxnId="{E7ABFED1-2CC6-467B-A3BD-2659B50883D1}">
      <dgm:prSet/>
      <dgm:spPr/>
      <dgm:t>
        <a:bodyPr/>
        <a:lstStyle/>
        <a:p>
          <a:endParaRPr lang="fr-FR"/>
        </a:p>
      </dgm:t>
    </dgm:pt>
    <dgm:pt modelId="{49428E22-DB4C-4CB1-91A5-59F4535FB291}" type="sibTrans" cxnId="{E7ABFED1-2CC6-467B-A3BD-2659B50883D1}">
      <dgm:prSet/>
      <dgm:spPr/>
      <dgm:t>
        <a:bodyPr/>
        <a:lstStyle/>
        <a:p>
          <a:endParaRPr lang="fr-FR"/>
        </a:p>
      </dgm:t>
    </dgm:pt>
    <dgm:pt modelId="{622D4590-93C7-47FD-AF25-4F519269DC77}">
      <dgm:prSet phldrT="[Texte]"/>
      <dgm:spPr>
        <a:solidFill>
          <a:srgbClr val="7030A0"/>
        </a:solidFill>
      </dgm:spPr>
      <dgm:t>
        <a:bodyPr/>
        <a:lstStyle/>
        <a:p>
          <a:r>
            <a:rPr lang="fr-FR" dirty="0" smtClean="0"/>
            <a:t>Association</a:t>
          </a:r>
          <a:endParaRPr lang="fr-FR" dirty="0"/>
        </a:p>
      </dgm:t>
    </dgm:pt>
    <dgm:pt modelId="{9C93F5A9-D86A-45FE-96C0-B4FFC0F734CF}" type="parTrans" cxnId="{7F3CABC7-E3DA-476D-A2CF-D2DA74879D0A}">
      <dgm:prSet/>
      <dgm:spPr/>
      <dgm:t>
        <a:bodyPr/>
        <a:lstStyle/>
        <a:p>
          <a:endParaRPr lang="fr-FR"/>
        </a:p>
      </dgm:t>
    </dgm:pt>
    <dgm:pt modelId="{7B37CD74-453F-4FC1-8CDE-1FC9FF2C7257}" type="sibTrans" cxnId="{7F3CABC7-E3DA-476D-A2CF-D2DA74879D0A}">
      <dgm:prSet/>
      <dgm:spPr/>
      <dgm:t>
        <a:bodyPr/>
        <a:lstStyle/>
        <a:p>
          <a:endParaRPr lang="fr-FR"/>
        </a:p>
      </dgm:t>
    </dgm:pt>
    <dgm:pt modelId="{06D60705-FF76-46F0-9909-99B3BF42C745}">
      <dgm:prSet/>
      <dgm:spPr>
        <a:solidFill>
          <a:srgbClr val="FFFF00"/>
        </a:solidFill>
      </dgm:spPr>
      <dgm:t>
        <a:bodyPr/>
        <a:lstStyle/>
        <a:p>
          <a:r>
            <a:rPr lang="fr-FR" dirty="0" smtClean="0">
              <a:solidFill>
                <a:srgbClr val="009900"/>
              </a:solidFill>
            </a:rPr>
            <a:t>OPGI</a:t>
          </a:r>
          <a:endParaRPr lang="fr-FR" dirty="0">
            <a:solidFill>
              <a:srgbClr val="009900"/>
            </a:solidFill>
          </a:endParaRPr>
        </a:p>
      </dgm:t>
    </dgm:pt>
    <dgm:pt modelId="{0D5A52EE-2D71-4AE3-A36E-3988AE2CF33E}" type="parTrans" cxnId="{1527F50D-DF73-4F05-93F7-2EC499A2B495}">
      <dgm:prSet/>
      <dgm:spPr/>
      <dgm:t>
        <a:bodyPr/>
        <a:lstStyle/>
        <a:p>
          <a:endParaRPr lang="fr-FR"/>
        </a:p>
      </dgm:t>
    </dgm:pt>
    <dgm:pt modelId="{0D66EF57-0177-495D-A529-6E6B6804B27F}" type="sibTrans" cxnId="{1527F50D-DF73-4F05-93F7-2EC499A2B495}">
      <dgm:prSet/>
      <dgm:spPr/>
      <dgm:t>
        <a:bodyPr/>
        <a:lstStyle/>
        <a:p>
          <a:endParaRPr lang="fr-FR"/>
        </a:p>
      </dgm:t>
    </dgm:pt>
    <dgm:pt modelId="{94AE2086-8CE2-4145-AD72-78CB73EA160D}">
      <dgm:prSet/>
      <dgm:spPr/>
      <dgm:t>
        <a:bodyPr/>
        <a:lstStyle/>
        <a:p>
          <a:r>
            <a:rPr lang="fr-FR" dirty="0" smtClean="0"/>
            <a:t>MASTER PLAN</a:t>
          </a:r>
          <a:endParaRPr lang="fr-FR" dirty="0"/>
        </a:p>
      </dgm:t>
    </dgm:pt>
    <dgm:pt modelId="{0C2FC692-DB2E-48A9-B925-FB053A83F791}" type="parTrans" cxnId="{5DF884CE-C683-4394-BA05-9CBB69153619}">
      <dgm:prSet/>
      <dgm:spPr/>
      <dgm:t>
        <a:bodyPr/>
        <a:lstStyle/>
        <a:p>
          <a:endParaRPr lang="fr-FR"/>
        </a:p>
      </dgm:t>
    </dgm:pt>
    <dgm:pt modelId="{DDB1C094-6DB1-4951-BD57-7BA1944C11F9}" type="sibTrans" cxnId="{5DF884CE-C683-4394-BA05-9CBB69153619}">
      <dgm:prSet/>
      <dgm:spPr/>
      <dgm:t>
        <a:bodyPr/>
        <a:lstStyle/>
        <a:p>
          <a:endParaRPr lang="fr-FR"/>
        </a:p>
      </dgm:t>
    </dgm:pt>
    <dgm:pt modelId="{F4692296-6814-46EE-85CF-8D08C45E6309}" type="pres">
      <dgm:prSet presAssocID="{D995241E-1FC8-4EC7-843B-2DCC7FDA11D5}" presName="Name0" presStyleCnt="0">
        <dgm:presLayoutVars>
          <dgm:chMax val="1"/>
          <dgm:dir/>
          <dgm:animLvl val="ctr"/>
          <dgm:resizeHandles val="exact"/>
        </dgm:presLayoutVars>
      </dgm:prSet>
      <dgm:spPr/>
      <dgm:t>
        <a:bodyPr/>
        <a:lstStyle/>
        <a:p>
          <a:endParaRPr lang="fr-FR"/>
        </a:p>
      </dgm:t>
    </dgm:pt>
    <dgm:pt modelId="{5150B7E8-A45B-4EB4-9118-FFB1FCFDD4F6}" type="pres">
      <dgm:prSet presAssocID="{4DB3A404-CCC7-440B-84DB-2268FD6B44AE}" presName="centerShape" presStyleLbl="node0" presStyleIdx="0" presStyleCnt="1"/>
      <dgm:spPr/>
      <dgm:t>
        <a:bodyPr/>
        <a:lstStyle/>
        <a:p>
          <a:endParaRPr lang="fr-FR"/>
        </a:p>
      </dgm:t>
    </dgm:pt>
    <dgm:pt modelId="{F2EBD6D9-D90E-48FA-AEE3-F4B4261EF9EB}" type="pres">
      <dgm:prSet presAssocID="{684A805F-9CA8-4095-9275-D189B48C02DC}" presName="node" presStyleLbl="node1" presStyleIdx="0" presStyleCnt="6">
        <dgm:presLayoutVars>
          <dgm:bulletEnabled val="1"/>
        </dgm:presLayoutVars>
      </dgm:prSet>
      <dgm:spPr/>
      <dgm:t>
        <a:bodyPr/>
        <a:lstStyle/>
        <a:p>
          <a:endParaRPr lang="fr-FR"/>
        </a:p>
      </dgm:t>
    </dgm:pt>
    <dgm:pt modelId="{F3A738EA-121A-4493-85F7-35DA24A9C33E}" type="pres">
      <dgm:prSet presAssocID="{684A805F-9CA8-4095-9275-D189B48C02DC}" presName="dummy" presStyleCnt="0"/>
      <dgm:spPr/>
    </dgm:pt>
    <dgm:pt modelId="{C92CD8A3-D881-48EE-B07E-CE7DF570DDD2}" type="pres">
      <dgm:prSet presAssocID="{2EFE3841-8C88-4CA5-B32D-B0B5031995D2}" presName="sibTrans" presStyleLbl="sibTrans2D1" presStyleIdx="0" presStyleCnt="6"/>
      <dgm:spPr/>
      <dgm:t>
        <a:bodyPr/>
        <a:lstStyle/>
        <a:p>
          <a:endParaRPr lang="fr-FR"/>
        </a:p>
      </dgm:t>
    </dgm:pt>
    <dgm:pt modelId="{8C38DA24-C330-4471-B351-60B84DC93255}" type="pres">
      <dgm:prSet presAssocID="{06D60705-FF76-46F0-9909-99B3BF42C745}" presName="node" presStyleLbl="node1" presStyleIdx="1" presStyleCnt="6">
        <dgm:presLayoutVars>
          <dgm:bulletEnabled val="1"/>
        </dgm:presLayoutVars>
      </dgm:prSet>
      <dgm:spPr/>
      <dgm:t>
        <a:bodyPr/>
        <a:lstStyle/>
        <a:p>
          <a:endParaRPr lang="fr-FR"/>
        </a:p>
      </dgm:t>
    </dgm:pt>
    <dgm:pt modelId="{4298FD93-9AFB-4FD3-9338-6861062CAD2C}" type="pres">
      <dgm:prSet presAssocID="{06D60705-FF76-46F0-9909-99B3BF42C745}" presName="dummy" presStyleCnt="0"/>
      <dgm:spPr/>
    </dgm:pt>
    <dgm:pt modelId="{232D9F94-6ECC-40BB-8F4D-E9E3AA48B1DD}" type="pres">
      <dgm:prSet presAssocID="{0D66EF57-0177-495D-A529-6E6B6804B27F}" presName="sibTrans" presStyleLbl="sibTrans2D1" presStyleIdx="1" presStyleCnt="6"/>
      <dgm:spPr/>
      <dgm:t>
        <a:bodyPr/>
        <a:lstStyle/>
        <a:p>
          <a:endParaRPr lang="fr-FR"/>
        </a:p>
      </dgm:t>
    </dgm:pt>
    <dgm:pt modelId="{BCF204C8-F85A-47BC-B98D-592EE892D97B}" type="pres">
      <dgm:prSet presAssocID="{94AE2086-8CE2-4145-AD72-78CB73EA160D}" presName="node" presStyleLbl="node1" presStyleIdx="2" presStyleCnt="6">
        <dgm:presLayoutVars>
          <dgm:bulletEnabled val="1"/>
        </dgm:presLayoutVars>
      </dgm:prSet>
      <dgm:spPr/>
      <dgm:t>
        <a:bodyPr/>
        <a:lstStyle/>
        <a:p>
          <a:endParaRPr lang="fr-FR"/>
        </a:p>
      </dgm:t>
    </dgm:pt>
    <dgm:pt modelId="{475225BC-6185-41F3-974C-DA72358D4187}" type="pres">
      <dgm:prSet presAssocID="{94AE2086-8CE2-4145-AD72-78CB73EA160D}" presName="dummy" presStyleCnt="0"/>
      <dgm:spPr/>
    </dgm:pt>
    <dgm:pt modelId="{FD47E0F2-157E-4734-8F52-7A9F7A7C8F6C}" type="pres">
      <dgm:prSet presAssocID="{DDB1C094-6DB1-4951-BD57-7BA1944C11F9}" presName="sibTrans" presStyleLbl="sibTrans2D1" presStyleIdx="2" presStyleCnt="6"/>
      <dgm:spPr/>
      <dgm:t>
        <a:bodyPr/>
        <a:lstStyle/>
        <a:p>
          <a:endParaRPr lang="fr-FR"/>
        </a:p>
      </dgm:t>
    </dgm:pt>
    <dgm:pt modelId="{C51D0D0E-F698-4B33-861A-4D85D3B8D92A}" type="pres">
      <dgm:prSet presAssocID="{60661117-3776-4A66-90C7-628EA2D6C392}" presName="node" presStyleLbl="node1" presStyleIdx="3" presStyleCnt="6">
        <dgm:presLayoutVars>
          <dgm:bulletEnabled val="1"/>
        </dgm:presLayoutVars>
      </dgm:prSet>
      <dgm:spPr/>
      <dgm:t>
        <a:bodyPr/>
        <a:lstStyle/>
        <a:p>
          <a:endParaRPr lang="fr-FR"/>
        </a:p>
      </dgm:t>
    </dgm:pt>
    <dgm:pt modelId="{A9341AFD-80D1-4006-A901-013FDD60225E}" type="pres">
      <dgm:prSet presAssocID="{60661117-3776-4A66-90C7-628EA2D6C392}" presName="dummy" presStyleCnt="0"/>
      <dgm:spPr/>
    </dgm:pt>
    <dgm:pt modelId="{B0BA7E0E-35BC-4E02-A1EB-D344C503D19C}" type="pres">
      <dgm:prSet presAssocID="{6DB8412F-C7E2-4D28-B132-501C8244E0A3}" presName="sibTrans" presStyleLbl="sibTrans2D1" presStyleIdx="3" presStyleCnt="6"/>
      <dgm:spPr/>
      <dgm:t>
        <a:bodyPr/>
        <a:lstStyle/>
        <a:p>
          <a:endParaRPr lang="fr-FR"/>
        </a:p>
      </dgm:t>
    </dgm:pt>
    <dgm:pt modelId="{FEE70786-8230-445B-8811-D01EAE335158}" type="pres">
      <dgm:prSet presAssocID="{27586261-1F93-4A9C-85AD-22AB7541C4C3}" presName="node" presStyleLbl="node1" presStyleIdx="4" presStyleCnt="6">
        <dgm:presLayoutVars>
          <dgm:bulletEnabled val="1"/>
        </dgm:presLayoutVars>
      </dgm:prSet>
      <dgm:spPr/>
      <dgm:t>
        <a:bodyPr/>
        <a:lstStyle/>
        <a:p>
          <a:endParaRPr lang="fr-FR"/>
        </a:p>
      </dgm:t>
    </dgm:pt>
    <dgm:pt modelId="{C6C77FDA-065E-4772-952F-E7F901D0ADA3}" type="pres">
      <dgm:prSet presAssocID="{27586261-1F93-4A9C-85AD-22AB7541C4C3}" presName="dummy" presStyleCnt="0"/>
      <dgm:spPr/>
    </dgm:pt>
    <dgm:pt modelId="{B69DCB18-DCC8-47A7-BA9E-9770B1BD4D18}" type="pres">
      <dgm:prSet presAssocID="{49428E22-DB4C-4CB1-91A5-59F4535FB291}" presName="sibTrans" presStyleLbl="sibTrans2D1" presStyleIdx="4" presStyleCnt="6"/>
      <dgm:spPr/>
      <dgm:t>
        <a:bodyPr/>
        <a:lstStyle/>
        <a:p>
          <a:endParaRPr lang="fr-FR"/>
        </a:p>
      </dgm:t>
    </dgm:pt>
    <dgm:pt modelId="{927CE1D4-10F6-452B-B518-AC75B97902CC}" type="pres">
      <dgm:prSet presAssocID="{622D4590-93C7-47FD-AF25-4F519269DC77}" presName="node" presStyleLbl="node1" presStyleIdx="5" presStyleCnt="6">
        <dgm:presLayoutVars>
          <dgm:bulletEnabled val="1"/>
        </dgm:presLayoutVars>
      </dgm:prSet>
      <dgm:spPr/>
      <dgm:t>
        <a:bodyPr/>
        <a:lstStyle/>
        <a:p>
          <a:endParaRPr lang="fr-FR"/>
        </a:p>
      </dgm:t>
    </dgm:pt>
    <dgm:pt modelId="{06D1B719-FCD9-468E-A9DF-E34B8C7408E3}" type="pres">
      <dgm:prSet presAssocID="{622D4590-93C7-47FD-AF25-4F519269DC77}" presName="dummy" presStyleCnt="0"/>
      <dgm:spPr/>
    </dgm:pt>
    <dgm:pt modelId="{EE8816BC-5DC9-48E7-9A2F-8D589F88B5E3}" type="pres">
      <dgm:prSet presAssocID="{7B37CD74-453F-4FC1-8CDE-1FC9FF2C7257}" presName="sibTrans" presStyleLbl="sibTrans2D1" presStyleIdx="5" presStyleCnt="6"/>
      <dgm:spPr/>
      <dgm:t>
        <a:bodyPr/>
        <a:lstStyle/>
        <a:p>
          <a:endParaRPr lang="fr-FR"/>
        </a:p>
      </dgm:t>
    </dgm:pt>
  </dgm:ptLst>
  <dgm:cxnLst>
    <dgm:cxn modelId="{20F08F10-CADC-444C-B917-B593FC68FB80}" type="presOf" srcId="{49428E22-DB4C-4CB1-91A5-59F4535FB291}" destId="{B69DCB18-DCC8-47A7-BA9E-9770B1BD4D18}" srcOrd="0" destOrd="0" presId="urn:microsoft.com/office/officeart/2005/8/layout/radial6"/>
    <dgm:cxn modelId="{4EAFC0FB-DFF5-49CB-AD4A-7E77BA67FF42}" type="presOf" srcId="{27586261-1F93-4A9C-85AD-22AB7541C4C3}" destId="{FEE70786-8230-445B-8811-D01EAE335158}" srcOrd="0" destOrd="0" presId="urn:microsoft.com/office/officeart/2005/8/layout/radial6"/>
    <dgm:cxn modelId="{0403D74F-0540-4D6E-A9DE-D6E7FF55C7CB}" type="presOf" srcId="{DDB1C094-6DB1-4951-BD57-7BA1944C11F9}" destId="{FD47E0F2-157E-4734-8F52-7A9F7A7C8F6C}" srcOrd="0" destOrd="0" presId="urn:microsoft.com/office/officeart/2005/8/layout/radial6"/>
    <dgm:cxn modelId="{F14D70A7-C910-4C1D-9BDA-1A44637AE09B}" type="presOf" srcId="{684A805F-9CA8-4095-9275-D189B48C02DC}" destId="{F2EBD6D9-D90E-48FA-AEE3-F4B4261EF9EB}" srcOrd="0" destOrd="0" presId="urn:microsoft.com/office/officeart/2005/8/layout/radial6"/>
    <dgm:cxn modelId="{E7ABFED1-2CC6-467B-A3BD-2659B50883D1}" srcId="{4DB3A404-CCC7-440B-84DB-2268FD6B44AE}" destId="{27586261-1F93-4A9C-85AD-22AB7541C4C3}" srcOrd="4" destOrd="0" parTransId="{F4137638-8B61-4629-9AAB-CDFBAB7A31EE}" sibTransId="{49428E22-DB4C-4CB1-91A5-59F4535FB291}"/>
    <dgm:cxn modelId="{C1B7B328-4535-4A03-A1BB-13A76D998E9A}" type="presOf" srcId="{0D66EF57-0177-495D-A529-6E6B6804B27F}" destId="{232D9F94-6ECC-40BB-8F4D-E9E3AA48B1DD}" srcOrd="0" destOrd="0" presId="urn:microsoft.com/office/officeart/2005/8/layout/radial6"/>
    <dgm:cxn modelId="{6C3B37C6-D0CD-430D-BBC1-315D39A82433}" type="presOf" srcId="{D995241E-1FC8-4EC7-843B-2DCC7FDA11D5}" destId="{F4692296-6814-46EE-85CF-8D08C45E6309}" srcOrd="0" destOrd="0" presId="urn:microsoft.com/office/officeart/2005/8/layout/radial6"/>
    <dgm:cxn modelId="{F1205B2B-AA6C-4CC9-87A2-2994FB31ECDD}" type="presOf" srcId="{7B37CD74-453F-4FC1-8CDE-1FC9FF2C7257}" destId="{EE8816BC-5DC9-48E7-9A2F-8D589F88B5E3}" srcOrd="0" destOrd="0" presId="urn:microsoft.com/office/officeart/2005/8/layout/radial6"/>
    <dgm:cxn modelId="{5DF884CE-C683-4394-BA05-9CBB69153619}" srcId="{4DB3A404-CCC7-440B-84DB-2268FD6B44AE}" destId="{94AE2086-8CE2-4145-AD72-78CB73EA160D}" srcOrd="2" destOrd="0" parTransId="{0C2FC692-DB2E-48A9-B925-FB053A83F791}" sibTransId="{DDB1C094-6DB1-4951-BD57-7BA1944C11F9}"/>
    <dgm:cxn modelId="{1527F50D-DF73-4F05-93F7-2EC499A2B495}" srcId="{4DB3A404-CCC7-440B-84DB-2268FD6B44AE}" destId="{06D60705-FF76-46F0-9909-99B3BF42C745}" srcOrd="1" destOrd="0" parTransId="{0D5A52EE-2D71-4AE3-A36E-3988AE2CF33E}" sibTransId="{0D66EF57-0177-495D-A529-6E6B6804B27F}"/>
    <dgm:cxn modelId="{7F3CABC7-E3DA-476D-A2CF-D2DA74879D0A}" srcId="{4DB3A404-CCC7-440B-84DB-2268FD6B44AE}" destId="{622D4590-93C7-47FD-AF25-4F519269DC77}" srcOrd="5" destOrd="0" parTransId="{9C93F5A9-D86A-45FE-96C0-B4FFC0F734CF}" sibTransId="{7B37CD74-453F-4FC1-8CDE-1FC9FF2C7257}"/>
    <dgm:cxn modelId="{FF39B75E-37DF-4E80-882D-131C483ADB65}" type="presOf" srcId="{2EFE3841-8C88-4CA5-B32D-B0B5031995D2}" destId="{C92CD8A3-D881-48EE-B07E-CE7DF570DDD2}" srcOrd="0" destOrd="0" presId="urn:microsoft.com/office/officeart/2005/8/layout/radial6"/>
    <dgm:cxn modelId="{90B5F580-4A2E-465B-B8EC-E3E09B93C76D}" type="presOf" srcId="{4DB3A404-CCC7-440B-84DB-2268FD6B44AE}" destId="{5150B7E8-A45B-4EB4-9118-FFB1FCFDD4F6}" srcOrd="0" destOrd="0" presId="urn:microsoft.com/office/officeart/2005/8/layout/radial6"/>
    <dgm:cxn modelId="{EF878DBF-F1FE-478A-8762-E12876D80EDE}" srcId="{4DB3A404-CCC7-440B-84DB-2268FD6B44AE}" destId="{60661117-3776-4A66-90C7-628EA2D6C392}" srcOrd="3" destOrd="0" parTransId="{6C581C8B-51C2-4F29-BEF7-C2C2B7BA3575}" sibTransId="{6DB8412F-C7E2-4D28-B132-501C8244E0A3}"/>
    <dgm:cxn modelId="{48E89189-ECD9-4D86-9B40-82B2ABF2EA8E}" srcId="{4DB3A404-CCC7-440B-84DB-2268FD6B44AE}" destId="{684A805F-9CA8-4095-9275-D189B48C02DC}" srcOrd="0" destOrd="0" parTransId="{E511C9F8-459F-4577-A394-981546C12088}" sibTransId="{2EFE3841-8C88-4CA5-B32D-B0B5031995D2}"/>
    <dgm:cxn modelId="{8816F2F2-6A18-4983-835B-DBE3FD2EA7F5}" type="presOf" srcId="{06D60705-FF76-46F0-9909-99B3BF42C745}" destId="{8C38DA24-C330-4471-B351-60B84DC93255}" srcOrd="0" destOrd="0" presId="urn:microsoft.com/office/officeart/2005/8/layout/radial6"/>
    <dgm:cxn modelId="{8B8FA9BA-BE79-48B9-98B2-4BF19C2EED18}" srcId="{D995241E-1FC8-4EC7-843B-2DCC7FDA11D5}" destId="{4DB3A404-CCC7-440B-84DB-2268FD6B44AE}" srcOrd="0" destOrd="0" parTransId="{E26195CD-26D5-476C-8220-08BAFE87EF81}" sibTransId="{D48FEB84-923A-46AF-813A-6F857F741A8D}"/>
    <dgm:cxn modelId="{B2A2D987-91DD-4CA1-8137-015EE19ADFCD}" type="presOf" srcId="{622D4590-93C7-47FD-AF25-4F519269DC77}" destId="{927CE1D4-10F6-452B-B518-AC75B97902CC}" srcOrd="0" destOrd="0" presId="urn:microsoft.com/office/officeart/2005/8/layout/radial6"/>
    <dgm:cxn modelId="{009D182B-3600-468D-A538-3FA40D200B48}" type="presOf" srcId="{60661117-3776-4A66-90C7-628EA2D6C392}" destId="{C51D0D0E-F698-4B33-861A-4D85D3B8D92A}" srcOrd="0" destOrd="0" presId="urn:microsoft.com/office/officeart/2005/8/layout/radial6"/>
    <dgm:cxn modelId="{A93EB3F6-FA24-4405-938B-A4F6C401C867}" type="presOf" srcId="{6DB8412F-C7E2-4D28-B132-501C8244E0A3}" destId="{B0BA7E0E-35BC-4E02-A1EB-D344C503D19C}" srcOrd="0" destOrd="0" presId="urn:microsoft.com/office/officeart/2005/8/layout/radial6"/>
    <dgm:cxn modelId="{22A478B6-0CE2-4ED6-833A-B1F06EC445E3}" type="presOf" srcId="{94AE2086-8CE2-4145-AD72-78CB73EA160D}" destId="{BCF204C8-F85A-47BC-B98D-592EE892D97B}" srcOrd="0" destOrd="0" presId="urn:microsoft.com/office/officeart/2005/8/layout/radial6"/>
    <dgm:cxn modelId="{97E5A943-D70D-4E0C-A3D3-6E366C41B2F7}" type="presParOf" srcId="{F4692296-6814-46EE-85CF-8D08C45E6309}" destId="{5150B7E8-A45B-4EB4-9118-FFB1FCFDD4F6}" srcOrd="0" destOrd="0" presId="urn:microsoft.com/office/officeart/2005/8/layout/radial6"/>
    <dgm:cxn modelId="{41D57308-9E37-423D-8948-2CF9108C7BD5}" type="presParOf" srcId="{F4692296-6814-46EE-85CF-8D08C45E6309}" destId="{F2EBD6D9-D90E-48FA-AEE3-F4B4261EF9EB}" srcOrd="1" destOrd="0" presId="urn:microsoft.com/office/officeart/2005/8/layout/radial6"/>
    <dgm:cxn modelId="{00122FFC-0064-4211-8818-C0ED2789C92D}" type="presParOf" srcId="{F4692296-6814-46EE-85CF-8D08C45E6309}" destId="{F3A738EA-121A-4493-85F7-35DA24A9C33E}" srcOrd="2" destOrd="0" presId="urn:microsoft.com/office/officeart/2005/8/layout/radial6"/>
    <dgm:cxn modelId="{7A23FC60-79E8-4849-AC51-7BD8DAE17ADB}" type="presParOf" srcId="{F4692296-6814-46EE-85CF-8D08C45E6309}" destId="{C92CD8A3-D881-48EE-B07E-CE7DF570DDD2}" srcOrd="3" destOrd="0" presId="urn:microsoft.com/office/officeart/2005/8/layout/radial6"/>
    <dgm:cxn modelId="{678EF208-52A3-404B-BB3C-81B49719E146}" type="presParOf" srcId="{F4692296-6814-46EE-85CF-8D08C45E6309}" destId="{8C38DA24-C330-4471-B351-60B84DC93255}" srcOrd="4" destOrd="0" presId="urn:microsoft.com/office/officeart/2005/8/layout/radial6"/>
    <dgm:cxn modelId="{9C15099A-A062-4EFA-A8DD-05A030E79E0F}" type="presParOf" srcId="{F4692296-6814-46EE-85CF-8D08C45E6309}" destId="{4298FD93-9AFB-4FD3-9338-6861062CAD2C}" srcOrd="5" destOrd="0" presId="urn:microsoft.com/office/officeart/2005/8/layout/radial6"/>
    <dgm:cxn modelId="{E98F0649-A9DB-4766-8636-8439208A35E7}" type="presParOf" srcId="{F4692296-6814-46EE-85CF-8D08C45E6309}" destId="{232D9F94-6ECC-40BB-8F4D-E9E3AA48B1DD}" srcOrd="6" destOrd="0" presId="urn:microsoft.com/office/officeart/2005/8/layout/radial6"/>
    <dgm:cxn modelId="{8858BAD7-9288-4257-A5E9-63ACA616C2D0}" type="presParOf" srcId="{F4692296-6814-46EE-85CF-8D08C45E6309}" destId="{BCF204C8-F85A-47BC-B98D-592EE892D97B}" srcOrd="7" destOrd="0" presId="urn:microsoft.com/office/officeart/2005/8/layout/radial6"/>
    <dgm:cxn modelId="{4264ECD3-7183-4F22-A2AF-FDC3D1D6829C}" type="presParOf" srcId="{F4692296-6814-46EE-85CF-8D08C45E6309}" destId="{475225BC-6185-41F3-974C-DA72358D4187}" srcOrd="8" destOrd="0" presId="urn:microsoft.com/office/officeart/2005/8/layout/radial6"/>
    <dgm:cxn modelId="{8F00A95A-096E-4AAE-8653-63E987958824}" type="presParOf" srcId="{F4692296-6814-46EE-85CF-8D08C45E6309}" destId="{FD47E0F2-157E-4734-8F52-7A9F7A7C8F6C}" srcOrd="9" destOrd="0" presId="urn:microsoft.com/office/officeart/2005/8/layout/radial6"/>
    <dgm:cxn modelId="{D79CC65B-2479-4271-9477-A71817B4388F}" type="presParOf" srcId="{F4692296-6814-46EE-85CF-8D08C45E6309}" destId="{C51D0D0E-F698-4B33-861A-4D85D3B8D92A}" srcOrd="10" destOrd="0" presId="urn:microsoft.com/office/officeart/2005/8/layout/radial6"/>
    <dgm:cxn modelId="{641C19DB-D651-4246-ACDB-1848E1D97C1A}" type="presParOf" srcId="{F4692296-6814-46EE-85CF-8D08C45E6309}" destId="{A9341AFD-80D1-4006-A901-013FDD60225E}" srcOrd="11" destOrd="0" presId="urn:microsoft.com/office/officeart/2005/8/layout/radial6"/>
    <dgm:cxn modelId="{BCF6F9C7-E2B6-4FD9-9F1E-EF10DF2DFFC4}" type="presParOf" srcId="{F4692296-6814-46EE-85CF-8D08C45E6309}" destId="{B0BA7E0E-35BC-4E02-A1EB-D344C503D19C}" srcOrd="12" destOrd="0" presId="urn:microsoft.com/office/officeart/2005/8/layout/radial6"/>
    <dgm:cxn modelId="{EF9A985C-C76A-46C9-97FA-91310A0B0928}" type="presParOf" srcId="{F4692296-6814-46EE-85CF-8D08C45E6309}" destId="{FEE70786-8230-445B-8811-D01EAE335158}" srcOrd="13" destOrd="0" presId="urn:microsoft.com/office/officeart/2005/8/layout/radial6"/>
    <dgm:cxn modelId="{2E3D9C6E-27ED-4615-940E-7F20A2D097E5}" type="presParOf" srcId="{F4692296-6814-46EE-85CF-8D08C45E6309}" destId="{C6C77FDA-065E-4772-952F-E7F901D0ADA3}" srcOrd="14" destOrd="0" presId="urn:microsoft.com/office/officeart/2005/8/layout/radial6"/>
    <dgm:cxn modelId="{1C9C1899-9EBA-4A41-8971-306DE7A8AB18}" type="presParOf" srcId="{F4692296-6814-46EE-85CF-8D08C45E6309}" destId="{B69DCB18-DCC8-47A7-BA9E-9770B1BD4D18}" srcOrd="15" destOrd="0" presId="urn:microsoft.com/office/officeart/2005/8/layout/radial6"/>
    <dgm:cxn modelId="{F86B7FB9-BFB8-41EE-B9ED-0FB06D017938}" type="presParOf" srcId="{F4692296-6814-46EE-85CF-8D08C45E6309}" destId="{927CE1D4-10F6-452B-B518-AC75B97902CC}" srcOrd="16" destOrd="0" presId="urn:microsoft.com/office/officeart/2005/8/layout/radial6"/>
    <dgm:cxn modelId="{A83CB731-0B36-44BF-A0C4-705EE87C027B}" type="presParOf" srcId="{F4692296-6814-46EE-85CF-8D08C45E6309}" destId="{06D1B719-FCD9-468E-A9DF-E34B8C7408E3}" srcOrd="17" destOrd="0" presId="urn:microsoft.com/office/officeart/2005/8/layout/radial6"/>
    <dgm:cxn modelId="{AAA446D6-12F7-4EE2-9715-80D46138A4C8}" type="presParOf" srcId="{F4692296-6814-46EE-85CF-8D08C45E6309}" destId="{EE8816BC-5DC9-48E7-9A2F-8D589F88B5E3}" srcOrd="18" destOrd="0" presId="urn:microsoft.com/office/officeart/2005/8/layout/radial6"/>
  </dgm:cxnLst>
  <dgm:bg/>
  <dgm:whole/>
</dgm:dataModel>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1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4.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16.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9.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92E7D62-71B7-41D6-99A8-31F31F0202FA}" type="datetimeFigureOut">
              <a:rPr lang="fr-FR" smtClean="0"/>
              <a:pPr/>
              <a:t>20/01/2010</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2E694E0-E0FD-44BB-9307-8480FF54B8DB}"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92E694E0-E0FD-44BB-9307-8480FF54B8DB}" type="slidenum">
              <a:rPr lang="fr-FR" smtClean="0"/>
              <a:pPr/>
              <a:t>9</a:t>
            </a:fld>
            <a:endParaRPr lang="fr-F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92E694E0-E0FD-44BB-9307-8480FF54B8DB}" type="slidenum">
              <a:rPr lang="fr-FR" smtClean="0"/>
              <a:pPr/>
              <a:t>11</a:t>
            </a:fld>
            <a:endParaRPr lang="fr-F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9" name="Titr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Cliquez pour modifier le style du titre</a:t>
            </a:r>
            <a:endParaRPr kumimoji="0" lang="en-US"/>
          </a:p>
        </p:txBody>
      </p:sp>
      <p:sp>
        <p:nvSpPr>
          <p:cNvPr id="17" name="Sous-titr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30" name="Espace réservé de la date 29"/>
          <p:cNvSpPr>
            <a:spLocks noGrp="1"/>
          </p:cNvSpPr>
          <p:nvPr>
            <p:ph type="dt" sz="half" idx="10"/>
          </p:nvPr>
        </p:nvSpPr>
        <p:spPr/>
        <p:txBody>
          <a:bodyPr/>
          <a:lstStyle/>
          <a:p>
            <a:fld id="{47C9B81F-C347-4BEF-BFDF-29C42F48304A}" type="datetimeFigureOut">
              <a:rPr lang="en-US" smtClean="0"/>
              <a:pPr/>
              <a:t>1/20/2010</a:t>
            </a:fld>
            <a:endParaRPr lang="en-US"/>
          </a:p>
        </p:txBody>
      </p:sp>
      <p:sp>
        <p:nvSpPr>
          <p:cNvPr id="19" name="Espace réservé du pied de page 18"/>
          <p:cNvSpPr>
            <a:spLocks noGrp="1"/>
          </p:cNvSpPr>
          <p:nvPr>
            <p:ph type="ftr" sz="quarter" idx="11"/>
          </p:nvPr>
        </p:nvSpPr>
        <p:spPr/>
        <p:txBody>
          <a:bodyPr/>
          <a:lstStyle/>
          <a:p>
            <a:endParaRPr kumimoji="0" lang="en-US"/>
          </a:p>
        </p:txBody>
      </p:sp>
      <p:sp>
        <p:nvSpPr>
          <p:cNvPr id="27" name="Espace réservé du numéro de diapositive 26"/>
          <p:cNvSpPr>
            <a:spLocks noGrp="1"/>
          </p:cNvSpPr>
          <p:nvPr>
            <p:ph type="sldNum" sz="quarter" idx="12"/>
          </p:nvPr>
        </p:nvSpPr>
        <p:spPr/>
        <p:txBody>
          <a:bodyPr/>
          <a:lstStyle/>
          <a:p>
            <a:fld id="{042AED99-7FB4-404E-8A97-64753DCE42EC}" type="slidenum">
              <a:rPr kumimoji="0" lang="en-US" smtClean="0"/>
              <a:pPr/>
              <a:t>‹N°›</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47C9B81F-C347-4BEF-BFDF-29C42F48304A}" type="datetimeFigureOut">
              <a:rPr lang="en-US" smtClean="0"/>
              <a:pPr/>
              <a:t>1/20/2010</a:t>
            </a:fld>
            <a:endParaRPr lang="en-US"/>
          </a:p>
        </p:txBody>
      </p:sp>
      <p:sp>
        <p:nvSpPr>
          <p:cNvPr id="5" name="Espace réservé du pied de page 4"/>
          <p:cNvSpPr>
            <a:spLocks noGrp="1"/>
          </p:cNvSpPr>
          <p:nvPr>
            <p:ph type="ftr" sz="quarter" idx="11"/>
          </p:nvPr>
        </p:nvSpPr>
        <p:spPr/>
        <p:txBody>
          <a:bodyPr/>
          <a:lstStyle/>
          <a:p>
            <a:endParaRPr kumimoji="0" lang="en-US"/>
          </a:p>
        </p:txBody>
      </p:sp>
      <p:sp>
        <p:nvSpPr>
          <p:cNvPr id="6" name="Espace réservé du numéro de diapositive 5"/>
          <p:cNvSpPr>
            <a:spLocks noGrp="1"/>
          </p:cNvSpPr>
          <p:nvPr>
            <p:ph type="sldNum" sz="quarter" idx="12"/>
          </p:nvPr>
        </p:nvSpPr>
        <p:spPr/>
        <p:txBody>
          <a:bodyPr/>
          <a:lstStyle/>
          <a:p>
            <a:fld id="{042AED99-7FB4-404E-8A97-64753DCE42EC}" type="slidenum">
              <a:rPr kumimoji="0" lang="en-US" smtClean="0"/>
              <a:pPr/>
              <a:t>‹N°›</a:t>
            </a:fld>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914401"/>
            <a:ext cx="2057400" cy="5211763"/>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914401"/>
            <a:ext cx="6019800" cy="5211763"/>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47C9B81F-C347-4BEF-BFDF-29C42F48304A}" type="datetimeFigureOut">
              <a:rPr lang="en-US" smtClean="0"/>
              <a:pPr/>
              <a:t>1/20/2010</a:t>
            </a:fld>
            <a:endParaRPr lang="en-US"/>
          </a:p>
        </p:txBody>
      </p:sp>
      <p:sp>
        <p:nvSpPr>
          <p:cNvPr id="5" name="Espace réservé du pied de page 4"/>
          <p:cNvSpPr>
            <a:spLocks noGrp="1"/>
          </p:cNvSpPr>
          <p:nvPr>
            <p:ph type="ftr" sz="quarter" idx="11"/>
          </p:nvPr>
        </p:nvSpPr>
        <p:spPr/>
        <p:txBody>
          <a:bodyPr/>
          <a:lstStyle/>
          <a:p>
            <a:endParaRPr kumimoji="0" lang="en-US"/>
          </a:p>
        </p:txBody>
      </p:sp>
      <p:sp>
        <p:nvSpPr>
          <p:cNvPr id="6" name="Espace réservé du numéro de diapositive 5"/>
          <p:cNvSpPr>
            <a:spLocks noGrp="1"/>
          </p:cNvSpPr>
          <p:nvPr>
            <p:ph type="sldNum" sz="quarter" idx="12"/>
          </p:nvPr>
        </p:nvSpPr>
        <p:spPr/>
        <p:txBody>
          <a:bodyPr/>
          <a:lstStyle/>
          <a:p>
            <a:fld id="{042AED99-7FB4-404E-8A97-64753DCE42EC}" type="slidenum">
              <a:rPr kumimoji="0" lang="en-US" smtClean="0"/>
              <a:pPr/>
              <a:t>‹N°›</a:t>
            </a:fld>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contenu 2"/>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47C9B81F-C347-4BEF-BFDF-29C42F48304A}" type="datetimeFigureOut">
              <a:rPr lang="en-US" smtClean="0"/>
              <a:pPr/>
              <a:t>1/20/2010</a:t>
            </a:fld>
            <a:endParaRPr lang="en-US"/>
          </a:p>
        </p:txBody>
      </p:sp>
      <p:sp>
        <p:nvSpPr>
          <p:cNvPr id="5" name="Espace réservé du pied de page 4"/>
          <p:cNvSpPr>
            <a:spLocks noGrp="1"/>
          </p:cNvSpPr>
          <p:nvPr>
            <p:ph type="ftr" sz="quarter" idx="11"/>
          </p:nvPr>
        </p:nvSpPr>
        <p:spPr/>
        <p:txBody>
          <a:bodyPr/>
          <a:lstStyle/>
          <a:p>
            <a:endParaRPr kumimoji="0" lang="en-US"/>
          </a:p>
        </p:txBody>
      </p:sp>
      <p:sp>
        <p:nvSpPr>
          <p:cNvPr id="6" name="Espace réservé du numéro de diapositive 5"/>
          <p:cNvSpPr>
            <a:spLocks noGrp="1"/>
          </p:cNvSpPr>
          <p:nvPr>
            <p:ph type="sldNum" sz="quarter" idx="12"/>
          </p:nvPr>
        </p:nvSpPr>
        <p:spPr/>
        <p:txBody>
          <a:bodyPr/>
          <a:lstStyle/>
          <a:p>
            <a:fld id="{042AED99-7FB4-404E-8A97-64753DCE42EC}" type="slidenum">
              <a:rPr kumimoji="0" lang="en-US" smtClean="0"/>
              <a:pPr/>
              <a:t>‹N°›</a:t>
            </a:fld>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p>
            <a:fld id="{47C9B81F-C347-4BEF-BFDF-29C42F48304A}" type="datetimeFigureOut">
              <a:rPr lang="en-US" smtClean="0"/>
              <a:pPr/>
              <a:t>1/20/2010</a:t>
            </a:fld>
            <a:endParaRPr lang="en-US"/>
          </a:p>
        </p:txBody>
      </p:sp>
      <p:sp>
        <p:nvSpPr>
          <p:cNvPr id="5" name="Espace réservé du pied de page 4"/>
          <p:cNvSpPr>
            <a:spLocks noGrp="1"/>
          </p:cNvSpPr>
          <p:nvPr>
            <p:ph type="ftr" sz="quarter" idx="11"/>
          </p:nvPr>
        </p:nvSpPr>
        <p:spPr/>
        <p:txBody>
          <a:bodyPr/>
          <a:lstStyle/>
          <a:p>
            <a:endParaRPr kumimoji="0" lang="en-US"/>
          </a:p>
        </p:txBody>
      </p:sp>
      <p:sp>
        <p:nvSpPr>
          <p:cNvPr id="6" name="Espace réservé du numéro de diapositive 5"/>
          <p:cNvSpPr>
            <a:spLocks noGrp="1"/>
          </p:cNvSpPr>
          <p:nvPr>
            <p:ph type="sldNum" sz="quarter" idx="12"/>
          </p:nvPr>
        </p:nvSpPr>
        <p:spPr/>
        <p:txBody>
          <a:bodyPr/>
          <a:lstStyle/>
          <a:p>
            <a:fld id="{042AED99-7FB4-404E-8A97-64753DCE42EC}" type="slidenum">
              <a:rPr kumimoji="0" lang="en-US" smtClean="0"/>
              <a:pPr/>
              <a:t>‹N°›</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1143000"/>
          </a:xfrm>
        </p:spPr>
        <p:txBody>
          <a:bodyPr/>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47C9B81F-C347-4BEF-BFDF-29C42F48304A}" type="datetimeFigureOut">
              <a:rPr lang="en-US" smtClean="0"/>
              <a:pPr/>
              <a:t>1/20/2010</a:t>
            </a:fld>
            <a:endParaRPr lang="en-US"/>
          </a:p>
        </p:txBody>
      </p:sp>
      <p:sp>
        <p:nvSpPr>
          <p:cNvPr id="6" name="Espace réservé du pied de page 5"/>
          <p:cNvSpPr>
            <a:spLocks noGrp="1"/>
          </p:cNvSpPr>
          <p:nvPr>
            <p:ph type="ftr" sz="quarter" idx="11"/>
          </p:nvPr>
        </p:nvSpPr>
        <p:spPr/>
        <p:txBody>
          <a:bodyPr/>
          <a:lstStyle/>
          <a:p>
            <a:endParaRPr kumimoji="0" lang="en-US"/>
          </a:p>
        </p:txBody>
      </p:sp>
      <p:sp>
        <p:nvSpPr>
          <p:cNvPr id="7" name="Espace réservé du numéro de diapositive 6"/>
          <p:cNvSpPr>
            <a:spLocks noGrp="1"/>
          </p:cNvSpPr>
          <p:nvPr>
            <p:ph type="sldNum" sz="quarter" idx="12"/>
          </p:nvPr>
        </p:nvSpPr>
        <p:spPr/>
        <p:txBody>
          <a:bodyPr/>
          <a:lstStyle/>
          <a:p>
            <a:fld id="{042AED99-7FB4-404E-8A97-64753DCE42EC}" type="slidenum">
              <a:rPr kumimoji="0" lang="en-US" smtClean="0"/>
              <a:pPr/>
              <a:t>‹N°›</a:t>
            </a:fld>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1143000"/>
          </a:xfrm>
        </p:spPr>
        <p:txBody>
          <a:bodyPr tIns="45720" anchor="b"/>
          <a:lstStyle>
            <a:lvl1pPr>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p>
            <a:fld id="{47C9B81F-C347-4BEF-BFDF-29C42F48304A}" type="datetimeFigureOut">
              <a:rPr lang="en-US" smtClean="0"/>
              <a:pPr/>
              <a:t>1/20/2010</a:t>
            </a:fld>
            <a:endParaRPr lang="en-US"/>
          </a:p>
        </p:txBody>
      </p:sp>
      <p:sp>
        <p:nvSpPr>
          <p:cNvPr id="8" name="Espace réservé du pied de page 7"/>
          <p:cNvSpPr>
            <a:spLocks noGrp="1"/>
          </p:cNvSpPr>
          <p:nvPr>
            <p:ph type="ftr" sz="quarter" idx="11"/>
          </p:nvPr>
        </p:nvSpPr>
        <p:spPr/>
        <p:txBody>
          <a:bodyPr/>
          <a:lstStyle/>
          <a:p>
            <a:endParaRPr kumimoji="0" lang="en-US" dirty="0"/>
          </a:p>
        </p:txBody>
      </p:sp>
      <p:sp>
        <p:nvSpPr>
          <p:cNvPr id="9" name="Espace réservé du numéro de diapositive 8"/>
          <p:cNvSpPr>
            <a:spLocks noGrp="1"/>
          </p:cNvSpPr>
          <p:nvPr>
            <p:ph type="sldNum" sz="quarter" idx="12"/>
          </p:nvPr>
        </p:nvSpPr>
        <p:spPr/>
        <p:txBody>
          <a:bodyPr/>
          <a:lstStyle/>
          <a:p>
            <a:fld id="{042AED99-7FB4-404E-8A97-64753DCE42EC}" type="slidenum">
              <a:rPr kumimoji="0" lang="en-US" smtClean="0"/>
              <a:pPr/>
              <a:t>‹N°›</a:t>
            </a:fld>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fld id="{47C9B81F-C347-4BEF-BFDF-29C42F48304A}" type="datetimeFigureOut">
              <a:rPr lang="en-US" smtClean="0"/>
              <a:pPr/>
              <a:t>1/20/2010</a:t>
            </a:fld>
            <a:endParaRPr lang="en-US"/>
          </a:p>
        </p:txBody>
      </p:sp>
      <p:sp>
        <p:nvSpPr>
          <p:cNvPr id="4" name="Espace réservé du pied de page 3"/>
          <p:cNvSpPr>
            <a:spLocks noGrp="1"/>
          </p:cNvSpPr>
          <p:nvPr>
            <p:ph type="ftr" sz="quarter" idx="11"/>
          </p:nvPr>
        </p:nvSpPr>
        <p:spPr/>
        <p:txBody>
          <a:bodyPr/>
          <a:lstStyle/>
          <a:p>
            <a:endParaRPr kumimoji="0" lang="en-US"/>
          </a:p>
        </p:txBody>
      </p:sp>
      <p:sp>
        <p:nvSpPr>
          <p:cNvPr id="5" name="Espace réservé du numéro de diapositive 4"/>
          <p:cNvSpPr>
            <a:spLocks noGrp="1"/>
          </p:cNvSpPr>
          <p:nvPr>
            <p:ph type="sldNum" sz="quarter" idx="12"/>
          </p:nvPr>
        </p:nvSpPr>
        <p:spPr/>
        <p:txBody>
          <a:bodyPr/>
          <a:lstStyle/>
          <a:p>
            <a:fld id="{042AED99-7FB4-404E-8A97-64753DCE42EC}" type="slidenum">
              <a:rPr kumimoji="0" lang="en-US" smtClean="0"/>
              <a:pPr/>
              <a:t>‹N°›</a:t>
            </a:fld>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47C9B81F-C347-4BEF-BFDF-29C42F48304A}" type="datetimeFigureOut">
              <a:rPr lang="en-US" smtClean="0"/>
              <a:pPr/>
              <a:t>1/20/2010</a:t>
            </a:fld>
            <a:endParaRPr lang="en-US"/>
          </a:p>
        </p:txBody>
      </p:sp>
      <p:sp>
        <p:nvSpPr>
          <p:cNvPr id="3" name="Espace réservé du pied de page 2"/>
          <p:cNvSpPr>
            <a:spLocks noGrp="1"/>
          </p:cNvSpPr>
          <p:nvPr>
            <p:ph type="ftr" sz="quarter" idx="11"/>
          </p:nvPr>
        </p:nvSpPr>
        <p:spPr/>
        <p:txBody>
          <a:bodyPr/>
          <a:lstStyle/>
          <a:p>
            <a:endParaRPr kumimoji="0" lang="en-US"/>
          </a:p>
        </p:txBody>
      </p:sp>
      <p:sp>
        <p:nvSpPr>
          <p:cNvPr id="4" name="Espace réservé du numéro de diapositive 3"/>
          <p:cNvSpPr>
            <a:spLocks noGrp="1"/>
          </p:cNvSpPr>
          <p:nvPr>
            <p:ph type="sldNum" sz="quarter" idx="12"/>
          </p:nvPr>
        </p:nvSpPr>
        <p:spPr/>
        <p:txBody>
          <a:bodyPr/>
          <a:lstStyle/>
          <a:p>
            <a:fld id="{042AED99-7FB4-404E-8A97-64753DCE42EC}" type="slidenum">
              <a:rPr kumimoji="0" lang="en-US" smtClean="0"/>
              <a:pPr/>
              <a:t>‹N°›</a:t>
            </a:fld>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47C9B81F-C347-4BEF-BFDF-29C42F48304A}" type="datetimeFigureOut">
              <a:rPr lang="en-US" smtClean="0"/>
              <a:pPr/>
              <a:t>1/20/2010</a:t>
            </a:fld>
            <a:endParaRPr lang="en-US"/>
          </a:p>
        </p:txBody>
      </p:sp>
      <p:sp>
        <p:nvSpPr>
          <p:cNvPr id="6" name="Espace réservé du pied de page 5"/>
          <p:cNvSpPr>
            <a:spLocks noGrp="1"/>
          </p:cNvSpPr>
          <p:nvPr>
            <p:ph type="ftr" sz="quarter" idx="11"/>
          </p:nvPr>
        </p:nvSpPr>
        <p:spPr/>
        <p:txBody>
          <a:bodyPr/>
          <a:lstStyle/>
          <a:p>
            <a:endParaRPr kumimoji="0" lang="en-US"/>
          </a:p>
        </p:txBody>
      </p:sp>
      <p:sp>
        <p:nvSpPr>
          <p:cNvPr id="7" name="Espace réservé du numéro de diapositive 6"/>
          <p:cNvSpPr>
            <a:spLocks noGrp="1"/>
          </p:cNvSpPr>
          <p:nvPr>
            <p:ph type="sldNum" sz="quarter" idx="12"/>
          </p:nvPr>
        </p:nvSpPr>
        <p:spPr/>
        <p:txBody>
          <a:bodyPr/>
          <a:lstStyle/>
          <a:p>
            <a:fld id="{042AED99-7FB4-404E-8A97-64753DCE42EC}" type="slidenum">
              <a:rPr kumimoji="0" lang="en-US" smtClean="0"/>
              <a:pPr/>
              <a:t>‹N°›</a:t>
            </a:fld>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9" name="Rogner et arrondir un rectangle à un seul coin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Triangle rect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r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fr-FR" smtClean="0"/>
              <a:t>Cliquez pour modifier le style du titre</a:t>
            </a:r>
            <a:endParaRPr kumimoji="0" lang="en-US"/>
          </a:p>
        </p:txBody>
      </p:sp>
      <p:sp>
        <p:nvSpPr>
          <p:cNvPr id="4" name="Espace réservé du texte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p:txBody>
          <a:bodyPr/>
          <a:lstStyle/>
          <a:p>
            <a:fld id="{47C9B81F-C347-4BEF-BFDF-29C42F48304A}" type="datetimeFigureOut">
              <a:rPr lang="en-US" smtClean="0"/>
              <a:pPr/>
              <a:t>1/20/2010</a:t>
            </a:fld>
            <a:endParaRPr lang="en-US"/>
          </a:p>
        </p:txBody>
      </p:sp>
      <p:sp>
        <p:nvSpPr>
          <p:cNvPr id="6" name="Espace réservé du pied de page 5"/>
          <p:cNvSpPr>
            <a:spLocks noGrp="1"/>
          </p:cNvSpPr>
          <p:nvPr>
            <p:ph type="ftr" sz="quarter" idx="11"/>
          </p:nvPr>
        </p:nvSpPr>
        <p:spPr/>
        <p:txBody>
          <a:bodyPr/>
          <a:lstStyle/>
          <a:p>
            <a:endParaRPr kumimoji="0" lang="en-US"/>
          </a:p>
        </p:txBody>
      </p:sp>
      <p:sp>
        <p:nvSpPr>
          <p:cNvPr id="7" name="Espace réservé du numéro de diapositive 6"/>
          <p:cNvSpPr>
            <a:spLocks noGrp="1"/>
          </p:cNvSpPr>
          <p:nvPr>
            <p:ph type="sldNum" sz="quarter" idx="12"/>
          </p:nvPr>
        </p:nvSpPr>
        <p:spPr>
          <a:xfrm>
            <a:off x="8077200" y="6356350"/>
            <a:ext cx="609600" cy="365125"/>
          </a:xfrm>
        </p:spPr>
        <p:txBody>
          <a:bodyPr/>
          <a:lstStyle/>
          <a:p>
            <a:fld id="{042AED99-7FB4-404E-8A97-64753DCE42EC}" type="slidenum">
              <a:rPr kumimoji="0" lang="en-US" smtClean="0"/>
              <a:pPr/>
              <a:t>‹N°›</a:t>
            </a:fld>
            <a:endParaRPr kumimoji="0" lang="en-US"/>
          </a:p>
        </p:txBody>
      </p:sp>
      <p:sp>
        <p:nvSpPr>
          <p:cNvPr id="3" name="Espace réservé pour une image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fr-FR" smtClean="0"/>
              <a:t>Cliquez sur l'icône pour ajouter une image</a:t>
            </a:r>
            <a:endParaRPr kumimoji="0" lang="en-US" dirty="0"/>
          </a:p>
        </p:txBody>
      </p:sp>
      <p:sp>
        <p:nvSpPr>
          <p:cNvPr id="10" name="Forme libre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orme libre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80000"/>
            <a:lum/>
          </a:blip>
          <a:srcRect/>
          <a:stretch>
            <a:fillRect/>
          </a:stretch>
        </a:blipFill>
        <a:effectLst/>
      </p:bgPr>
    </p:bg>
    <p:spTree>
      <p:nvGrpSpPr>
        <p:cNvPr id="1" name=""/>
        <p:cNvGrpSpPr/>
        <p:nvPr/>
      </p:nvGrpSpPr>
      <p:grpSpPr>
        <a:xfrm>
          <a:off x="0" y="0"/>
          <a:ext cx="0" cy="0"/>
          <a:chOff x="0" y="0"/>
          <a:chExt cx="0" cy="0"/>
        </a:xfrm>
      </p:grpSpPr>
      <p:sp>
        <p:nvSpPr>
          <p:cNvPr id="7" name="Forme libre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orme libre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Espace réservé du titre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fr-FR" smtClean="0"/>
              <a:t>Cliquez pour modifier le style du titre</a:t>
            </a:r>
            <a:endParaRPr kumimoji="0" lang="en-US"/>
          </a:p>
        </p:txBody>
      </p:sp>
      <p:sp>
        <p:nvSpPr>
          <p:cNvPr id="30" name="Espace réservé du texte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0" name="Espace réservé de la date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7C9B81F-C347-4BEF-BFDF-29C42F48304A}" type="datetimeFigureOut">
              <a:rPr lang="en-US" smtClean="0"/>
              <a:pPr/>
              <a:t>1/20/2010</a:t>
            </a:fld>
            <a:endParaRPr lang="en-US" dirty="0">
              <a:solidFill>
                <a:schemeClr val="tx2">
                  <a:shade val="90000"/>
                </a:schemeClr>
              </a:solidFill>
            </a:endParaRPr>
          </a:p>
        </p:txBody>
      </p:sp>
      <p:sp>
        <p:nvSpPr>
          <p:cNvPr id="22" name="Espace réservé du pied de page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lgn="l" eaLnBrk="1" latinLnBrk="0" hangingPunct="1"/>
            <a:endParaRPr kumimoji="0" lang="en-US" dirty="0">
              <a:solidFill>
                <a:schemeClr val="tx2">
                  <a:shade val="90000"/>
                </a:schemeClr>
              </a:solidFill>
            </a:endParaRPr>
          </a:p>
        </p:txBody>
      </p:sp>
      <p:sp>
        <p:nvSpPr>
          <p:cNvPr id="18" name="Espace réservé du numéro de diapositive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42AED99-7FB4-404E-8A97-64753DCE42EC}" type="slidenum">
              <a:rPr kumimoji="0" lang="en-US" smtClean="0"/>
              <a:pPr/>
              <a:t>‹N°›</a:t>
            </a:fld>
            <a:endParaRPr kumimoji="0" lang="en-US" dirty="0">
              <a:solidFill>
                <a:schemeClr val="tx2">
                  <a:shade val="90000"/>
                </a:schemeClr>
              </a:solidFill>
            </a:endParaRPr>
          </a:p>
        </p:txBody>
      </p:sp>
      <p:grpSp>
        <p:nvGrpSpPr>
          <p:cNvPr id="2" name="Groupe 1"/>
          <p:cNvGrpSpPr/>
          <p:nvPr/>
        </p:nvGrpSpPr>
        <p:grpSpPr>
          <a:xfrm>
            <a:off x="-19017" y="202408"/>
            <a:ext cx="9180548" cy="649224"/>
            <a:chOff x="-19045" y="216550"/>
            <a:chExt cx="9180548" cy="649224"/>
          </a:xfrm>
        </p:grpSpPr>
        <p:sp>
          <p:nvSpPr>
            <p:cNvPr id="12" name="Forme libre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orme libre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6.xml"/><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10.jpeg"/><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3.png"/><Relationship Id="rId1" Type="http://schemas.openxmlformats.org/officeDocument/2006/relationships/slideLayout" Target="../slideLayouts/slideLayout3.xml"/><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7.xml"/><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diagramColors" Target="../diagrams/colors8.xml"/><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23.jpeg"/><Relationship Id="rId4" Type="http://schemas.openxmlformats.org/officeDocument/2006/relationships/hyperlink" Target="http://www.constantine.free.fr/images/divers/chutes3.jpg"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2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9.xml"/><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7.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11.xml"/><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12.xml"/><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13.xml"/><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14.xml"/><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15.xml"/><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3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39.jpeg"/><Relationship Id="rId4" Type="http://schemas.openxmlformats.org/officeDocument/2006/relationships/image" Target="../media/image38.jpeg"/></Relationships>
</file>

<file path=ppt/slides/_rels/slide39.xml.rels><?xml version="1.0" encoding="UTF-8" standalone="yes"?>
<Relationships xmlns="http://schemas.openxmlformats.org/package/2006/relationships"><Relationship Id="rId3" Type="http://schemas.openxmlformats.org/officeDocument/2006/relationships/diagramData" Target="../diagrams/data16.xml"/><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diagramData" Target="../diagrams/data17.xml"/><Relationship Id="rId7" Type="http://schemas.openxmlformats.org/officeDocument/2006/relationships/image" Target="../media/image40.jpe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41.xml.rels><?xml version="1.0" encoding="UTF-8" standalone="yes"?>
<Relationships xmlns="http://schemas.openxmlformats.org/package/2006/relationships"><Relationship Id="rId3" Type="http://schemas.openxmlformats.org/officeDocument/2006/relationships/diagramData" Target="../diagrams/data18.xml"/><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s>
</file>

<file path=ppt/slides/_rels/slide42.xml.rels><?xml version="1.0" encoding="UTF-8" standalone="yes"?>
<Relationships xmlns="http://schemas.openxmlformats.org/package/2006/relationships"><Relationship Id="rId3" Type="http://schemas.openxmlformats.org/officeDocument/2006/relationships/diagramData" Target="../diagrams/data19.xml"/><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diagramColors" Target="../diagrams/colors19.xml"/><Relationship Id="rId5" Type="http://schemas.openxmlformats.org/officeDocument/2006/relationships/diagramQuickStyle" Target="../diagrams/quickStyle19.xml"/><Relationship Id="rId4" Type="http://schemas.openxmlformats.org/officeDocument/2006/relationships/diagramLayout" Target="../diagrams/layout19.xml"/></Relationships>
</file>

<file path=ppt/slides/_rels/slide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diagramData" Target="../diagrams/data3.xml"/><Relationship Id="rId7" Type="http://schemas.openxmlformats.org/officeDocument/2006/relationships/image" Target="../media/image6.jpeg"/><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 Id="rId9"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4.xml"/><Relationship Id="rId2" Type="http://schemas.openxmlformats.org/officeDocument/2006/relationships/image" Target="../media/image3.png"/><Relationship Id="rId1" Type="http://schemas.openxmlformats.org/officeDocument/2006/relationships/slideLayout" Target="../slideLayouts/slideLayout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diagramColors" Target="../diagrams/colors5.xml"/><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Image1.png"/>
          <p:cNvPicPr>
            <a:picLocks noChangeAspect="1"/>
          </p:cNvPicPr>
          <p:nvPr/>
        </p:nvPicPr>
        <p:blipFill>
          <a:blip r:embed="rId2"/>
          <a:stretch>
            <a:fillRect/>
          </a:stretch>
        </p:blipFill>
        <p:spPr>
          <a:xfrm>
            <a:off x="-32" y="0"/>
            <a:ext cx="9144032" cy="6858000"/>
          </a:xfrm>
          <a:prstGeom prst="rect">
            <a:avLst/>
          </a:prstGeom>
        </p:spPr>
      </p:pic>
      <p:sp>
        <p:nvSpPr>
          <p:cNvPr id="2" name="Titre 1"/>
          <p:cNvSpPr>
            <a:spLocks noGrp="1"/>
          </p:cNvSpPr>
          <p:nvPr>
            <p:ph type="title"/>
          </p:nvPr>
        </p:nvSpPr>
        <p:spPr>
          <a:xfrm>
            <a:off x="857224" y="0"/>
            <a:ext cx="7772400" cy="1362456"/>
          </a:xfrm>
        </p:spPr>
        <p:txBody>
          <a:bodyPr/>
          <a:lstStyle/>
          <a:p>
            <a:pPr algn="ctr"/>
            <a:r>
              <a:rPr lang="fr-FR" sz="2000" dirty="0" smtClean="0">
                <a:solidFill>
                  <a:srgbClr val="FF0000"/>
                </a:solidFill>
                <a:latin typeface="Algerian" pitchFamily="82" charset="0"/>
              </a:rPr>
              <a:t>Ministère de l’enseignement supérieur</a:t>
            </a:r>
            <a:br>
              <a:rPr lang="fr-FR" sz="2000" dirty="0" smtClean="0">
                <a:solidFill>
                  <a:srgbClr val="FF0000"/>
                </a:solidFill>
                <a:latin typeface="Algerian" pitchFamily="82" charset="0"/>
              </a:rPr>
            </a:br>
            <a:r>
              <a:rPr lang="fr-FR" sz="2000" dirty="0" smtClean="0">
                <a:solidFill>
                  <a:srgbClr val="FF0000"/>
                </a:solidFill>
                <a:latin typeface="Algerian" pitchFamily="82" charset="0"/>
              </a:rPr>
              <a:t>Université Mentouri –Constantine-</a:t>
            </a:r>
            <a:br>
              <a:rPr lang="fr-FR" sz="2000" dirty="0" smtClean="0">
                <a:solidFill>
                  <a:srgbClr val="FF0000"/>
                </a:solidFill>
                <a:latin typeface="Algerian" pitchFamily="82" charset="0"/>
              </a:rPr>
            </a:br>
            <a:r>
              <a:rPr lang="fr-FR" sz="2000" dirty="0" smtClean="0">
                <a:solidFill>
                  <a:srgbClr val="FF0000"/>
                </a:solidFill>
                <a:latin typeface="Algerian" pitchFamily="82" charset="0"/>
              </a:rPr>
              <a:t>Faculté des sciences de la terre</a:t>
            </a:r>
            <a:br>
              <a:rPr lang="fr-FR" sz="2000" dirty="0" smtClean="0">
                <a:solidFill>
                  <a:srgbClr val="FF0000"/>
                </a:solidFill>
                <a:latin typeface="Algerian" pitchFamily="82" charset="0"/>
              </a:rPr>
            </a:br>
            <a:r>
              <a:rPr lang="fr-FR" sz="2000" dirty="0" smtClean="0">
                <a:solidFill>
                  <a:srgbClr val="FF0000"/>
                </a:solidFill>
                <a:latin typeface="Algerian" pitchFamily="82" charset="0"/>
              </a:rPr>
              <a:t>Gestion et techniques urbaines</a:t>
            </a:r>
            <a:endParaRPr lang="fr-FR" sz="2000" dirty="0">
              <a:solidFill>
                <a:srgbClr val="FF0000"/>
              </a:solidFill>
              <a:latin typeface="Algerian" pitchFamily="82" charset="0"/>
            </a:endParaRPr>
          </a:p>
        </p:txBody>
      </p:sp>
      <p:sp>
        <p:nvSpPr>
          <p:cNvPr id="3" name="Espace réservé du texte 2"/>
          <p:cNvSpPr>
            <a:spLocks noGrp="1"/>
          </p:cNvSpPr>
          <p:nvPr>
            <p:ph type="body" idx="1"/>
          </p:nvPr>
        </p:nvSpPr>
        <p:spPr>
          <a:xfrm>
            <a:off x="571472" y="1928802"/>
            <a:ext cx="7772400" cy="1509712"/>
          </a:xfrm>
        </p:spPr>
        <p:txBody>
          <a:bodyPr>
            <a:normAutofit/>
          </a:bodyPr>
          <a:lstStyle/>
          <a:p>
            <a:r>
              <a:rPr lang="fr-FR" sz="3200" i="1" u="sng" dirty="0" smtClean="0">
                <a:latin typeface="Monotype Corsiva" pitchFamily="66" charset="0"/>
              </a:rPr>
              <a:t>Thème :</a:t>
            </a:r>
          </a:p>
        </p:txBody>
      </p:sp>
      <p:sp>
        <p:nvSpPr>
          <p:cNvPr id="4" name="Rectangle 3"/>
          <p:cNvSpPr/>
          <p:nvPr/>
        </p:nvSpPr>
        <p:spPr>
          <a:xfrm>
            <a:off x="357158" y="2395264"/>
            <a:ext cx="8286808" cy="4462760"/>
          </a:xfrm>
          <a:prstGeom prst="rect">
            <a:avLst/>
          </a:prstGeom>
          <a:noFill/>
        </p:spPr>
        <p:txBody>
          <a:bodyPr wrap="squar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fr-FR" sz="7200" b="1" cap="none" spc="0" dirty="0" smtClean="0">
                <a:ln w="50800"/>
                <a:solidFill>
                  <a:schemeClr val="bg1">
                    <a:shade val="50000"/>
                  </a:schemeClr>
                </a:solidFill>
                <a:effectLst/>
                <a:latin typeface="Monotype Corsiva" pitchFamily="66" charset="0"/>
              </a:rPr>
              <a:t>Le patrimoine urbain</a:t>
            </a:r>
          </a:p>
          <a:p>
            <a:endParaRPr lang="fr-FR" sz="2000" b="1" cap="none" spc="0" dirty="0" smtClean="0">
              <a:ln w="50800"/>
              <a:solidFill>
                <a:schemeClr val="bg1">
                  <a:shade val="50000"/>
                </a:schemeClr>
              </a:solidFill>
              <a:effectLst/>
            </a:endParaRPr>
          </a:p>
          <a:p>
            <a:r>
              <a:rPr lang="fr-FR" sz="2000" b="1" i="1" u="sng" cap="none" spc="0" dirty="0" smtClean="0">
                <a:ln w="50800"/>
                <a:solidFill>
                  <a:srgbClr val="FF0000"/>
                </a:solidFill>
                <a:effectLst/>
              </a:rPr>
              <a:t>Elaboré par:</a:t>
            </a:r>
            <a:r>
              <a:rPr lang="fr-FR" sz="2000" b="1" i="1" cap="none" spc="0" dirty="0" smtClean="0">
                <a:ln w="50800"/>
                <a:solidFill>
                  <a:srgbClr val="FF0000"/>
                </a:solidFill>
                <a:effectLst/>
              </a:rPr>
              <a:t>                                                                  </a:t>
            </a:r>
            <a:r>
              <a:rPr lang="fr-FR" sz="2000" b="1" i="1" u="sng" cap="none" spc="0" dirty="0" smtClean="0">
                <a:ln w="50800"/>
                <a:solidFill>
                  <a:srgbClr val="FF0000"/>
                </a:solidFill>
                <a:effectLst/>
              </a:rPr>
              <a:t>Dirigé par :</a:t>
            </a:r>
          </a:p>
          <a:p>
            <a:endParaRPr lang="fr-FR" sz="2000" b="1" cap="none" spc="0" dirty="0" smtClean="0">
              <a:ln w="50800"/>
              <a:solidFill>
                <a:schemeClr val="bg1">
                  <a:shade val="50000"/>
                </a:schemeClr>
              </a:solidFill>
              <a:effectLst/>
              <a:latin typeface="Monotype Corsiva" pitchFamily="66" charset="0"/>
            </a:endParaRPr>
          </a:p>
          <a:p>
            <a:pPr marL="342900" indent="-342900">
              <a:buFont typeface="+mj-lt"/>
              <a:buAutoNum type="arabicPeriod"/>
            </a:pPr>
            <a:r>
              <a:rPr lang="fr-FR" sz="2000" b="1" dirty="0" smtClean="0">
                <a:ln w="50800"/>
                <a:solidFill>
                  <a:schemeClr val="bg1">
                    <a:shade val="50000"/>
                  </a:schemeClr>
                </a:solidFill>
                <a:latin typeface="Monotype Corsiva" pitchFamily="66" charset="0"/>
              </a:rPr>
              <a:t>TAYEB Lyes                                                          Mme : ACHERARD Sabrina</a:t>
            </a:r>
          </a:p>
          <a:p>
            <a:pPr marL="342900" indent="-342900">
              <a:buFont typeface="+mj-lt"/>
              <a:buAutoNum type="arabicPeriod"/>
            </a:pPr>
            <a:r>
              <a:rPr lang="fr-FR" sz="2000" b="1" cap="none" spc="0" dirty="0" smtClean="0">
                <a:ln w="50800"/>
                <a:solidFill>
                  <a:schemeClr val="bg1">
                    <a:shade val="50000"/>
                  </a:schemeClr>
                </a:solidFill>
                <a:effectLst/>
                <a:latin typeface="Monotype Corsiva" pitchFamily="66" charset="0"/>
              </a:rPr>
              <a:t>BOUMAZA Karim</a:t>
            </a:r>
          </a:p>
          <a:p>
            <a:pPr marL="342900" indent="-342900">
              <a:buFont typeface="+mj-lt"/>
              <a:buAutoNum type="arabicPeriod"/>
            </a:pPr>
            <a:r>
              <a:rPr lang="fr-FR" sz="2000" b="1" dirty="0" smtClean="0">
                <a:ln w="50800"/>
                <a:solidFill>
                  <a:schemeClr val="bg1">
                    <a:shade val="50000"/>
                  </a:schemeClr>
                </a:solidFill>
                <a:latin typeface="Monotype Corsiva" pitchFamily="66" charset="0"/>
              </a:rPr>
              <a:t>ALLOUL Fateh                  </a:t>
            </a:r>
          </a:p>
          <a:p>
            <a:pPr marL="342900" indent="-342900">
              <a:buFont typeface="+mj-lt"/>
              <a:buAutoNum type="arabicPeriod"/>
            </a:pPr>
            <a:r>
              <a:rPr lang="fr-FR" sz="2000" b="1" cap="none" spc="0" dirty="0" smtClean="0">
                <a:ln w="50800"/>
                <a:solidFill>
                  <a:schemeClr val="bg1">
                    <a:shade val="50000"/>
                  </a:schemeClr>
                </a:solidFill>
                <a:effectLst/>
                <a:latin typeface="Monotype Corsiva" pitchFamily="66" charset="0"/>
              </a:rPr>
              <a:t>AZIBI Salim</a:t>
            </a:r>
          </a:p>
          <a:p>
            <a:pPr marL="342900" indent="-342900">
              <a:buFont typeface="+mj-lt"/>
              <a:buAutoNum type="arabicPeriod"/>
            </a:pPr>
            <a:r>
              <a:rPr lang="fr-FR" sz="2000" b="1" dirty="0" smtClean="0">
                <a:ln w="50800"/>
                <a:solidFill>
                  <a:schemeClr val="bg1">
                    <a:shade val="50000"/>
                  </a:schemeClr>
                </a:solidFill>
                <a:latin typeface="Monotype Corsiva" pitchFamily="66" charset="0"/>
              </a:rPr>
              <a:t>IDIR Haçene</a:t>
            </a:r>
          </a:p>
          <a:p>
            <a:pPr marL="342900" indent="-342900"/>
            <a:r>
              <a:rPr lang="fr-FR" sz="2000" b="1" cap="none" spc="0" dirty="0" smtClean="0">
                <a:ln w="50800"/>
                <a:solidFill>
                  <a:schemeClr val="bg1">
                    <a:shade val="50000"/>
                  </a:schemeClr>
                </a:solidFill>
                <a:effectLst/>
                <a:latin typeface="Monotype Corsiva" pitchFamily="66" charset="0"/>
              </a:rPr>
              <a:t>                                                Année universitaire : 2009/201O</a:t>
            </a:r>
          </a:p>
          <a:p>
            <a:endParaRPr lang="fr-FR" sz="1600" b="1" cap="none" spc="0" dirty="0" smtClean="0">
              <a:ln w="50800"/>
              <a:solidFill>
                <a:schemeClr val="bg1">
                  <a:shade val="50000"/>
                </a:schemeClr>
              </a:solidFill>
              <a:effectLst/>
              <a:latin typeface="Monotype Corsiva" pitchFamily="66" charset="0"/>
            </a:endParaRPr>
          </a:p>
          <a:p>
            <a:pPr algn="ctr"/>
            <a:endParaRPr lang="fr-FR" sz="1600" b="1" cap="none" spc="0" dirty="0">
              <a:ln w="50800"/>
              <a:solidFill>
                <a:schemeClr val="bg1">
                  <a:shade val="50000"/>
                </a:schemeClr>
              </a:solidFill>
              <a:effectLst/>
              <a:latin typeface="Monotype Corsiva"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05"/>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 calcmode="lin" valueType="num">
                                      <p:cBhvr>
                                        <p:cTn id="9" dur="500" fill="hold"/>
                                        <p:tgtEl>
                                          <p:spTgt spid="2"/>
                                        </p:tgtEl>
                                        <p:attrNameLst>
                                          <p:attrName>ppt_x</p:attrName>
                                        </p:attrNameLst>
                                      </p:cBhvr>
                                      <p:tavLst>
                                        <p:tav tm="0">
                                          <p:val>
                                            <p:strVal val="#ppt_x-.2"/>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animEffect transition="in" filter="fade">
                                      <p:cBhvr>
                                        <p:cTn id="11" dur="500"/>
                                        <p:tgtEl>
                                          <p:spTgt spid="2"/>
                                        </p:tgtEl>
                                      </p:cBhvr>
                                    </p:animEffect>
                                  </p:childTnLst>
                                </p:cTn>
                              </p:par>
                              <p:par>
                                <p:cTn id="12" presetID="13" presetClass="entr" presetSubtype="16" fill="hold" nodeType="with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plus(in)">
                                      <p:cBhvr>
                                        <p:cTn id="14" dur="2000"/>
                                        <p:tgtEl>
                                          <p:spTgt spid="4">
                                            <p:txEl>
                                              <p:pRg st="2" end="2"/>
                                            </p:txEl>
                                          </p:spTgt>
                                        </p:tgtEl>
                                      </p:cBhvr>
                                    </p:animEffect>
                                  </p:childTnLst>
                                </p:cTn>
                              </p:par>
                              <p:par>
                                <p:cTn id="15" presetID="15" presetClass="entr" presetSubtype="0" fill="hold" nodeType="with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 calcmode="lin" valueType="num">
                                      <p:cBhvr>
                                        <p:cTn id="1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8" dur="1000" fill="hold"/>
                                        <p:tgtEl>
                                          <p:spTgt spid="4">
                                            <p:txEl>
                                              <p:pRg st="0" end="0"/>
                                            </p:txEl>
                                          </p:spTgt>
                                        </p:tgtEl>
                                        <p:attrNameLst>
                                          <p:attrName>ppt_h</p:attrName>
                                        </p:attrNameLst>
                                      </p:cBhvr>
                                      <p:tavLst>
                                        <p:tav tm="0">
                                          <p:val>
                                            <p:fltVal val="0"/>
                                          </p:val>
                                        </p:tav>
                                        <p:tav tm="100000">
                                          <p:val>
                                            <p:strVal val="#ppt_h"/>
                                          </p:val>
                                        </p:tav>
                                      </p:tavLst>
                                    </p:anim>
                                    <p:anim calcmode="lin" valueType="num">
                                      <p:cBhvr>
                                        <p:cTn id="19" dur="1000" fill="hold"/>
                                        <p:tgtEl>
                                          <p:spTgt spid="4">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4">
                                            <p:txEl>
                                              <p:pRg st="0" end="0"/>
                                            </p:txEl>
                                          </p:spTgt>
                                        </p:tgtEl>
                                        <p:attrNameLst>
                                          <p:attrName>ppt_y</p:attrName>
                                        </p:attrNameLst>
                                      </p:cBhvr>
                                      <p:tavLst>
                                        <p:tav tm="0" fmla="#ppt_y+(sin(-2*pi*(1-$))*-#ppt_x+cos(-2*pi*(1-$))*(1-#ppt_y))*(1-$)">
                                          <p:val>
                                            <p:fltVal val="0"/>
                                          </p:val>
                                        </p:tav>
                                        <p:tav tm="100000">
                                          <p:val>
                                            <p:fltVal val="1"/>
                                          </p:val>
                                        </p:tav>
                                      </p:tavLst>
                                    </p:anim>
                                  </p:childTnLst>
                                </p:cTn>
                              </p:par>
                              <p:par>
                                <p:cTn id="21" presetID="13" presetClass="entr" presetSubtype="16" fill="hold" nodeType="with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plus(in)">
                                      <p:cBhvr>
                                        <p:cTn id="23" dur="2000"/>
                                        <p:tgtEl>
                                          <p:spTgt spid="4">
                                            <p:txEl>
                                              <p:pRg st="4" end="4"/>
                                            </p:txEl>
                                          </p:spTgt>
                                        </p:tgtEl>
                                      </p:cBhvr>
                                    </p:animEffect>
                                  </p:childTnLst>
                                </p:cTn>
                              </p:par>
                              <p:par>
                                <p:cTn id="24" presetID="13" presetClass="entr" presetSubtype="16" fill="hold" nodeType="withEffect">
                                  <p:stCondLst>
                                    <p:cond delay="0"/>
                                  </p:stCondLst>
                                  <p:childTnLst>
                                    <p:set>
                                      <p:cBhvr>
                                        <p:cTn id="25" dur="1" fill="hold">
                                          <p:stCondLst>
                                            <p:cond delay="0"/>
                                          </p:stCondLst>
                                        </p:cTn>
                                        <p:tgtEl>
                                          <p:spTgt spid="4">
                                            <p:txEl>
                                              <p:pRg st="5" end="5"/>
                                            </p:txEl>
                                          </p:spTgt>
                                        </p:tgtEl>
                                        <p:attrNameLst>
                                          <p:attrName>style.visibility</p:attrName>
                                        </p:attrNameLst>
                                      </p:cBhvr>
                                      <p:to>
                                        <p:strVal val="visible"/>
                                      </p:to>
                                    </p:set>
                                    <p:animEffect transition="in" filter="plus(in)">
                                      <p:cBhvr>
                                        <p:cTn id="26" dur="2000"/>
                                        <p:tgtEl>
                                          <p:spTgt spid="4">
                                            <p:txEl>
                                              <p:pRg st="5" end="5"/>
                                            </p:txEl>
                                          </p:spTgt>
                                        </p:tgtEl>
                                      </p:cBhvr>
                                    </p:animEffect>
                                  </p:childTnLst>
                                </p:cTn>
                              </p:par>
                              <p:par>
                                <p:cTn id="27" presetID="13" presetClass="entr" presetSubtype="16" fill="hold" nodeType="withEffect">
                                  <p:stCondLst>
                                    <p:cond delay="0"/>
                                  </p:stCondLst>
                                  <p:childTnLst>
                                    <p:set>
                                      <p:cBhvr>
                                        <p:cTn id="28" dur="1" fill="hold">
                                          <p:stCondLst>
                                            <p:cond delay="0"/>
                                          </p:stCondLst>
                                        </p:cTn>
                                        <p:tgtEl>
                                          <p:spTgt spid="4">
                                            <p:txEl>
                                              <p:pRg st="6" end="6"/>
                                            </p:txEl>
                                          </p:spTgt>
                                        </p:tgtEl>
                                        <p:attrNameLst>
                                          <p:attrName>style.visibility</p:attrName>
                                        </p:attrNameLst>
                                      </p:cBhvr>
                                      <p:to>
                                        <p:strVal val="visible"/>
                                      </p:to>
                                    </p:set>
                                    <p:animEffect transition="in" filter="plus(in)">
                                      <p:cBhvr>
                                        <p:cTn id="29" dur="2000"/>
                                        <p:tgtEl>
                                          <p:spTgt spid="4">
                                            <p:txEl>
                                              <p:pRg st="6" end="6"/>
                                            </p:txEl>
                                          </p:spTgt>
                                        </p:tgtEl>
                                      </p:cBhvr>
                                    </p:animEffect>
                                  </p:childTnLst>
                                </p:cTn>
                              </p:par>
                              <p:par>
                                <p:cTn id="30" presetID="13" presetClass="entr" presetSubtype="16" fill="hold" nodeType="withEffect">
                                  <p:stCondLst>
                                    <p:cond delay="0"/>
                                  </p:stCondLst>
                                  <p:childTnLst>
                                    <p:set>
                                      <p:cBhvr>
                                        <p:cTn id="31" dur="1" fill="hold">
                                          <p:stCondLst>
                                            <p:cond delay="0"/>
                                          </p:stCondLst>
                                        </p:cTn>
                                        <p:tgtEl>
                                          <p:spTgt spid="4">
                                            <p:txEl>
                                              <p:pRg st="7" end="7"/>
                                            </p:txEl>
                                          </p:spTgt>
                                        </p:tgtEl>
                                        <p:attrNameLst>
                                          <p:attrName>style.visibility</p:attrName>
                                        </p:attrNameLst>
                                      </p:cBhvr>
                                      <p:to>
                                        <p:strVal val="visible"/>
                                      </p:to>
                                    </p:set>
                                    <p:animEffect transition="in" filter="plus(in)">
                                      <p:cBhvr>
                                        <p:cTn id="32" dur="2000"/>
                                        <p:tgtEl>
                                          <p:spTgt spid="4">
                                            <p:txEl>
                                              <p:pRg st="7" end="7"/>
                                            </p:txEl>
                                          </p:spTgt>
                                        </p:tgtEl>
                                      </p:cBhvr>
                                    </p:animEffect>
                                  </p:childTnLst>
                                </p:cTn>
                              </p:par>
                              <p:par>
                                <p:cTn id="33" presetID="13" presetClass="entr" presetSubtype="16" fill="hold" nodeType="withEffect">
                                  <p:stCondLst>
                                    <p:cond delay="0"/>
                                  </p:stCondLst>
                                  <p:childTnLst>
                                    <p:set>
                                      <p:cBhvr>
                                        <p:cTn id="34" dur="1" fill="hold">
                                          <p:stCondLst>
                                            <p:cond delay="0"/>
                                          </p:stCondLst>
                                        </p:cTn>
                                        <p:tgtEl>
                                          <p:spTgt spid="4">
                                            <p:txEl>
                                              <p:pRg st="8" end="8"/>
                                            </p:txEl>
                                          </p:spTgt>
                                        </p:tgtEl>
                                        <p:attrNameLst>
                                          <p:attrName>style.visibility</p:attrName>
                                        </p:attrNameLst>
                                      </p:cBhvr>
                                      <p:to>
                                        <p:strVal val="visible"/>
                                      </p:to>
                                    </p:set>
                                    <p:animEffect transition="in" filter="plus(in)">
                                      <p:cBhvr>
                                        <p:cTn id="35" dur="2000"/>
                                        <p:tgtEl>
                                          <p:spTgt spid="4">
                                            <p:txEl>
                                              <p:pRg st="8" end="8"/>
                                            </p:txEl>
                                          </p:spTgt>
                                        </p:tgtEl>
                                      </p:cBhvr>
                                    </p:animEffect>
                                  </p:childTnLst>
                                </p:cTn>
                              </p:par>
                              <p:par>
                                <p:cTn id="36" presetID="26" presetClass="entr" presetSubtype="0" fill="hold" nodeType="withEffect">
                                  <p:stCondLst>
                                    <p:cond delay="0"/>
                                  </p:stCondLst>
                                  <p:childTnLst>
                                    <p:set>
                                      <p:cBhvr>
                                        <p:cTn id="37" dur="1" fill="hold">
                                          <p:stCondLst>
                                            <p:cond delay="0"/>
                                          </p:stCondLst>
                                        </p:cTn>
                                        <p:tgtEl>
                                          <p:spTgt spid="4">
                                            <p:txEl>
                                              <p:pRg st="9" end="9"/>
                                            </p:txEl>
                                          </p:spTgt>
                                        </p:tgtEl>
                                        <p:attrNameLst>
                                          <p:attrName>style.visibility</p:attrName>
                                        </p:attrNameLst>
                                      </p:cBhvr>
                                      <p:to>
                                        <p:strVal val="visible"/>
                                      </p:to>
                                    </p:set>
                                    <p:animEffect transition="in" filter="wipe(down)">
                                      <p:cBhvr>
                                        <p:cTn id="38" dur="580">
                                          <p:stCondLst>
                                            <p:cond delay="0"/>
                                          </p:stCondLst>
                                        </p:cTn>
                                        <p:tgtEl>
                                          <p:spTgt spid="4">
                                            <p:txEl>
                                              <p:pRg st="9" end="9"/>
                                            </p:txEl>
                                          </p:spTgt>
                                        </p:tgtEl>
                                      </p:cBhvr>
                                    </p:animEffect>
                                    <p:anim calcmode="lin" valueType="num">
                                      <p:cBhvr>
                                        <p:cTn id="39" dur="1822" tmFilter="0,0; 0.14,0.36; 0.43,0.73; 0.71,0.91; 1.0,1.0">
                                          <p:stCondLst>
                                            <p:cond delay="0"/>
                                          </p:stCondLst>
                                        </p:cTn>
                                        <p:tgtEl>
                                          <p:spTgt spid="4">
                                            <p:txEl>
                                              <p:pRg st="9" end="9"/>
                                            </p:txEl>
                                          </p:spTgt>
                                        </p:tgtEl>
                                        <p:attrNameLst>
                                          <p:attrName>ppt_x</p:attrName>
                                        </p:attrNameLst>
                                      </p:cBhvr>
                                      <p:tavLst>
                                        <p:tav tm="0">
                                          <p:val>
                                            <p:strVal val="#ppt_x-0.25"/>
                                          </p:val>
                                        </p:tav>
                                        <p:tav tm="100000">
                                          <p:val>
                                            <p:strVal val="#ppt_x"/>
                                          </p:val>
                                        </p:tav>
                                      </p:tavLst>
                                    </p:anim>
                                    <p:anim calcmode="lin" valueType="num">
                                      <p:cBhvr>
                                        <p:cTn id="40" dur="664" tmFilter="0.0,0.0; 0.25,0.07; 0.50,0.2; 0.75,0.467; 1.0,1.0">
                                          <p:stCondLst>
                                            <p:cond delay="0"/>
                                          </p:stCondLst>
                                        </p:cTn>
                                        <p:tgtEl>
                                          <p:spTgt spid="4">
                                            <p:txEl>
                                              <p:pRg st="9" end="9"/>
                                            </p:txEl>
                                          </p:spTgt>
                                        </p:tgtEl>
                                        <p:attrNameLst>
                                          <p:attrName>ppt_y</p:attrName>
                                        </p:attrNameLst>
                                      </p:cBhvr>
                                      <p:tavLst>
                                        <p:tav tm="0" fmla="#ppt_y-sin(pi*$)/3">
                                          <p:val>
                                            <p:fltVal val="0.5"/>
                                          </p:val>
                                        </p:tav>
                                        <p:tav tm="100000">
                                          <p:val>
                                            <p:fltVal val="1"/>
                                          </p:val>
                                        </p:tav>
                                      </p:tavLst>
                                    </p:anim>
                                    <p:anim calcmode="lin" valueType="num">
                                      <p:cBhvr>
                                        <p:cTn id="41" dur="664" tmFilter="0, 0; 0.125,0.2665; 0.25,0.4; 0.375,0.465; 0.5,0.5;  0.625,0.535; 0.75,0.6; 0.875,0.7335; 1,1">
                                          <p:stCondLst>
                                            <p:cond delay="664"/>
                                          </p:stCondLst>
                                        </p:cTn>
                                        <p:tgtEl>
                                          <p:spTgt spid="4">
                                            <p:txEl>
                                              <p:pRg st="9" end="9"/>
                                            </p:txEl>
                                          </p:spTgt>
                                        </p:tgtEl>
                                        <p:attrNameLst>
                                          <p:attrName>ppt_y</p:attrName>
                                        </p:attrNameLst>
                                      </p:cBhvr>
                                      <p:tavLst>
                                        <p:tav tm="0" fmla="#ppt_y-sin(pi*$)/9">
                                          <p:val>
                                            <p:fltVal val="0"/>
                                          </p:val>
                                        </p:tav>
                                        <p:tav tm="100000">
                                          <p:val>
                                            <p:fltVal val="1"/>
                                          </p:val>
                                        </p:tav>
                                      </p:tavLst>
                                    </p:anim>
                                    <p:anim calcmode="lin" valueType="num">
                                      <p:cBhvr>
                                        <p:cTn id="42" dur="332" tmFilter="0, 0; 0.125,0.2665; 0.25,0.4; 0.375,0.465; 0.5,0.5;  0.625,0.535; 0.75,0.6; 0.875,0.7335; 1,1">
                                          <p:stCondLst>
                                            <p:cond delay="1324"/>
                                          </p:stCondLst>
                                        </p:cTn>
                                        <p:tgtEl>
                                          <p:spTgt spid="4">
                                            <p:txEl>
                                              <p:pRg st="9" end="9"/>
                                            </p:txEl>
                                          </p:spTgt>
                                        </p:tgtEl>
                                        <p:attrNameLst>
                                          <p:attrName>ppt_y</p:attrName>
                                        </p:attrNameLst>
                                      </p:cBhvr>
                                      <p:tavLst>
                                        <p:tav tm="0" fmla="#ppt_y-sin(pi*$)/27">
                                          <p:val>
                                            <p:fltVal val="0"/>
                                          </p:val>
                                        </p:tav>
                                        <p:tav tm="100000">
                                          <p:val>
                                            <p:fltVal val="1"/>
                                          </p:val>
                                        </p:tav>
                                      </p:tavLst>
                                    </p:anim>
                                    <p:anim calcmode="lin" valueType="num">
                                      <p:cBhvr>
                                        <p:cTn id="43" dur="164" tmFilter="0, 0; 0.125,0.2665; 0.25,0.4; 0.375,0.465; 0.5,0.5;  0.625,0.535; 0.75,0.6; 0.875,0.7335; 1,1">
                                          <p:stCondLst>
                                            <p:cond delay="1656"/>
                                          </p:stCondLst>
                                        </p:cTn>
                                        <p:tgtEl>
                                          <p:spTgt spid="4">
                                            <p:txEl>
                                              <p:pRg st="9" end="9"/>
                                            </p:txEl>
                                          </p:spTgt>
                                        </p:tgtEl>
                                        <p:attrNameLst>
                                          <p:attrName>ppt_y</p:attrName>
                                        </p:attrNameLst>
                                      </p:cBhvr>
                                      <p:tavLst>
                                        <p:tav tm="0" fmla="#ppt_y-sin(pi*$)/81">
                                          <p:val>
                                            <p:fltVal val="0"/>
                                          </p:val>
                                        </p:tav>
                                        <p:tav tm="100000">
                                          <p:val>
                                            <p:fltVal val="1"/>
                                          </p:val>
                                        </p:tav>
                                      </p:tavLst>
                                    </p:anim>
                                    <p:animScale>
                                      <p:cBhvr>
                                        <p:cTn id="44" dur="26">
                                          <p:stCondLst>
                                            <p:cond delay="650"/>
                                          </p:stCondLst>
                                        </p:cTn>
                                        <p:tgtEl>
                                          <p:spTgt spid="4">
                                            <p:txEl>
                                              <p:pRg st="9" end="9"/>
                                            </p:txEl>
                                          </p:spTgt>
                                        </p:tgtEl>
                                      </p:cBhvr>
                                      <p:to x="100000" y="60000"/>
                                    </p:animScale>
                                    <p:animScale>
                                      <p:cBhvr>
                                        <p:cTn id="45" dur="166" decel="50000">
                                          <p:stCondLst>
                                            <p:cond delay="676"/>
                                          </p:stCondLst>
                                        </p:cTn>
                                        <p:tgtEl>
                                          <p:spTgt spid="4">
                                            <p:txEl>
                                              <p:pRg st="9" end="9"/>
                                            </p:txEl>
                                          </p:spTgt>
                                        </p:tgtEl>
                                      </p:cBhvr>
                                      <p:to x="100000" y="100000"/>
                                    </p:animScale>
                                    <p:animScale>
                                      <p:cBhvr>
                                        <p:cTn id="46" dur="26">
                                          <p:stCondLst>
                                            <p:cond delay="1312"/>
                                          </p:stCondLst>
                                        </p:cTn>
                                        <p:tgtEl>
                                          <p:spTgt spid="4">
                                            <p:txEl>
                                              <p:pRg st="9" end="9"/>
                                            </p:txEl>
                                          </p:spTgt>
                                        </p:tgtEl>
                                      </p:cBhvr>
                                      <p:to x="100000" y="80000"/>
                                    </p:animScale>
                                    <p:animScale>
                                      <p:cBhvr>
                                        <p:cTn id="47" dur="166" decel="50000">
                                          <p:stCondLst>
                                            <p:cond delay="1338"/>
                                          </p:stCondLst>
                                        </p:cTn>
                                        <p:tgtEl>
                                          <p:spTgt spid="4">
                                            <p:txEl>
                                              <p:pRg st="9" end="9"/>
                                            </p:txEl>
                                          </p:spTgt>
                                        </p:tgtEl>
                                      </p:cBhvr>
                                      <p:to x="100000" y="100000"/>
                                    </p:animScale>
                                    <p:animScale>
                                      <p:cBhvr>
                                        <p:cTn id="48" dur="26">
                                          <p:stCondLst>
                                            <p:cond delay="1642"/>
                                          </p:stCondLst>
                                        </p:cTn>
                                        <p:tgtEl>
                                          <p:spTgt spid="4">
                                            <p:txEl>
                                              <p:pRg st="9" end="9"/>
                                            </p:txEl>
                                          </p:spTgt>
                                        </p:tgtEl>
                                      </p:cBhvr>
                                      <p:to x="100000" y="90000"/>
                                    </p:animScale>
                                    <p:animScale>
                                      <p:cBhvr>
                                        <p:cTn id="49" dur="166" decel="50000">
                                          <p:stCondLst>
                                            <p:cond delay="1668"/>
                                          </p:stCondLst>
                                        </p:cTn>
                                        <p:tgtEl>
                                          <p:spTgt spid="4">
                                            <p:txEl>
                                              <p:pRg st="9" end="9"/>
                                            </p:txEl>
                                          </p:spTgt>
                                        </p:tgtEl>
                                      </p:cBhvr>
                                      <p:to x="100000" y="100000"/>
                                    </p:animScale>
                                    <p:animScale>
                                      <p:cBhvr>
                                        <p:cTn id="50" dur="26">
                                          <p:stCondLst>
                                            <p:cond delay="1808"/>
                                          </p:stCondLst>
                                        </p:cTn>
                                        <p:tgtEl>
                                          <p:spTgt spid="4">
                                            <p:txEl>
                                              <p:pRg st="9" end="9"/>
                                            </p:txEl>
                                          </p:spTgt>
                                        </p:tgtEl>
                                      </p:cBhvr>
                                      <p:to x="100000" y="95000"/>
                                    </p:animScale>
                                    <p:animScale>
                                      <p:cBhvr>
                                        <p:cTn id="51" dur="166" decel="50000">
                                          <p:stCondLst>
                                            <p:cond delay="1834"/>
                                          </p:stCondLst>
                                        </p:cTn>
                                        <p:tgtEl>
                                          <p:spTgt spid="4">
                                            <p:txEl>
                                              <p:pRg st="9" end="9"/>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Image1.png"/>
          <p:cNvPicPr>
            <a:picLocks noChangeAspect="1"/>
          </p:cNvPicPr>
          <p:nvPr/>
        </p:nvPicPr>
        <p:blipFill>
          <a:blip r:embed="rId2"/>
          <a:stretch>
            <a:fillRect/>
          </a:stretch>
        </p:blipFill>
        <p:spPr>
          <a:xfrm>
            <a:off x="0" y="0"/>
            <a:ext cx="9143999" cy="6858000"/>
          </a:xfrm>
          <a:prstGeom prst="rect">
            <a:avLst/>
          </a:prstGeom>
        </p:spPr>
      </p:pic>
      <p:sp>
        <p:nvSpPr>
          <p:cNvPr id="2" name="Titre 1"/>
          <p:cNvSpPr>
            <a:spLocks noGrp="1"/>
          </p:cNvSpPr>
          <p:nvPr>
            <p:ph type="title"/>
          </p:nvPr>
        </p:nvSpPr>
        <p:spPr>
          <a:xfrm>
            <a:off x="728690" y="142852"/>
            <a:ext cx="7772400" cy="714380"/>
          </a:xfrm>
        </p:spPr>
        <p:style>
          <a:lnRef idx="0">
            <a:scrgbClr r="0" g="0" b="0"/>
          </a:lnRef>
          <a:fillRef idx="1002">
            <a:schemeClr val="dk2"/>
          </a:fillRef>
          <a:effectRef idx="0">
            <a:scrgbClr r="0" g="0" b="0"/>
          </a:effectRef>
          <a:fontRef idx="major"/>
        </p:style>
        <p:txBody>
          <a:bodyPr/>
          <a:lstStyle/>
          <a:p>
            <a:r>
              <a:rPr lang="fr-FR"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0000"/>
                </a:solidFill>
                <a:effectLst>
                  <a:outerShdw blurRad="41275" dist="12700" dir="12000000" algn="tl" rotWithShape="0">
                    <a:srgbClr val="000000">
                      <a:alpha val="40000"/>
                    </a:srgbClr>
                  </a:outerShdw>
                </a:effectLst>
              </a:rPr>
              <a:t>Le patrimoine en Algérie</a:t>
            </a:r>
            <a:endParaRPr lang="fr-FR"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0000"/>
              </a:solidFill>
              <a:effectLst>
                <a:outerShdw blurRad="41275" dist="12700" dir="12000000" algn="tl" rotWithShape="0">
                  <a:srgbClr val="000000">
                    <a:alpha val="40000"/>
                  </a:srgbClr>
                </a:outerShdw>
              </a:effectLst>
            </a:endParaRPr>
          </a:p>
        </p:txBody>
      </p:sp>
      <p:graphicFrame>
        <p:nvGraphicFramePr>
          <p:cNvPr id="4" name="Diagramme 3"/>
          <p:cNvGraphicFramePr/>
          <p:nvPr/>
        </p:nvGraphicFramePr>
        <p:xfrm>
          <a:off x="71438" y="1000108"/>
          <a:ext cx="9001156" cy="58578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2" nodeType="clickEffect">
                                  <p:stCondLst>
                                    <p:cond delay="0"/>
                                  </p:stCondLst>
                                  <p:iterate type="lt">
                                    <p:tmPct val="0"/>
                                  </p:iterate>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80">
                                          <p:stCondLst>
                                            <p:cond delay="0"/>
                                          </p:stCondLst>
                                        </p:cTn>
                                        <p:tgtEl>
                                          <p:spTgt spid="4"/>
                                        </p:tgtEl>
                                      </p:cBhvr>
                                    </p:animEffect>
                                    <p:anim calcmode="lin" valueType="num">
                                      <p:cBhvr>
                                        <p:cTn id="13"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8" dur="26">
                                          <p:stCondLst>
                                            <p:cond delay="650"/>
                                          </p:stCondLst>
                                        </p:cTn>
                                        <p:tgtEl>
                                          <p:spTgt spid="4"/>
                                        </p:tgtEl>
                                      </p:cBhvr>
                                      <p:to x="100000" y="60000"/>
                                    </p:animScale>
                                    <p:animScale>
                                      <p:cBhvr>
                                        <p:cTn id="19" dur="166" decel="50000">
                                          <p:stCondLst>
                                            <p:cond delay="676"/>
                                          </p:stCondLst>
                                        </p:cTn>
                                        <p:tgtEl>
                                          <p:spTgt spid="4"/>
                                        </p:tgtEl>
                                      </p:cBhvr>
                                      <p:to x="100000" y="100000"/>
                                    </p:animScale>
                                    <p:animScale>
                                      <p:cBhvr>
                                        <p:cTn id="20" dur="26">
                                          <p:stCondLst>
                                            <p:cond delay="1312"/>
                                          </p:stCondLst>
                                        </p:cTn>
                                        <p:tgtEl>
                                          <p:spTgt spid="4"/>
                                        </p:tgtEl>
                                      </p:cBhvr>
                                      <p:to x="100000" y="80000"/>
                                    </p:animScale>
                                    <p:animScale>
                                      <p:cBhvr>
                                        <p:cTn id="21" dur="166" decel="50000">
                                          <p:stCondLst>
                                            <p:cond delay="1338"/>
                                          </p:stCondLst>
                                        </p:cTn>
                                        <p:tgtEl>
                                          <p:spTgt spid="4"/>
                                        </p:tgtEl>
                                      </p:cBhvr>
                                      <p:to x="100000" y="100000"/>
                                    </p:animScale>
                                    <p:animScale>
                                      <p:cBhvr>
                                        <p:cTn id="22" dur="26">
                                          <p:stCondLst>
                                            <p:cond delay="1642"/>
                                          </p:stCondLst>
                                        </p:cTn>
                                        <p:tgtEl>
                                          <p:spTgt spid="4"/>
                                        </p:tgtEl>
                                      </p:cBhvr>
                                      <p:to x="100000" y="90000"/>
                                    </p:animScale>
                                    <p:animScale>
                                      <p:cBhvr>
                                        <p:cTn id="23" dur="166" decel="50000">
                                          <p:stCondLst>
                                            <p:cond delay="1668"/>
                                          </p:stCondLst>
                                        </p:cTn>
                                        <p:tgtEl>
                                          <p:spTgt spid="4"/>
                                        </p:tgtEl>
                                      </p:cBhvr>
                                      <p:to x="100000" y="100000"/>
                                    </p:animScale>
                                    <p:animScale>
                                      <p:cBhvr>
                                        <p:cTn id="24" dur="26">
                                          <p:stCondLst>
                                            <p:cond delay="1808"/>
                                          </p:stCondLst>
                                        </p:cTn>
                                        <p:tgtEl>
                                          <p:spTgt spid="4"/>
                                        </p:tgtEl>
                                      </p:cBhvr>
                                      <p:to x="100000" y="95000"/>
                                    </p:animScale>
                                    <p:animScale>
                                      <p:cBhvr>
                                        <p:cTn id="25"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2" animBg="1"/>
      <p:bldGraphic spid="4"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descr="Image1.png"/>
          <p:cNvPicPr>
            <a:picLocks noChangeAspect="1"/>
          </p:cNvPicPr>
          <p:nvPr/>
        </p:nvPicPr>
        <p:blipFill>
          <a:blip r:embed="rId3"/>
          <a:stretch>
            <a:fillRect/>
          </a:stretch>
        </p:blipFill>
        <p:spPr>
          <a:xfrm>
            <a:off x="0" y="-24"/>
            <a:ext cx="9143999" cy="6858000"/>
          </a:xfrm>
          <a:prstGeom prst="rect">
            <a:avLst/>
          </a:prstGeom>
        </p:spPr>
      </p:pic>
      <p:sp>
        <p:nvSpPr>
          <p:cNvPr id="2" name="Titre 1"/>
          <p:cNvSpPr>
            <a:spLocks noGrp="1"/>
          </p:cNvSpPr>
          <p:nvPr>
            <p:ph type="title"/>
          </p:nvPr>
        </p:nvSpPr>
        <p:spPr>
          <a:xfrm>
            <a:off x="514376" y="71414"/>
            <a:ext cx="7772400" cy="393200"/>
          </a:xfrm>
        </p:spPr>
        <p:txBody>
          <a:bodyPr/>
          <a:lstStyle/>
          <a:p>
            <a:pPr algn="ctr"/>
            <a:r>
              <a:rPr lang="fr-FR" sz="3200" i="1" dirty="0" smtClean="0">
                <a:solidFill>
                  <a:srgbClr val="FF0000"/>
                </a:solidFill>
                <a:latin typeface="+mn-lt"/>
              </a:rPr>
              <a:t>Le patrimoine classé en Algérie :</a:t>
            </a:r>
            <a:endParaRPr lang="fr-FR" sz="3200" i="1" dirty="0">
              <a:solidFill>
                <a:srgbClr val="FF0000"/>
              </a:solidFill>
              <a:latin typeface="+mn-lt"/>
            </a:endParaRPr>
          </a:p>
        </p:txBody>
      </p:sp>
      <p:sp>
        <p:nvSpPr>
          <p:cNvPr id="3" name="ZoneTexte 2"/>
          <p:cNvSpPr txBox="1"/>
          <p:nvPr/>
        </p:nvSpPr>
        <p:spPr>
          <a:xfrm>
            <a:off x="214282" y="571480"/>
            <a:ext cx="3286148" cy="369332"/>
          </a:xfrm>
          <a:prstGeom prst="rect">
            <a:avLst/>
          </a:prstGeom>
          <a:noFill/>
        </p:spPr>
        <p:txBody>
          <a:bodyPr wrap="square" rtlCol="0">
            <a:spAutoFit/>
          </a:bodyPr>
          <a:lstStyle/>
          <a:p>
            <a:r>
              <a:rPr lang="fr-FR" i="1" u="sng" dirty="0" smtClean="0">
                <a:solidFill>
                  <a:srgbClr val="C00000"/>
                </a:solidFill>
              </a:rPr>
              <a:t>Echelle internationale :</a:t>
            </a:r>
            <a:endParaRPr lang="fr-FR" i="1" u="sng" dirty="0">
              <a:solidFill>
                <a:srgbClr val="C00000"/>
              </a:solidFill>
            </a:endParaRPr>
          </a:p>
        </p:txBody>
      </p:sp>
      <p:pic>
        <p:nvPicPr>
          <p:cNvPr id="1026" name="Picture 2" descr="F:\Books\La casbah d'Alger\DOC\CASBAH\djamma lihoud arthus.jpg"/>
          <p:cNvPicPr>
            <a:picLocks noChangeAspect="1" noChangeArrowheads="1"/>
          </p:cNvPicPr>
          <p:nvPr/>
        </p:nvPicPr>
        <p:blipFill>
          <a:blip r:embed="rId4"/>
          <a:srcRect/>
          <a:stretch>
            <a:fillRect/>
          </a:stretch>
        </p:blipFill>
        <p:spPr bwMode="auto">
          <a:xfrm>
            <a:off x="142844" y="928670"/>
            <a:ext cx="3786214" cy="3857652"/>
          </a:xfrm>
          <a:prstGeom prst="rect">
            <a:avLst/>
          </a:prstGeom>
          <a:ln>
            <a:noFill/>
          </a:ln>
          <a:effectLst>
            <a:softEdge rad="112500"/>
          </a:effectLst>
        </p:spPr>
      </p:pic>
      <p:sp>
        <p:nvSpPr>
          <p:cNvPr id="5" name="ZoneTexte 4"/>
          <p:cNvSpPr txBox="1"/>
          <p:nvPr/>
        </p:nvSpPr>
        <p:spPr>
          <a:xfrm>
            <a:off x="214282" y="4943315"/>
            <a:ext cx="3714776" cy="1200329"/>
          </a:xfrm>
          <a:prstGeom prst="rect">
            <a:avLst/>
          </a:prstGeom>
          <a:noFill/>
        </p:spPr>
        <p:txBody>
          <a:bodyPr wrap="square" rtlCol="0">
            <a:spAutoFit/>
          </a:bodyPr>
          <a:lstStyle/>
          <a:p>
            <a:pPr lvl="0"/>
            <a:r>
              <a:rPr lang="fr-FR" i="1" dirty="0" smtClean="0">
                <a:solidFill>
                  <a:schemeClr val="bg1"/>
                </a:solidFill>
                <a:latin typeface="Constantia" pitchFamily="18" charset="0"/>
              </a:rPr>
              <a:t>Le site est classé sur la liste des patrimoines mondiaux </a:t>
            </a:r>
          </a:p>
          <a:p>
            <a:pPr lvl="0"/>
            <a:r>
              <a:rPr lang="fr-FR" i="1" dirty="0" smtClean="0">
                <a:solidFill>
                  <a:schemeClr val="bg1"/>
                </a:solidFill>
                <a:latin typeface="Constantia" pitchFamily="18" charset="0"/>
              </a:rPr>
              <a:t>( UNESCO )      </a:t>
            </a:r>
            <a:r>
              <a:rPr lang="fr-FR" dirty="0" smtClean="0">
                <a:solidFill>
                  <a:schemeClr val="bg1"/>
                </a:solidFill>
              </a:rPr>
              <a:t>décembre 1992</a:t>
            </a:r>
            <a:endParaRPr lang="fr-FR" i="1" dirty="0" smtClean="0">
              <a:solidFill>
                <a:schemeClr val="bg1"/>
              </a:solidFill>
            </a:endParaRPr>
          </a:p>
          <a:p>
            <a:endParaRPr lang="fr-FR" dirty="0">
              <a:solidFill>
                <a:schemeClr val="bg1"/>
              </a:solidFill>
            </a:endParaRPr>
          </a:p>
        </p:txBody>
      </p:sp>
      <p:pic>
        <p:nvPicPr>
          <p:cNvPr id="6" name="Picture 3" descr="palais3"/>
          <p:cNvPicPr>
            <a:picLocks noChangeAspect="1" noChangeArrowheads="1"/>
          </p:cNvPicPr>
          <p:nvPr/>
        </p:nvPicPr>
        <p:blipFill>
          <a:blip r:embed="rId5"/>
          <a:srcRect/>
          <a:stretch>
            <a:fillRect/>
          </a:stretch>
        </p:blipFill>
        <p:spPr bwMode="auto">
          <a:xfrm>
            <a:off x="4629176" y="928670"/>
            <a:ext cx="4086228" cy="4000528"/>
          </a:xfrm>
          <a:prstGeom prst="rect">
            <a:avLst/>
          </a:prstGeom>
          <a:ln>
            <a:noFill/>
          </a:ln>
          <a:effectLst>
            <a:softEdge rad="112500"/>
          </a:effectLst>
        </p:spPr>
      </p:pic>
      <p:sp>
        <p:nvSpPr>
          <p:cNvPr id="7" name="ZoneTexte 6"/>
          <p:cNvSpPr txBox="1"/>
          <p:nvPr/>
        </p:nvSpPr>
        <p:spPr>
          <a:xfrm>
            <a:off x="4929190" y="5274246"/>
            <a:ext cx="3571900" cy="369332"/>
          </a:xfrm>
          <a:prstGeom prst="rect">
            <a:avLst/>
          </a:prstGeom>
          <a:noFill/>
        </p:spPr>
        <p:txBody>
          <a:bodyPr wrap="square" rtlCol="0">
            <a:spAutoFit/>
          </a:bodyPr>
          <a:lstStyle/>
          <a:p>
            <a:r>
              <a:rPr lang="fr-FR" dirty="0" smtClean="0">
                <a:solidFill>
                  <a:schemeClr val="bg1"/>
                </a:solidFill>
              </a:rPr>
              <a:t>      Palais de BEY Constantine</a:t>
            </a:r>
            <a:endParaRPr lang="fr-FR" dirty="0">
              <a:solidFill>
                <a:schemeClr val="bg1"/>
              </a:solidFill>
            </a:endParaRPr>
          </a:p>
        </p:txBody>
      </p:sp>
      <p:sp>
        <p:nvSpPr>
          <p:cNvPr id="8" name="ZoneTexte 7"/>
          <p:cNvSpPr txBox="1"/>
          <p:nvPr/>
        </p:nvSpPr>
        <p:spPr>
          <a:xfrm>
            <a:off x="4572000" y="571480"/>
            <a:ext cx="2214578" cy="369332"/>
          </a:xfrm>
          <a:prstGeom prst="rect">
            <a:avLst/>
          </a:prstGeom>
          <a:noFill/>
        </p:spPr>
        <p:txBody>
          <a:bodyPr wrap="square" rtlCol="0">
            <a:spAutoFit/>
          </a:bodyPr>
          <a:lstStyle/>
          <a:p>
            <a:r>
              <a:rPr lang="fr-FR" i="1" u="sng" dirty="0" smtClean="0">
                <a:solidFill>
                  <a:srgbClr val="C00000"/>
                </a:solidFill>
              </a:rPr>
              <a:t>Echelle nationale :</a:t>
            </a:r>
            <a:endParaRPr lang="fr-FR" i="1" u="sng"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ppt_w*0.05"/>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anim calcmode="lin" valueType="num">
                                      <p:cBhvr>
                                        <p:cTn id="9" dur="500" fill="hold"/>
                                        <p:tgtEl>
                                          <p:spTgt spid="2"/>
                                        </p:tgtEl>
                                        <p:attrNameLst>
                                          <p:attrName>ppt_x</p:attrName>
                                        </p:attrNameLst>
                                      </p:cBhvr>
                                      <p:tavLst>
                                        <p:tav tm="0">
                                          <p:val>
                                            <p:strVal val="#ppt_x-.2"/>
                                          </p:val>
                                        </p:tav>
                                        <p:tav tm="100000">
                                          <p:val>
                                            <p:strVal val="#ppt_x"/>
                                          </p:val>
                                        </p:tav>
                                      </p:tavLst>
                                    </p:anim>
                                    <p:anim calcmode="lin" valueType="num">
                                      <p:cBhvr>
                                        <p:cTn id="10" dur="500" fill="hold"/>
                                        <p:tgtEl>
                                          <p:spTgt spid="2"/>
                                        </p:tgtEl>
                                        <p:attrNameLst>
                                          <p:attrName>ppt_y</p:attrName>
                                        </p:attrNameLst>
                                      </p:cBhvr>
                                      <p:tavLst>
                                        <p:tav tm="0">
                                          <p:val>
                                            <p:strVal val="#ppt_y"/>
                                          </p:val>
                                        </p:tav>
                                        <p:tav tm="100000">
                                          <p:val>
                                            <p:strVal val="#ppt_y"/>
                                          </p:val>
                                        </p:tav>
                                      </p:tavLst>
                                    </p:anim>
                                    <p:animEffect transition="in" filter="fade">
                                      <p:cBhvr>
                                        <p:cTn id="11" dur="500"/>
                                        <p:tgtEl>
                                          <p:spTgt spid="2"/>
                                        </p:tgtEl>
                                      </p:cBhvr>
                                    </p:animEffect>
                                  </p:childTnLst>
                                </p:cTn>
                              </p:par>
                            </p:childTnLst>
                          </p:cTn>
                        </p:par>
                        <p:par>
                          <p:cTn id="12" fill="hold">
                            <p:stCondLst>
                              <p:cond delay="500"/>
                            </p:stCondLst>
                            <p:childTnLst>
                              <p:par>
                                <p:cTn id="13" presetID="26"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80">
                                          <p:stCondLst>
                                            <p:cond delay="0"/>
                                          </p:stCondLst>
                                        </p:cTn>
                                        <p:tgtEl>
                                          <p:spTgt spid="3"/>
                                        </p:tgtEl>
                                      </p:cBhvr>
                                    </p:animEffect>
                                    <p:anim calcmode="lin" valueType="num">
                                      <p:cBhvr>
                                        <p:cTn id="16"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21" dur="26">
                                          <p:stCondLst>
                                            <p:cond delay="650"/>
                                          </p:stCondLst>
                                        </p:cTn>
                                        <p:tgtEl>
                                          <p:spTgt spid="3"/>
                                        </p:tgtEl>
                                      </p:cBhvr>
                                      <p:to x="100000" y="60000"/>
                                    </p:animScale>
                                    <p:animScale>
                                      <p:cBhvr>
                                        <p:cTn id="22" dur="166" decel="50000">
                                          <p:stCondLst>
                                            <p:cond delay="676"/>
                                          </p:stCondLst>
                                        </p:cTn>
                                        <p:tgtEl>
                                          <p:spTgt spid="3"/>
                                        </p:tgtEl>
                                      </p:cBhvr>
                                      <p:to x="100000" y="100000"/>
                                    </p:animScale>
                                    <p:animScale>
                                      <p:cBhvr>
                                        <p:cTn id="23" dur="26">
                                          <p:stCondLst>
                                            <p:cond delay="1312"/>
                                          </p:stCondLst>
                                        </p:cTn>
                                        <p:tgtEl>
                                          <p:spTgt spid="3"/>
                                        </p:tgtEl>
                                      </p:cBhvr>
                                      <p:to x="100000" y="80000"/>
                                    </p:animScale>
                                    <p:animScale>
                                      <p:cBhvr>
                                        <p:cTn id="24" dur="166" decel="50000">
                                          <p:stCondLst>
                                            <p:cond delay="1338"/>
                                          </p:stCondLst>
                                        </p:cTn>
                                        <p:tgtEl>
                                          <p:spTgt spid="3"/>
                                        </p:tgtEl>
                                      </p:cBhvr>
                                      <p:to x="100000" y="100000"/>
                                    </p:animScale>
                                    <p:animScale>
                                      <p:cBhvr>
                                        <p:cTn id="25" dur="26">
                                          <p:stCondLst>
                                            <p:cond delay="1642"/>
                                          </p:stCondLst>
                                        </p:cTn>
                                        <p:tgtEl>
                                          <p:spTgt spid="3"/>
                                        </p:tgtEl>
                                      </p:cBhvr>
                                      <p:to x="100000" y="90000"/>
                                    </p:animScale>
                                    <p:animScale>
                                      <p:cBhvr>
                                        <p:cTn id="26" dur="166" decel="50000">
                                          <p:stCondLst>
                                            <p:cond delay="1668"/>
                                          </p:stCondLst>
                                        </p:cTn>
                                        <p:tgtEl>
                                          <p:spTgt spid="3"/>
                                        </p:tgtEl>
                                      </p:cBhvr>
                                      <p:to x="100000" y="100000"/>
                                    </p:animScale>
                                    <p:animScale>
                                      <p:cBhvr>
                                        <p:cTn id="27" dur="26">
                                          <p:stCondLst>
                                            <p:cond delay="1808"/>
                                          </p:stCondLst>
                                        </p:cTn>
                                        <p:tgtEl>
                                          <p:spTgt spid="3"/>
                                        </p:tgtEl>
                                      </p:cBhvr>
                                      <p:to x="100000" y="95000"/>
                                    </p:animScale>
                                    <p:animScale>
                                      <p:cBhvr>
                                        <p:cTn id="28" dur="166" decel="50000">
                                          <p:stCondLst>
                                            <p:cond delay="1834"/>
                                          </p:stCondLst>
                                        </p:cTn>
                                        <p:tgtEl>
                                          <p:spTgt spid="3"/>
                                        </p:tgtEl>
                                      </p:cBhvr>
                                      <p:to x="100000" y="100000"/>
                                    </p:animScale>
                                  </p:childTnLst>
                                </p:cTn>
                              </p:par>
                            </p:childTnLst>
                          </p:cTn>
                        </p:par>
                        <p:par>
                          <p:cTn id="29" fill="hold">
                            <p:stCondLst>
                              <p:cond delay="2500"/>
                            </p:stCondLst>
                            <p:childTnLst>
                              <p:par>
                                <p:cTn id="30" presetID="26" presetClass="entr" presetSubtype="0" fill="hold" nodeType="afterEffect">
                                  <p:stCondLst>
                                    <p:cond delay="0"/>
                                  </p:stCondLst>
                                  <p:childTnLst>
                                    <p:set>
                                      <p:cBhvr>
                                        <p:cTn id="31" dur="1" fill="hold">
                                          <p:stCondLst>
                                            <p:cond delay="0"/>
                                          </p:stCondLst>
                                        </p:cTn>
                                        <p:tgtEl>
                                          <p:spTgt spid="1026"/>
                                        </p:tgtEl>
                                        <p:attrNameLst>
                                          <p:attrName>style.visibility</p:attrName>
                                        </p:attrNameLst>
                                      </p:cBhvr>
                                      <p:to>
                                        <p:strVal val="visible"/>
                                      </p:to>
                                    </p:set>
                                    <p:animEffect transition="in" filter="wipe(down)">
                                      <p:cBhvr>
                                        <p:cTn id="32" dur="580">
                                          <p:stCondLst>
                                            <p:cond delay="0"/>
                                          </p:stCondLst>
                                        </p:cTn>
                                        <p:tgtEl>
                                          <p:spTgt spid="1026"/>
                                        </p:tgtEl>
                                      </p:cBhvr>
                                    </p:animEffect>
                                    <p:anim calcmode="lin" valueType="num">
                                      <p:cBhvr>
                                        <p:cTn id="33" dur="1822" tmFilter="0,0; 0.14,0.36; 0.43,0.73; 0.71,0.91; 1.0,1.0">
                                          <p:stCondLst>
                                            <p:cond delay="0"/>
                                          </p:stCondLst>
                                        </p:cTn>
                                        <p:tgtEl>
                                          <p:spTgt spid="1026"/>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1026"/>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1026"/>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1026"/>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1026"/>
                                        </p:tgtEl>
                                        <p:attrNameLst>
                                          <p:attrName>ppt_y</p:attrName>
                                        </p:attrNameLst>
                                      </p:cBhvr>
                                      <p:tavLst>
                                        <p:tav tm="0" fmla="#ppt_y-sin(pi*$)/81">
                                          <p:val>
                                            <p:fltVal val="0"/>
                                          </p:val>
                                        </p:tav>
                                        <p:tav tm="100000">
                                          <p:val>
                                            <p:fltVal val="1"/>
                                          </p:val>
                                        </p:tav>
                                      </p:tavLst>
                                    </p:anim>
                                    <p:animScale>
                                      <p:cBhvr>
                                        <p:cTn id="38" dur="26">
                                          <p:stCondLst>
                                            <p:cond delay="650"/>
                                          </p:stCondLst>
                                        </p:cTn>
                                        <p:tgtEl>
                                          <p:spTgt spid="1026"/>
                                        </p:tgtEl>
                                      </p:cBhvr>
                                      <p:to x="100000" y="60000"/>
                                    </p:animScale>
                                    <p:animScale>
                                      <p:cBhvr>
                                        <p:cTn id="39" dur="166" decel="50000">
                                          <p:stCondLst>
                                            <p:cond delay="676"/>
                                          </p:stCondLst>
                                        </p:cTn>
                                        <p:tgtEl>
                                          <p:spTgt spid="1026"/>
                                        </p:tgtEl>
                                      </p:cBhvr>
                                      <p:to x="100000" y="100000"/>
                                    </p:animScale>
                                    <p:animScale>
                                      <p:cBhvr>
                                        <p:cTn id="40" dur="26">
                                          <p:stCondLst>
                                            <p:cond delay="1312"/>
                                          </p:stCondLst>
                                        </p:cTn>
                                        <p:tgtEl>
                                          <p:spTgt spid="1026"/>
                                        </p:tgtEl>
                                      </p:cBhvr>
                                      <p:to x="100000" y="80000"/>
                                    </p:animScale>
                                    <p:animScale>
                                      <p:cBhvr>
                                        <p:cTn id="41" dur="166" decel="50000">
                                          <p:stCondLst>
                                            <p:cond delay="1338"/>
                                          </p:stCondLst>
                                        </p:cTn>
                                        <p:tgtEl>
                                          <p:spTgt spid="1026"/>
                                        </p:tgtEl>
                                      </p:cBhvr>
                                      <p:to x="100000" y="100000"/>
                                    </p:animScale>
                                    <p:animScale>
                                      <p:cBhvr>
                                        <p:cTn id="42" dur="26">
                                          <p:stCondLst>
                                            <p:cond delay="1642"/>
                                          </p:stCondLst>
                                        </p:cTn>
                                        <p:tgtEl>
                                          <p:spTgt spid="1026"/>
                                        </p:tgtEl>
                                      </p:cBhvr>
                                      <p:to x="100000" y="90000"/>
                                    </p:animScale>
                                    <p:animScale>
                                      <p:cBhvr>
                                        <p:cTn id="43" dur="166" decel="50000">
                                          <p:stCondLst>
                                            <p:cond delay="1668"/>
                                          </p:stCondLst>
                                        </p:cTn>
                                        <p:tgtEl>
                                          <p:spTgt spid="1026"/>
                                        </p:tgtEl>
                                      </p:cBhvr>
                                      <p:to x="100000" y="100000"/>
                                    </p:animScale>
                                    <p:animScale>
                                      <p:cBhvr>
                                        <p:cTn id="44" dur="26">
                                          <p:stCondLst>
                                            <p:cond delay="1808"/>
                                          </p:stCondLst>
                                        </p:cTn>
                                        <p:tgtEl>
                                          <p:spTgt spid="1026"/>
                                        </p:tgtEl>
                                      </p:cBhvr>
                                      <p:to x="100000" y="95000"/>
                                    </p:animScale>
                                    <p:animScale>
                                      <p:cBhvr>
                                        <p:cTn id="45" dur="166" decel="50000">
                                          <p:stCondLst>
                                            <p:cond delay="1834"/>
                                          </p:stCondLst>
                                        </p:cTn>
                                        <p:tgtEl>
                                          <p:spTgt spid="1026"/>
                                        </p:tgtEl>
                                      </p:cBhvr>
                                      <p:to x="100000" y="100000"/>
                                    </p:animScale>
                                  </p:childTnLst>
                                </p:cTn>
                              </p:par>
                            </p:childTnLst>
                          </p:cTn>
                        </p:par>
                        <p:par>
                          <p:cTn id="46" fill="hold">
                            <p:stCondLst>
                              <p:cond delay="4500"/>
                            </p:stCondLst>
                            <p:childTnLst>
                              <p:par>
                                <p:cTn id="47" presetID="26" presetClass="entr" presetSubtype="0"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ipe(down)">
                                      <p:cBhvr>
                                        <p:cTn id="49" dur="580">
                                          <p:stCondLst>
                                            <p:cond delay="0"/>
                                          </p:stCondLst>
                                        </p:cTn>
                                        <p:tgtEl>
                                          <p:spTgt spid="5"/>
                                        </p:tgtEl>
                                      </p:cBhvr>
                                    </p:animEffect>
                                    <p:anim calcmode="lin" valueType="num">
                                      <p:cBhvr>
                                        <p:cTn id="50"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55" dur="26">
                                          <p:stCondLst>
                                            <p:cond delay="650"/>
                                          </p:stCondLst>
                                        </p:cTn>
                                        <p:tgtEl>
                                          <p:spTgt spid="5"/>
                                        </p:tgtEl>
                                      </p:cBhvr>
                                      <p:to x="100000" y="60000"/>
                                    </p:animScale>
                                    <p:animScale>
                                      <p:cBhvr>
                                        <p:cTn id="56" dur="166" decel="50000">
                                          <p:stCondLst>
                                            <p:cond delay="676"/>
                                          </p:stCondLst>
                                        </p:cTn>
                                        <p:tgtEl>
                                          <p:spTgt spid="5"/>
                                        </p:tgtEl>
                                      </p:cBhvr>
                                      <p:to x="100000" y="100000"/>
                                    </p:animScale>
                                    <p:animScale>
                                      <p:cBhvr>
                                        <p:cTn id="57" dur="26">
                                          <p:stCondLst>
                                            <p:cond delay="1312"/>
                                          </p:stCondLst>
                                        </p:cTn>
                                        <p:tgtEl>
                                          <p:spTgt spid="5"/>
                                        </p:tgtEl>
                                      </p:cBhvr>
                                      <p:to x="100000" y="80000"/>
                                    </p:animScale>
                                    <p:animScale>
                                      <p:cBhvr>
                                        <p:cTn id="58" dur="166" decel="50000">
                                          <p:stCondLst>
                                            <p:cond delay="1338"/>
                                          </p:stCondLst>
                                        </p:cTn>
                                        <p:tgtEl>
                                          <p:spTgt spid="5"/>
                                        </p:tgtEl>
                                      </p:cBhvr>
                                      <p:to x="100000" y="100000"/>
                                    </p:animScale>
                                    <p:animScale>
                                      <p:cBhvr>
                                        <p:cTn id="59" dur="26">
                                          <p:stCondLst>
                                            <p:cond delay="1642"/>
                                          </p:stCondLst>
                                        </p:cTn>
                                        <p:tgtEl>
                                          <p:spTgt spid="5"/>
                                        </p:tgtEl>
                                      </p:cBhvr>
                                      <p:to x="100000" y="90000"/>
                                    </p:animScale>
                                    <p:animScale>
                                      <p:cBhvr>
                                        <p:cTn id="60" dur="166" decel="50000">
                                          <p:stCondLst>
                                            <p:cond delay="1668"/>
                                          </p:stCondLst>
                                        </p:cTn>
                                        <p:tgtEl>
                                          <p:spTgt spid="5"/>
                                        </p:tgtEl>
                                      </p:cBhvr>
                                      <p:to x="100000" y="100000"/>
                                    </p:animScale>
                                    <p:animScale>
                                      <p:cBhvr>
                                        <p:cTn id="61" dur="26">
                                          <p:stCondLst>
                                            <p:cond delay="1808"/>
                                          </p:stCondLst>
                                        </p:cTn>
                                        <p:tgtEl>
                                          <p:spTgt spid="5"/>
                                        </p:tgtEl>
                                      </p:cBhvr>
                                      <p:to x="100000" y="95000"/>
                                    </p:animScale>
                                    <p:animScale>
                                      <p:cBhvr>
                                        <p:cTn id="62" dur="166" decel="50000">
                                          <p:stCondLst>
                                            <p:cond delay="1834"/>
                                          </p:stCondLst>
                                        </p:cTn>
                                        <p:tgtEl>
                                          <p:spTgt spid="5"/>
                                        </p:tgtEl>
                                      </p:cBhvr>
                                      <p:to x="100000" y="100000"/>
                                    </p:animScale>
                                  </p:childTnLst>
                                </p:cTn>
                              </p:par>
                            </p:childTnLst>
                          </p:cTn>
                        </p:par>
                      </p:childTnLst>
                    </p:cTn>
                  </p:par>
                  <p:par>
                    <p:cTn id="63" fill="hold">
                      <p:stCondLst>
                        <p:cond delay="indefinite"/>
                      </p:stCondLst>
                      <p:childTnLst>
                        <p:par>
                          <p:cTn id="64" fill="hold">
                            <p:stCondLst>
                              <p:cond delay="0"/>
                            </p:stCondLst>
                            <p:childTnLst>
                              <p:par>
                                <p:cTn id="65" presetID="26" presetClass="entr" presetSubtype="0" fill="hold" grpId="0" nodeType="clickEffect">
                                  <p:stCondLst>
                                    <p:cond delay="0"/>
                                  </p:stCondLst>
                                  <p:childTnLst>
                                    <p:set>
                                      <p:cBhvr>
                                        <p:cTn id="66" dur="1" fill="hold">
                                          <p:stCondLst>
                                            <p:cond delay="0"/>
                                          </p:stCondLst>
                                        </p:cTn>
                                        <p:tgtEl>
                                          <p:spTgt spid="8"/>
                                        </p:tgtEl>
                                        <p:attrNameLst>
                                          <p:attrName>style.visibility</p:attrName>
                                        </p:attrNameLst>
                                      </p:cBhvr>
                                      <p:to>
                                        <p:strVal val="visible"/>
                                      </p:to>
                                    </p:set>
                                    <p:animEffect transition="in" filter="wipe(down)">
                                      <p:cBhvr>
                                        <p:cTn id="67" dur="580">
                                          <p:stCondLst>
                                            <p:cond delay="0"/>
                                          </p:stCondLst>
                                        </p:cTn>
                                        <p:tgtEl>
                                          <p:spTgt spid="8"/>
                                        </p:tgtEl>
                                      </p:cBhvr>
                                    </p:animEffect>
                                    <p:anim calcmode="lin" valueType="num">
                                      <p:cBhvr>
                                        <p:cTn id="6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6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7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7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7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73" dur="26">
                                          <p:stCondLst>
                                            <p:cond delay="650"/>
                                          </p:stCondLst>
                                        </p:cTn>
                                        <p:tgtEl>
                                          <p:spTgt spid="8"/>
                                        </p:tgtEl>
                                      </p:cBhvr>
                                      <p:to x="100000" y="60000"/>
                                    </p:animScale>
                                    <p:animScale>
                                      <p:cBhvr>
                                        <p:cTn id="74" dur="166" decel="50000">
                                          <p:stCondLst>
                                            <p:cond delay="676"/>
                                          </p:stCondLst>
                                        </p:cTn>
                                        <p:tgtEl>
                                          <p:spTgt spid="8"/>
                                        </p:tgtEl>
                                      </p:cBhvr>
                                      <p:to x="100000" y="100000"/>
                                    </p:animScale>
                                    <p:animScale>
                                      <p:cBhvr>
                                        <p:cTn id="75" dur="26">
                                          <p:stCondLst>
                                            <p:cond delay="1312"/>
                                          </p:stCondLst>
                                        </p:cTn>
                                        <p:tgtEl>
                                          <p:spTgt spid="8"/>
                                        </p:tgtEl>
                                      </p:cBhvr>
                                      <p:to x="100000" y="80000"/>
                                    </p:animScale>
                                    <p:animScale>
                                      <p:cBhvr>
                                        <p:cTn id="76" dur="166" decel="50000">
                                          <p:stCondLst>
                                            <p:cond delay="1338"/>
                                          </p:stCondLst>
                                        </p:cTn>
                                        <p:tgtEl>
                                          <p:spTgt spid="8"/>
                                        </p:tgtEl>
                                      </p:cBhvr>
                                      <p:to x="100000" y="100000"/>
                                    </p:animScale>
                                    <p:animScale>
                                      <p:cBhvr>
                                        <p:cTn id="77" dur="26">
                                          <p:stCondLst>
                                            <p:cond delay="1642"/>
                                          </p:stCondLst>
                                        </p:cTn>
                                        <p:tgtEl>
                                          <p:spTgt spid="8"/>
                                        </p:tgtEl>
                                      </p:cBhvr>
                                      <p:to x="100000" y="90000"/>
                                    </p:animScale>
                                    <p:animScale>
                                      <p:cBhvr>
                                        <p:cTn id="78" dur="166" decel="50000">
                                          <p:stCondLst>
                                            <p:cond delay="1668"/>
                                          </p:stCondLst>
                                        </p:cTn>
                                        <p:tgtEl>
                                          <p:spTgt spid="8"/>
                                        </p:tgtEl>
                                      </p:cBhvr>
                                      <p:to x="100000" y="100000"/>
                                    </p:animScale>
                                    <p:animScale>
                                      <p:cBhvr>
                                        <p:cTn id="79" dur="26">
                                          <p:stCondLst>
                                            <p:cond delay="1808"/>
                                          </p:stCondLst>
                                        </p:cTn>
                                        <p:tgtEl>
                                          <p:spTgt spid="8"/>
                                        </p:tgtEl>
                                      </p:cBhvr>
                                      <p:to x="100000" y="95000"/>
                                    </p:animScale>
                                    <p:animScale>
                                      <p:cBhvr>
                                        <p:cTn id="80" dur="166" decel="50000">
                                          <p:stCondLst>
                                            <p:cond delay="1834"/>
                                          </p:stCondLst>
                                        </p:cTn>
                                        <p:tgtEl>
                                          <p:spTgt spid="8"/>
                                        </p:tgtEl>
                                      </p:cBhvr>
                                      <p:to x="100000" y="100000"/>
                                    </p:animScale>
                                  </p:childTnLst>
                                </p:cTn>
                              </p:par>
                            </p:childTnLst>
                          </p:cTn>
                        </p:par>
                        <p:par>
                          <p:cTn id="81" fill="hold">
                            <p:stCondLst>
                              <p:cond delay="2000"/>
                            </p:stCondLst>
                            <p:childTnLst>
                              <p:par>
                                <p:cTn id="82" presetID="26" presetClass="entr" presetSubtype="0" fill="hold" nodeType="afterEffect">
                                  <p:stCondLst>
                                    <p:cond delay="0"/>
                                  </p:stCondLst>
                                  <p:childTnLst>
                                    <p:set>
                                      <p:cBhvr>
                                        <p:cTn id="83" dur="1" fill="hold">
                                          <p:stCondLst>
                                            <p:cond delay="0"/>
                                          </p:stCondLst>
                                        </p:cTn>
                                        <p:tgtEl>
                                          <p:spTgt spid="6"/>
                                        </p:tgtEl>
                                        <p:attrNameLst>
                                          <p:attrName>style.visibility</p:attrName>
                                        </p:attrNameLst>
                                      </p:cBhvr>
                                      <p:to>
                                        <p:strVal val="visible"/>
                                      </p:to>
                                    </p:set>
                                    <p:animEffect transition="in" filter="wipe(down)">
                                      <p:cBhvr>
                                        <p:cTn id="84" dur="580">
                                          <p:stCondLst>
                                            <p:cond delay="0"/>
                                          </p:stCondLst>
                                        </p:cTn>
                                        <p:tgtEl>
                                          <p:spTgt spid="6"/>
                                        </p:tgtEl>
                                      </p:cBhvr>
                                    </p:animEffect>
                                    <p:anim calcmode="lin" valueType="num">
                                      <p:cBhvr>
                                        <p:cTn id="85"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86"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87"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88"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89"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90" dur="26">
                                          <p:stCondLst>
                                            <p:cond delay="650"/>
                                          </p:stCondLst>
                                        </p:cTn>
                                        <p:tgtEl>
                                          <p:spTgt spid="6"/>
                                        </p:tgtEl>
                                      </p:cBhvr>
                                      <p:to x="100000" y="60000"/>
                                    </p:animScale>
                                    <p:animScale>
                                      <p:cBhvr>
                                        <p:cTn id="91" dur="166" decel="50000">
                                          <p:stCondLst>
                                            <p:cond delay="676"/>
                                          </p:stCondLst>
                                        </p:cTn>
                                        <p:tgtEl>
                                          <p:spTgt spid="6"/>
                                        </p:tgtEl>
                                      </p:cBhvr>
                                      <p:to x="100000" y="100000"/>
                                    </p:animScale>
                                    <p:animScale>
                                      <p:cBhvr>
                                        <p:cTn id="92" dur="26">
                                          <p:stCondLst>
                                            <p:cond delay="1312"/>
                                          </p:stCondLst>
                                        </p:cTn>
                                        <p:tgtEl>
                                          <p:spTgt spid="6"/>
                                        </p:tgtEl>
                                      </p:cBhvr>
                                      <p:to x="100000" y="80000"/>
                                    </p:animScale>
                                    <p:animScale>
                                      <p:cBhvr>
                                        <p:cTn id="93" dur="166" decel="50000">
                                          <p:stCondLst>
                                            <p:cond delay="1338"/>
                                          </p:stCondLst>
                                        </p:cTn>
                                        <p:tgtEl>
                                          <p:spTgt spid="6"/>
                                        </p:tgtEl>
                                      </p:cBhvr>
                                      <p:to x="100000" y="100000"/>
                                    </p:animScale>
                                    <p:animScale>
                                      <p:cBhvr>
                                        <p:cTn id="94" dur="26">
                                          <p:stCondLst>
                                            <p:cond delay="1642"/>
                                          </p:stCondLst>
                                        </p:cTn>
                                        <p:tgtEl>
                                          <p:spTgt spid="6"/>
                                        </p:tgtEl>
                                      </p:cBhvr>
                                      <p:to x="100000" y="90000"/>
                                    </p:animScale>
                                    <p:animScale>
                                      <p:cBhvr>
                                        <p:cTn id="95" dur="166" decel="50000">
                                          <p:stCondLst>
                                            <p:cond delay="1668"/>
                                          </p:stCondLst>
                                        </p:cTn>
                                        <p:tgtEl>
                                          <p:spTgt spid="6"/>
                                        </p:tgtEl>
                                      </p:cBhvr>
                                      <p:to x="100000" y="100000"/>
                                    </p:animScale>
                                    <p:animScale>
                                      <p:cBhvr>
                                        <p:cTn id="96" dur="26">
                                          <p:stCondLst>
                                            <p:cond delay="1808"/>
                                          </p:stCondLst>
                                        </p:cTn>
                                        <p:tgtEl>
                                          <p:spTgt spid="6"/>
                                        </p:tgtEl>
                                      </p:cBhvr>
                                      <p:to x="100000" y="95000"/>
                                    </p:animScale>
                                    <p:animScale>
                                      <p:cBhvr>
                                        <p:cTn id="97" dur="166" decel="50000">
                                          <p:stCondLst>
                                            <p:cond delay="1834"/>
                                          </p:stCondLst>
                                        </p:cTn>
                                        <p:tgtEl>
                                          <p:spTgt spid="6"/>
                                        </p:tgtEl>
                                      </p:cBhvr>
                                      <p:to x="100000" y="100000"/>
                                    </p:animScale>
                                  </p:childTnLst>
                                </p:cTn>
                              </p:par>
                            </p:childTnLst>
                          </p:cTn>
                        </p:par>
                      </p:childTnLst>
                    </p:cTn>
                  </p:par>
                  <p:par>
                    <p:cTn id="98" fill="hold">
                      <p:stCondLst>
                        <p:cond delay="indefinite"/>
                      </p:stCondLst>
                      <p:childTnLst>
                        <p:par>
                          <p:cTn id="99" fill="hold">
                            <p:stCondLst>
                              <p:cond delay="0"/>
                            </p:stCondLst>
                            <p:childTnLst>
                              <p:par>
                                <p:cTn id="100" presetID="19" presetClass="entr" presetSubtype="10" fill="hold" grpId="0" nodeType="clickEffect">
                                  <p:stCondLst>
                                    <p:cond delay="0"/>
                                  </p:stCondLst>
                                  <p:childTnLst>
                                    <p:set>
                                      <p:cBhvr>
                                        <p:cTn id="101" dur="1" fill="hold">
                                          <p:stCondLst>
                                            <p:cond delay="0"/>
                                          </p:stCondLst>
                                        </p:cTn>
                                        <p:tgtEl>
                                          <p:spTgt spid="7"/>
                                        </p:tgtEl>
                                        <p:attrNameLst>
                                          <p:attrName>style.visibility</p:attrName>
                                        </p:attrNameLst>
                                      </p:cBhvr>
                                      <p:to>
                                        <p:strVal val="visible"/>
                                      </p:to>
                                    </p:set>
                                    <p:anim calcmode="lin" valueType="num">
                                      <p:cBhvr>
                                        <p:cTn id="102" dur="5000" fill="hold"/>
                                        <p:tgtEl>
                                          <p:spTgt spid="7"/>
                                        </p:tgtEl>
                                        <p:attrNameLst>
                                          <p:attrName>ppt_w</p:attrName>
                                        </p:attrNameLst>
                                      </p:cBhvr>
                                      <p:tavLst>
                                        <p:tav tm="0" fmla="#ppt_w*sin(2.5*pi*$)">
                                          <p:val>
                                            <p:fltVal val="0"/>
                                          </p:val>
                                        </p:tav>
                                        <p:tav tm="100000">
                                          <p:val>
                                            <p:fltVal val="1"/>
                                          </p:val>
                                        </p:tav>
                                      </p:tavLst>
                                    </p:anim>
                                    <p:anim calcmode="lin" valueType="num">
                                      <p:cBhvr>
                                        <p:cTn id="103" dur="5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descr="Image1.png"/>
          <p:cNvPicPr>
            <a:picLocks noChangeAspect="1"/>
          </p:cNvPicPr>
          <p:nvPr/>
        </p:nvPicPr>
        <p:blipFill>
          <a:blip r:embed="rId2"/>
          <a:stretch>
            <a:fillRect/>
          </a:stretch>
        </p:blipFill>
        <p:spPr>
          <a:xfrm>
            <a:off x="0" y="-24"/>
            <a:ext cx="9143999" cy="6858000"/>
          </a:xfrm>
          <a:prstGeom prst="rect">
            <a:avLst/>
          </a:prstGeom>
        </p:spPr>
      </p:pic>
      <p:sp>
        <p:nvSpPr>
          <p:cNvPr id="2" name="Titre 1"/>
          <p:cNvSpPr>
            <a:spLocks noGrp="1"/>
          </p:cNvSpPr>
          <p:nvPr>
            <p:ph type="title"/>
          </p:nvPr>
        </p:nvSpPr>
        <p:spPr>
          <a:xfrm>
            <a:off x="585814" y="71414"/>
            <a:ext cx="7772400" cy="607514"/>
          </a:xfrm>
        </p:spPr>
        <p:txBody>
          <a:bodyPr/>
          <a:lstStyle/>
          <a:p>
            <a:pPr algn="ctr"/>
            <a:r>
              <a:rPr lang="fr-FR" sz="4000" i="1" dirty="0" smtClean="0">
                <a:solidFill>
                  <a:srgbClr val="FF0000"/>
                </a:solidFill>
                <a:latin typeface="+mn-lt"/>
              </a:rPr>
              <a:t>Etat du patrimoine en Algérie :</a:t>
            </a:r>
            <a:endParaRPr lang="fr-FR" sz="4000" i="1" dirty="0">
              <a:solidFill>
                <a:srgbClr val="FF0000"/>
              </a:solidFill>
              <a:latin typeface="+mn-lt"/>
            </a:endParaRPr>
          </a:p>
        </p:txBody>
      </p:sp>
      <p:sp>
        <p:nvSpPr>
          <p:cNvPr id="3" name="Espace réservé du texte 2"/>
          <p:cNvSpPr>
            <a:spLocks noGrp="1"/>
          </p:cNvSpPr>
          <p:nvPr>
            <p:ph type="body" idx="1"/>
          </p:nvPr>
        </p:nvSpPr>
        <p:spPr>
          <a:xfrm>
            <a:off x="71438" y="714356"/>
            <a:ext cx="9001156" cy="1143008"/>
          </a:xfrm>
        </p:spPr>
        <p:txBody>
          <a:bodyPr>
            <a:normAutofit/>
          </a:bodyPr>
          <a:lstStyle/>
          <a:p>
            <a:r>
              <a:rPr lang="fr-FR" sz="2000" i="1" dirty="0" smtClean="0">
                <a:solidFill>
                  <a:schemeClr val="bg1"/>
                </a:solidFill>
              </a:rPr>
              <a:t>Malheureusement, le patrimoine urbain en Algérie est menacé par l’ignorance, la vétusté, la dégradation sous toutes formes ainsi par son abandonnement. </a:t>
            </a:r>
          </a:p>
        </p:txBody>
      </p:sp>
      <p:pic>
        <p:nvPicPr>
          <p:cNvPr id="4" name="Picture 14" descr="casbah d'alger"/>
          <p:cNvPicPr>
            <a:picLocks noChangeAspect="1" noChangeArrowheads="1"/>
          </p:cNvPicPr>
          <p:nvPr/>
        </p:nvPicPr>
        <p:blipFill>
          <a:blip r:embed="rId3"/>
          <a:srcRect/>
          <a:stretch>
            <a:fillRect/>
          </a:stretch>
        </p:blipFill>
        <p:spPr bwMode="auto">
          <a:xfrm>
            <a:off x="71406" y="1500174"/>
            <a:ext cx="4572032" cy="4357718"/>
          </a:xfrm>
          <a:prstGeom prst="rect">
            <a:avLst/>
          </a:prstGeom>
          <a:ln>
            <a:noFill/>
          </a:ln>
          <a:effectLst>
            <a:softEdge rad="112500"/>
          </a:effectLst>
        </p:spPr>
      </p:pic>
      <p:pic>
        <p:nvPicPr>
          <p:cNvPr id="2050" name="Picture 2" descr="F:\TRAVAUX 3ème\patrimoine urbain atelier\IMAGES\SOUIKA\135\2317\façade laterale de la maison 21-1.JPG"/>
          <p:cNvPicPr>
            <a:picLocks noChangeAspect="1" noChangeArrowheads="1"/>
          </p:cNvPicPr>
          <p:nvPr/>
        </p:nvPicPr>
        <p:blipFill>
          <a:blip r:embed="rId4"/>
          <a:srcRect/>
          <a:stretch>
            <a:fillRect/>
          </a:stretch>
        </p:blipFill>
        <p:spPr bwMode="auto">
          <a:xfrm>
            <a:off x="4714908" y="1452570"/>
            <a:ext cx="4357686" cy="4333884"/>
          </a:xfrm>
          <a:prstGeom prst="rect">
            <a:avLst/>
          </a:prstGeom>
          <a:ln>
            <a:noFill/>
          </a:ln>
          <a:effectLst>
            <a:softEdge rad="112500"/>
          </a:effectLst>
        </p:spPr>
      </p:pic>
      <p:sp>
        <p:nvSpPr>
          <p:cNvPr id="6" name="ZoneTexte 5"/>
          <p:cNvSpPr txBox="1"/>
          <p:nvPr/>
        </p:nvSpPr>
        <p:spPr>
          <a:xfrm>
            <a:off x="1071538" y="5988626"/>
            <a:ext cx="1942968" cy="369332"/>
          </a:xfrm>
          <a:prstGeom prst="rect">
            <a:avLst/>
          </a:prstGeom>
          <a:noFill/>
        </p:spPr>
        <p:txBody>
          <a:bodyPr wrap="none" rtlCol="0">
            <a:spAutoFit/>
          </a:bodyPr>
          <a:lstStyle/>
          <a:p>
            <a:r>
              <a:rPr lang="fr-FR" i="1" dirty="0" smtClean="0"/>
              <a:t>La casbah D’Alger</a:t>
            </a:r>
            <a:endParaRPr lang="fr-FR" i="1" dirty="0"/>
          </a:p>
        </p:txBody>
      </p:sp>
      <p:sp>
        <p:nvSpPr>
          <p:cNvPr id="7" name="ZoneTexte 6"/>
          <p:cNvSpPr txBox="1"/>
          <p:nvPr/>
        </p:nvSpPr>
        <p:spPr>
          <a:xfrm>
            <a:off x="5929322" y="5857892"/>
            <a:ext cx="2643206" cy="369332"/>
          </a:xfrm>
          <a:prstGeom prst="rect">
            <a:avLst/>
          </a:prstGeom>
          <a:noFill/>
        </p:spPr>
        <p:txBody>
          <a:bodyPr wrap="square" rtlCol="0">
            <a:spAutoFit/>
          </a:bodyPr>
          <a:lstStyle/>
          <a:p>
            <a:r>
              <a:rPr lang="fr-FR" i="1" dirty="0" smtClean="0"/>
              <a:t>Souika de Constantine</a:t>
            </a:r>
            <a:endParaRPr lang="fr-FR" i="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1"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770" decel="100000"/>
                                        <p:tgtEl>
                                          <p:spTgt spid="3">
                                            <p:txEl>
                                              <p:pRg st="0" end="0"/>
                                            </p:txEl>
                                          </p:spTgt>
                                        </p:tgtEl>
                                      </p:cBhvr>
                                    </p:animEffect>
                                    <p:animScale>
                                      <p:cBhvr>
                                        <p:cTn id="14" dur="770" decel="100000"/>
                                        <p:tgtEl>
                                          <p:spTgt spid="3">
                                            <p:txEl>
                                              <p:pRg st="0" end="0"/>
                                            </p:txEl>
                                          </p:spTgt>
                                        </p:tgtEl>
                                      </p:cBhvr>
                                      <p:from x="10000" y="10000"/>
                                      <p:to x="200000" y="450000"/>
                                    </p:animScale>
                                    <p:animScale>
                                      <p:cBhvr>
                                        <p:cTn id="15" dur="1230" accel="100000" fill="hold">
                                          <p:stCondLst>
                                            <p:cond delay="770"/>
                                          </p:stCondLst>
                                        </p:cTn>
                                        <p:tgtEl>
                                          <p:spTgt spid="3">
                                            <p:txEl>
                                              <p:pRg st="0" end="0"/>
                                            </p:txEl>
                                          </p:spTgt>
                                        </p:tgtEl>
                                      </p:cBhvr>
                                      <p:from x="200000" y="450000"/>
                                      <p:to x="100000" y="100000"/>
                                    </p:animScale>
                                    <p:set>
                                      <p:cBhvr>
                                        <p:cTn id="16" dur="770" fill="hold"/>
                                        <p:tgtEl>
                                          <p:spTgt spid="3">
                                            <p:txEl>
                                              <p:pRg st="0" end="0"/>
                                            </p:txEl>
                                          </p:spTgt>
                                        </p:tgtEl>
                                        <p:attrNameLst>
                                          <p:attrName>ppt_x</p:attrName>
                                        </p:attrNameLst>
                                      </p:cBhvr>
                                      <p:to>
                                        <p:strVal val="(0.5)"/>
                                      </p:to>
                                    </p:set>
                                    <p:anim from="(0.5)" to="(#ppt_x)" calcmode="lin" valueType="num">
                                      <p:cBhvr>
                                        <p:cTn id="17" dur="1230" accel="100000" fill="hold">
                                          <p:stCondLst>
                                            <p:cond delay="770"/>
                                          </p:stCondLst>
                                        </p:cTn>
                                        <p:tgtEl>
                                          <p:spTgt spid="3">
                                            <p:txEl>
                                              <p:pRg st="0" end="0"/>
                                            </p:txEl>
                                          </p:spTgt>
                                        </p:tgtEl>
                                        <p:attrNameLst>
                                          <p:attrName>ppt_x</p:attrName>
                                        </p:attrNameLst>
                                      </p:cBhvr>
                                    </p:anim>
                                    <p:set>
                                      <p:cBhvr>
                                        <p:cTn id="18" dur="770" fill="hold"/>
                                        <p:tgtEl>
                                          <p:spTgt spid="3">
                                            <p:txEl>
                                              <p:pRg st="0" end="0"/>
                                            </p:txEl>
                                          </p:spTgt>
                                        </p:tgtEl>
                                        <p:attrNameLst>
                                          <p:attrName>ppt_y</p:attrName>
                                        </p:attrNameLst>
                                      </p:cBhvr>
                                      <p:to>
                                        <p:strVal val="(#ppt_y+0.4)"/>
                                      </p:to>
                                    </p:set>
                                    <p:anim from="(#ppt_y+0.4)" to="(#ppt_y)" calcmode="lin" valueType="num">
                                      <p:cBhvr>
                                        <p:cTn id="19" dur="1230" accel="100000" fill="hold">
                                          <p:stCondLst>
                                            <p:cond delay="770"/>
                                          </p:stCondLst>
                                        </p:cTn>
                                        <p:tgtEl>
                                          <p:spTgt spid="3">
                                            <p:txEl>
                                              <p:pRg st="0" end="0"/>
                                            </p:txEl>
                                          </p:spTgt>
                                        </p:tgtEl>
                                        <p:attrNameLst>
                                          <p:attrName>ppt_y</p:attrName>
                                        </p:attrNameLst>
                                      </p:cBhvr>
                                    </p:anim>
                                  </p:childTnLst>
                                </p:cTn>
                              </p:par>
                            </p:childTnLst>
                          </p:cTn>
                        </p:par>
                        <p:par>
                          <p:cTn id="20" fill="hold">
                            <p:stCondLst>
                              <p:cond delay="3000"/>
                            </p:stCondLst>
                            <p:childTnLst>
                              <p:par>
                                <p:cTn id="21" presetID="26"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80">
                                          <p:stCondLst>
                                            <p:cond delay="0"/>
                                          </p:stCondLst>
                                        </p:cTn>
                                        <p:tgtEl>
                                          <p:spTgt spid="4"/>
                                        </p:tgtEl>
                                      </p:cBhvr>
                                    </p:animEffect>
                                    <p:anim calcmode="lin" valueType="num">
                                      <p:cBhvr>
                                        <p:cTn id="24"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9" dur="26">
                                          <p:stCondLst>
                                            <p:cond delay="650"/>
                                          </p:stCondLst>
                                        </p:cTn>
                                        <p:tgtEl>
                                          <p:spTgt spid="4"/>
                                        </p:tgtEl>
                                      </p:cBhvr>
                                      <p:to x="100000" y="60000"/>
                                    </p:animScale>
                                    <p:animScale>
                                      <p:cBhvr>
                                        <p:cTn id="30" dur="166" decel="50000">
                                          <p:stCondLst>
                                            <p:cond delay="676"/>
                                          </p:stCondLst>
                                        </p:cTn>
                                        <p:tgtEl>
                                          <p:spTgt spid="4"/>
                                        </p:tgtEl>
                                      </p:cBhvr>
                                      <p:to x="100000" y="100000"/>
                                    </p:animScale>
                                    <p:animScale>
                                      <p:cBhvr>
                                        <p:cTn id="31" dur="26">
                                          <p:stCondLst>
                                            <p:cond delay="1312"/>
                                          </p:stCondLst>
                                        </p:cTn>
                                        <p:tgtEl>
                                          <p:spTgt spid="4"/>
                                        </p:tgtEl>
                                      </p:cBhvr>
                                      <p:to x="100000" y="80000"/>
                                    </p:animScale>
                                    <p:animScale>
                                      <p:cBhvr>
                                        <p:cTn id="32" dur="166" decel="50000">
                                          <p:stCondLst>
                                            <p:cond delay="1338"/>
                                          </p:stCondLst>
                                        </p:cTn>
                                        <p:tgtEl>
                                          <p:spTgt spid="4"/>
                                        </p:tgtEl>
                                      </p:cBhvr>
                                      <p:to x="100000" y="100000"/>
                                    </p:animScale>
                                    <p:animScale>
                                      <p:cBhvr>
                                        <p:cTn id="33" dur="26">
                                          <p:stCondLst>
                                            <p:cond delay="1642"/>
                                          </p:stCondLst>
                                        </p:cTn>
                                        <p:tgtEl>
                                          <p:spTgt spid="4"/>
                                        </p:tgtEl>
                                      </p:cBhvr>
                                      <p:to x="100000" y="90000"/>
                                    </p:animScale>
                                    <p:animScale>
                                      <p:cBhvr>
                                        <p:cTn id="34" dur="166" decel="50000">
                                          <p:stCondLst>
                                            <p:cond delay="1668"/>
                                          </p:stCondLst>
                                        </p:cTn>
                                        <p:tgtEl>
                                          <p:spTgt spid="4"/>
                                        </p:tgtEl>
                                      </p:cBhvr>
                                      <p:to x="100000" y="100000"/>
                                    </p:animScale>
                                    <p:animScale>
                                      <p:cBhvr>
                                        <p:cTn id="35" dur="26">
                                          <p:stCondLst>
                                            <p:cond delay="1808"/>
                                          </p:stCondLst>
                                        </p:cTn>
                                        <p:tgtEl>
                                          <p:spTgt spid="4"/>
                                        </p:tgtEl>
                                      </p:cBhvr>
                                      <p:to x="100000" y="95000"/>
                                    </p:animScale>
                                    <p:animScale>
                                      <p:cBhvr>
                                        <p:cTn id="36" dur="166" decel="50000">
                                          <p:stCondLst>
                                            <p:cond delay="1834"/>
                                          </p:stCondLst>
                                        </p:cTn>
                                        <p:tgtEl>
                                          <p:spTgt spid="4"/>
                                        </p:tgtEl>
                                      </p:cBhvr>
                                      <p:to x="100000" y="100000"/>
                                    </p:animScale>
                                  </p:childTnLst>
                                </p:cTn>
                              </p:par>
                            </p:childTnLst>
                          </p:cTn>
                        </p:par>
                        <p:par>
                          <p:cTn id="37" fill="hold">
                            <p:stCondLst>
                              <p:cond delay="5000"/>
                            </p:stCondLst>
                            <p:childTnLst>
                              <p:par>
                                <p:cTn id="38" presetID="26" presetClass="entr" presetSubtype="0"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down)">
                                      <p:cBhvr>
                                        <p:cTn id="40" dur="580">
                                          <p:stCondLst>
                                            <p:cond delay="0"/>
                                          </p:stCondLst>
                                        </p:cTn>
                                        <p:tgtEl>
                                          <p:spTgt spid="6"/>
                                        </p:tgtEl>
                                      </p:cBhvr>
                                    </p:animEffect>
                                    <p:anim calcmode="lin" valueType="num">
                                      <p:cBhvr>
                                        <p:cTn id="41"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42"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43"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44"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45"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46" dur="26">
                                          <p:stCondLst>
                                            <p:cond delay="650"/>
                                          </p:stCondLst>
                                        </p:cTn>
                                        <p:tgtEl>
                                          <p:spTgt spid="6"/>
                                        </p:tgtEl>
                                      </p:cBhvr>
                                      <p:to x="100000" y="60000"/>
                                    </p:animScale>
                                    <p:animScale>
                                      <p:cBhvr>
                                        <p:cTn id="47" dur="166" decel="50000">
                                          <p:stCondLst>
                                            <p:cond delay="676"/>
                                          </p:stCondLst>
                                        </p:cTn>
                                        <p:tgtEl>
                                          <p:spTgt spid="6"/>
                                        </p:tgtEl>
                                      </p:cBhvr>
                                      <p:to x="100000" y="100000"/>
                                    </p:animScale>
                                    <p:animScale>
                                      <p:cBhvr>
                                        <p:cTn id="48" dur="26">
                                          <p:stCondLst>
                                            <p:cond delay="1312"/>
                                          </p:stCondLst>
                                        </p:cTn>
                                        <p:tgtEl>
                                          <p:spTgt spid="6"/>
                                        </p:tgtEl>
                                      </p:cBhvr>
                                      <p:to x="100000" y="80000"/>
                                    </p:animScale>
                                    <p:animScale>
                                      <p:cBhvr>
                                        <p:cTn id="49" dur="166" decel="50000">
                                          <p:stCondLst>
                                            <p:cond delay="1338"/>
                                          </p:stCondLst>
                                        </p:cTn>
                                        <p:tgtEl>
                                          <p:spTgt spid="6"/>
                                        </p:tgtEl>
                                      </p:cBhvr>
                                      <p:to x="100000" y="100000"/>
                                    </p:animScale>
                                    <p:animScale>
                                      <p:cBhvr>
                                        <p:cTn id="50" dur="26">
                                          <p:stCondLst>
                                            <p:cond delay="1642"/>
                                          </p:stCondLst>
                                        </p:cTn>
                                        <p:tgtEl>
                                          <p:spTgt spid="6"/>
                                        </p:tgtEl>
                                      </p:cBhvr>
                                      <p:to x="100000" y="90000"/>
                                    </p:animScale>
                                    <p:animScale>
                                      <p:cBhvr>
                                        <p:cTn id="51" dur="166" decel="50000">
                                          <p:stCondLst>
                                            <p:cond delay="1668"/>
                                          </p:stCondLst>
                                        </p:cTn>
                                        <p:tgtEl>
                                          <p:spTgt spid="6"/>
                                        </p:tgtEl>
                                      </p:cBhvr>
                                      <p:to x="100000" y="100000"/>
                                    </p:animScale>
                                    <p:animScale>
                                      <p:cBhvr>
                                        <p:cTn id="52" dur="26">
                                          <p:stCondLst>
                                            <p:cond delay="1808"/>
                                          </p:stCondLst>
                                        </p:cTn>
                                        <p:tgtEl>
                                          <p:spTgt spid="6"/>
                                        </p:tgtEl>
                                      </p:cBhvr>
                                      <p:to x="100000" y="95000"/>
                                    </p:animScale>
                                    <p:animScale>
                                      <p:cBhvr>
                                        <p:cTn id="53" dur="166" decel="50000">
                                          <p:stCondLst>
                                            <p:cond delay="1834"/>
                                          </p:stCondLst>
                                        </p:cTn>
                                        <p:tgtEl>
                                          <p:spTgt spid="6"/>
                                        </p:tgtEl>
                                      </p:cBhvr>
                                      <p:to x="100000" y="100000"/>
                                    </p:animScale>
                                  </p:childTnLst>
                                </p:cTn>
                              </p:par>
                            </p:childTnLst>
                          </p:cTn>
                        </p:par>
                        <p:par>
                          <p:cTn id="54" fill="hold">
                            <p:stCondLst>
                              <p:cond delay="7000"/>
                            </p:stCondLst>
                            <p:childTnLst>
                              <p:par>
                                <p:cTn id="55" presetID="26" presetClass="entr" presetSubtype="0" fill="hold" nodeType="afterEffect">
                                  <p:stCondLst>
                                    <p:cond delay="0"/>
                                  </p:stCondLst>
                                  <p:childTnLst>
                                    <p:set>
                                      <p:cBhvr>
                                        <p:cTn id="56" dur="1" fill="hold">
                                          <p:stCondLst>
                                            <p:cond delay="0"/>
                                          </p:stCondLst>
                                        </p:cTn>
                                        <p:tgtEl>
                                          <p:spTgt spid="2050"/>
                                        </p:tgtEl>
                                        <p:attrNameLst>
                                          <p:attrName>style.visibility</p:attrName>
                                        </p:attrNameLst>
                                      </p:cBhvr>
                                      <p:to>
                                        <p:strVal val="visible"/>
                                      </p:to>
                                    </p:set>
                                    <p:animEffect transition="in" filter="wipe(down)">
                                      <p:cBhvr>
                                        <p:cTn id="57" dur="580">
                                          <p:stCondLst>
                                            <p:cond delay="0"/>
                                          </p:stCondLst>
                                        </p:cTn>
                                        <p:tgtEl>
                                          <p:spTgt spid="2050"/>
                                        </p:tgtEl>
                                      </p:cBhvr>
                                    </p:animEffect>
                                    <p:anim calcmode="lin" valueType="num">
                                      <p:cBhvr>
                                        <p:cTn id="58" dur="1822" tmFilter="0,0; 0.14,0.36; 0.43,0.73; 0.71,0.91; 1.0,1.0">
                                          <p:stCondLst>
                                            <p:cond delay="0"/>
                                          </p:stCondLst>
                                        </p:cTn>
                                        <p:tgtEl>
                                          <p:spTgt spid="2050"/>
                                        </p:tgtEl>
                                        <p:attrNameLst>
                                          <p:attrName>ppt_x</p:attrName>
                                        </p:attrNameLst>
                                      </p:cBhvr>
                                      <p:tavLst>
                                        <p:tav tm="0">
                                          <p:val>
                                            <p:strVal val="#ppt_x-0.25"/>
                                          </p:val>
                                        </p:tav>
                                        <p:tav tm="100000">
                                          <p:val>
                                            <p:strVal val="#ppt_x"/>
                                          </p:val>
                                        </p:tav>
                                      </p:tavLst>
                                    </p:anim>
                                    <p:anim calcmode="lin" valueType="num">
                                      <p:cBhvr>
                                        <p:cTn id="59" dur="664" tmFilter="0.0,0.0; 0.25,0.07; 0.50,0.2; 0.75,0.467; 1.0,1.0">
                                          <p:stCondLst>
                                            <p:cond delay="0"/>
                                          </p:stCondLst>
                                        </p:cTn>
                                        <p:tgtEl>
                                          <p:spTgt spid="2050"/>
                                        </p:tgtEl>
                                        <p:attrNameLst>
                                          <p:attrName>ppt_y</p:attrName>
                                        </p:attrNameLst>
                                      </p:cBhvr>
                                      <p:tavLst>
                                        <p:tav tm="0" fmla="#ppt_y-sin(pi*$)/3">
                                          <p:val>
                                            <p:fltVal val="0.5"/>
                                          </p:val>
                                        </p:tav>
                                        <p:tav tm="100000">
                                          <p:val>
                                            <p:fltVal val="1"/>
                                          </p:val>
                                        </p:tav>
                                      </p:tavLst>
                                    </p:anim>
                                    <p:anim calcmode="lin" valueType="num">
                                      <p:cBhvr>
                                        <p:cTn id="60" dur="664" tmFilter="0, 0; 0.125,0.2665; 0.25,0.4; 0.375,0.465; 0.5,0.5;  0.625,0.535; 0.75,0.6; 0.875,0.7335; 1,1">
                                          <p:stCondLst>
                                            <p:cond delay="664"/>
                                          </p:stCondLst>
                                        </p:cTn>
                                        <p:tgtEl>
                                          <p:spTgt spid="2050"/>
                                        </p:tgtEl>
                                        <p:attrNameLst>
                                          <p:attrName>ppt_y</p:attrName>
                                        </p:attrNameLst>
                                      </p:cBhvr>
                                      <p:tavLst>
                                        <p:tav tm="0" fmla="#ppt_y-sin(pi*$)/9">
                                          <p:val>
                                            <p:fltVal val="0"/>
                                          </p:val>
                                        </p:tav>
                                        <p:tav tm="100000">
                                          <p:val>
                                            <p:fltVal val="1"/>
                                          </p:val>
                                        </p:tav>
                                      </p:tavLst>
                                    </p:anim>
                                    <p:anim calcmode="lin" valueType="num">
                                      <p:cBhvr>
                                        <p:cTn id="61" dur="332" tmFilter="0, 0; 0.125,0.2665; 0.25,0.4; 0.375,0.465; 0.5,0.5;  0.625,0.535; 0.75,0.6; 0.875,0.7335; 1,1">
                                          <p:stCondLst>
                                            <p:cond delay="1324"/>
                                          </p:stCondLst>
                                        </p:cTn>
                                        <p:tgtEl>
                                          <p:spTgt spid="2050"/>
                                        </p:tgtEl>
                                        <p:attrNameLst>
                                          <p:attrName>ppt_y</p:attrName>
                                        </p:attrNameLst>
                                      </p:cBhvr>
                                      <p:tavLst>
                                        <p:tav tm="0" fmla="#ppt_y-sin(pi*$)/27">
                                          <p:val>
                                            <p:fltVal val="0"/>
                                          </p:val>
                                        </p:tav>
                                        <p:tav tm="100000">
                                          <p:val>
                                            <p:fltVal val="1"/>
                                          </p:val>
                                        </p:tav>
                                      </p:tavLst>
                                    </p:anim>
                                    <p:anim calcmode="lin" valueType="num">
                                      <p:cBhvr>
                                        <p:cTn id="62" dur="164" tmFilter="0, 0; 0.125,0.2665; 0.25,0.4; 0.375,0.465; 0.5,0.5;  0.625,0.535; 0.75,0.6; 0.875,0.7335; 1,1">
                                          <p:stCondLst>
                                            <p:cond delay="1656"/>
                                          </p:stCondLst>
                                        </p:cTn>
                                        <p:tgtEl>
                                          <p:spTgt spid="2050"/>
                                        </p:tgtEl>
                                        <p:attrNameLst>
                                          <p:attrName>ppt_y</p:attrName>
                                        </p:attrNameLst>
                                      </p:cBhvr>
                                      <p:tavLst>
                                        <p:tav tm="0" fmla="#ppt_y-sin(pi*$)/81">
                                          <p:val>
                                            <p:fltVal val="0"/>
                                          </p:val>
                                        </p:tav>
                                        <p:tav tm="100000">
                                          <p:val>
                                            <p:fltVal val="1"/>
                                          </p:val>
                                        </p:tav>
                                      </p:tavLst>
                                    </p:anim>
                                    <p:animScale>
                                      <p:cBhvr>
                                        <p:cTn id="63" dur="26">
                                          <p:stCondLst>
                                            <p:cond delay="650"/>
                                          </p:stCondLst>
                                        </p:cTn>
                                        <p:tgtEl>
                                          <p:spTgt spid="2050"/>
                                        </p:tgtEl>
                                      </p:cBhvr>
                                      <p:to x="100000" y="60000"/>
                                    </p:animScale>
                                    <p:animScale>
                                      <p:cBhvr>
                                        <p:cTn id="64" dur="166" decel="50000">
                                          <p:stCondLst>
                                            <p:cond delay="676"/>
                                          </p:stCondLst>
                                        </p:cTn>
                                        <p:tgtEl>
                                          <p:spTgt spid="2050"/>
                                        </p:tgtEl>
                                      </p:cBhvr>
                                      <p:to x="100000" y="100000"/>
                                    </p:animScale>
                                    <p:animScale>
                                      <p:cBhvr>
                                        <p:cTn id="65" dur="26">
                                          <p:stCondLst>
                                            <p:cond delay="1312"/>
                                          </p:stCondLst>
                                        </p:cTn>
                                        <p:tgtEl>
                                          <p:spTgt spid="2050"/>
                                        </p:tgtEl>
                                      </p:cBhvr>
                                      <p:to x="100000" y="80000"/>
                                    </p:animScale>
                                    <p:animScale>
                                      <p:cBhvr>
                                        <p:cTn id="66" dur="166" decel="50000">
                                          <p:stCondLst>
                                            <p:cond delay="1338"/>
                                          </p:stCondLst>
                                        </p:cTn>
                                        <p:tgtEl>
                                          <p:spTgt spid="2050"/>
                                        </p:tgtEl>
                                      </p:cBhvr>
                                      <p:to x="100000" y="100000"/>
                                    </p:animScale>
                                    <p:animScale>
                                      <p:cBhvr>
                                        <p:cTn id="67" dur="26">
                                          <p:stCondLst>
                                            <p:cond delay="1642"/>
                                          </p:stCondLst>
                                        </p:cTn>
                                        <p:tgtEl>
                                          <p:spTgt spid="2050"/>
                                        </p:tgtEl>
                                      </p:cBhvr>
                                      <p:to x="100000" y="90000"/>
                                    </p:animScale>
                                    <p:animScale>
                                      <p:cBhvr>
                                        <p:cTn id="68" dur="166" decel="50000">
                                          <p:stCondLst>
                                            <p:cond delay="1668"/>
                                          </p:stCondLst>
                                        </p:cTn>
                                        <p:tgtEl>
                                          <p:spTgt spid="2050"/>
                                        </p:tgtEl>
                                      </p:cBhvr>
                                      <p:to x="100000" y="100000"/>
                                    </p:animScale>
                                    <p:animScale>
                                      <p:cBhvr>
                                        <p:cTn id="69" dur="26">
                                          <p:stCondLst>
                                            <p:cond delay="1808"/>
                                          </p:stCondLst>
                                        </p:cTn>
                                        <p:tgtEl>
                                          <p:spTgt spid="2050"/>
                                        </p:tgtEl>
                                      </p:cBhvr>
                                      <p:to x="100000" y="95000"/>
                                    </p:animScale>
                                    <p:animScale>
                                      <p:cBhvr>
                                        <p:cTn id="70" dur="166" decel="50000">
                                          <p:stCondLst>
                                            <p:cond delay="1834"/>
                                          </p:stCondLst>
                                        </p:cTn>
                                        <p:tgtEl>
                                          <p:spTgt spid="2050"/>
                                        </p:tgtEl>
                                      </p:cBhvr>
                                      <p:to x="100000" y="100000"/>
                                    </p:animScale>
                                  </p:childTnLst>
                                </p:cTn>
                              </p:par>
                            </p:childTnLst>
                          </p:cTn>
                        </p:par>
                        <p:par>
                          <p:cTn id="71" fill="hold">
                            <p:stCondLst>
                              <p:cond delay="9000"/>
                            </p:stCondLst>
                            <p:childTnLst>
                              <p:par>
                                <p:cTn id="72" presetID="26" presetClass="entr" presetSubtype="0" fill="hold" grpId="0" nodeType="afterEffect">
                                  <p:stCondLst>
                                    <p:cond delay="0"/>
                                  </p:stCondLst>
                                  <p:childTnLst>
                                    <p:set>
                                      <p:cBhvr>
                                        <p:cTn id="73" dur="1" fill="hold">
                                          <p:stCondLst>
                                            <p:cond delay="0"/>
                                          </p:stCondLst>
                                        </p:cTn>
                                        <p:tgtEl>
                                          <p:spTgt spid="7"/>
                                        </p:tgtEl>
                                        <p:attrNameLst>
                                          <p:attrName>style.visibility</p:attrName>
                                        </p:attrNameLst>
                                      </p:cBhvr>
                                      <p:to>
                                        <p:strVal val="visible"/>
                                      </p:to>
                                    </p:set>
                                    <p:animEffect transition="in" filter="wipe(down)">
                                      <p:cBhvr>
                                        <p:cTn id="74" dur="580">
                                          <p:stCondLst>
                                            <p:cond delay="0"/>
                                          </p:stCondLst>
                                        </p:cTn>
                                        <p:tgtEl>
                                          <p:spTgt spid="7"/>
                                        </p:tgtEl>
                                      </p:cBhvr>
                                    </p:animEffect>
                                    <p:anim calcmode="lin" valueType="num">
                                      <p:cBhvr>
                                        <p:cTn id="75"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76"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77"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78"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79"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80" dur="26">
                                          <p:stCondLst>
                                            <p:cond delay="650"/>
                                          </p:stCondLst>
                                        </p:cTn>
                                        <p:tgtEl>
                                          <p:spTgt spid="7"/>
                                        </p:tgtEl>
                                      </p:cBhvr>
                                      <p:to x="100000" y="60000"/>
                                    </p:animScale>
                                    <p:animScale>
                                      <p:cBhvr>
                                        <p:cTn id="81" dur="166" decel="50000">
                                          <p:stCondLst>
                                            <p:cond delay="676"/>
                                          </p:stCondLst>
                                        </p:cTn>
                                        <p:tgtEl>
                                          <p:spTgt spid="7"/>
                                        </p:tgtEl>
                                      </p:cBhvr>
                                      <p:to x="100000" y="100000"/>
                                    </p:animScale>
                                    <p:animScale>
                                      <p:cBhvr>
                                        <p:cTn id="82" dur="26">
                                          <p:stCondLst>
                                            <p:cond delay="1312"/>
                                          </p:stCondLst>
                                        </p:cTn>
                                        <p:tgtEl>
                                          <p:spTgt spid="7"/>
                                        </p:tgtEl>
                                      </p:cBhvr>
                                      <p:to x="100000" y="80000"/>
                                    </p:animScale>
                                    <p:animScale>
                                      <p:cBhvr>
                                        <p:cTn id="83" dur="166" decel="50000">
                                          <p:stCondLst>
                                            <p:cond delay="1338"/>
                                          </p:stCondLst>
                                        </p:cTn>
                                        <p:tgtEl>
                                          <p:spTgt spid="7"/>
                                        </p:tgtEl>
                                      </p:cBhvr>
                                      <p:to x="100000" y="100000"/>
                                    </p:animScale>
                                    <p:animScale>
                                      <p:cBhvr>
                                        <p:cTn id="84" dur="26">
                                          <p:stCondLst>
                                            <p:cond delay="1642"/>
                                          </p:stCondLst>
                                        </p:cTn>
                                        <p:tgtEl>
                                          <p:spTgt spid="7"/>
                                        </p:tgtEl>
                                      </p:cBhvr>
                                      <p:to x="100000" y="90000"/>
                                    </p:animScale>
                                    <p:animScale>
                                      <p:cBhvr>
                                        <p:cTn id="85" dur="166" decel="50000">
                                          <p:stCondLst>
                                            <p:cond delay="1668"/>
                                          </p:stCondLst>
                                        </p:cTn>
                                        <p:tgtEl>
                                          <p:spTgt spid="7"/>
                                        </p:tgtEl>
                                      </p:cBhvr>
                                      <p:to x="100000" y="100000"/>
                                    </p:animScale>
                                    <p:animScale>
                                      <p:cBhvr>
                                        <p:cTn id="86" dur="26">
                                          <p:stCondLst>
                                            <p:cond delay="1808"/>
                                          </p:stCondLst>
                                        </p:cTn>
                                        <p:tgtEl>
                                          <p:spTgt spid="7"/>
                                        </p:tgtEl>
                                      </p:cBhvr>
                                      <p:to x="100000" y="95000"/>
                                    </p:animScale>
                                    <p:animScale>
                                      <p:cBhvr>
                                        <p:cTn id="87"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Image1.png"/>
          <p:cNvPicPr>
            <a:picLocks noChangeAspect="1"/>
          </p:cNvPicPr>
          <p:nvPr/>
        </p:nvPicPr>
        <p:blipFill>
          <a:blip r:embed="rId2"/>
          <a:stretch>
            <a:fillRect/>
          </a:stretch>
        </p:blipFill>
        <p:spPr>
          <a:xfrm>
            <a:off x="0" y="0"/>
            <a:ext cx="9143999" cy="6858000"/>
          </a:xfrm>
          <a:prstGeom prst="rect">
            <a:avLst/>
          </a:prstGeom>
        </p:spPr>
      </p:pic>
      <p:sp>
        <p:nvSpPr>
          <p:cNvPr id="2" name="Titre 1"/>
          <p:cNvSpPr>
            <a:spLocks noGrp="1"/>
          </p:cNvSpPr>
          <p:nvPr>
            <p:ph type="title"/>
          </p:nvPr>
        </p:nvSpPr>
        <p:spPr>
          <a:xfrm>
            <a:off x="142844" y="535470"/>
            <a:ext cx="9001156" cy="607514"/>
          </a:xfrm>
        </p:spPr>
        <p:txBody>
          <a:bodyPr/>
          <a:lstStyle/>
          <a:p>
            <a:pPr algn="ctr"/>
            <a:r>
              <a:rPr lang="fr-FR" sz="4000" i="1" dirty="0" smtClean="0">
                <a:solidFill>
                  <a:srgbClr val="FF0000"/>
                </a:solidFill>
              </a:rPr>
              <a:t>Solutions et interventions proposées par l’Etat :</a:t>
            </a:r>
            <a:endParaRPr lang="fr-FR" sz="4000" i="1" dirty="0">
              <a:solidFill>
                <a:srgbClr val="FF0000"/>
              </a:solidFill>
            </a:endParaRPr>
          </a:p>
        </p:txBody>
      </p:sp>
      <p:graphicFrame>
        <p:nvGraphicFramePr>
          <p:cNvPr id="4" name="Diagramme 3"/>
          <p:cNvGraphicFramePr/>
          <p:nvPr/>
        </p:nvGraphicFramePr>
        <p:xfrm>
          <a:off x="142844" y="1071546"/>
          <a:ext cx="8858312" cy="57864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par>
                          <p:cTn id="14" fill="hold">
                            <p:stCondLst>
                              <p:cond delay="2000"/>
                            </p:stCondLst>
                            <p:childTnLst>
                              <p:par>
                                <p:cTn id="15" presetID="26"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80">
                                          <p:stCondLst>
                                            <p:cond delay="0"/>
                                          </p:stCondLst>
                                        </p:cTn>
                                        <p:tgtEl>
                                          <p:spTgt spid="4"/>
                                        </p:tgtEl>
                                      </p:cBhvr>
                                    </p:animEffect>
                                    <p:anim calcmode="lin" valueType="num">
                                      <p:cBhvr>
                                        <p:cTn id="1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3" dur="26">
                                          <p:stCondLst>
                                            <p:cond delay="650"/>
                                          </p:stCondLst>
                                        </p:cTn>
                                        <p:tgtEl>
                                          <p:spTgt spid="4"/>
                                        </p:tgtEl>
                                      </p:cBhvr>
                                      <p:to x="100000" y="60000"/>
                                    </p:animScale>
                                    <p:animScale>
                                      <p:cBhvr>
                                        <p:cTn id="24" dur="166" decel="50000">
                                          <p:stCondLst>
                                            <p:cond delay="676"/>
                                          </p:stCondLst>
                                        </p:cTn>
                                        <p:tgtEl>
                                          <p:spTgt spid="4"/>
                                        </p:tgtEl>
                                      </p:cBhvr>
                                      <p:to x="100000" y="100000"/>
                                    </p:animScale>
                                    <p:animScale>
                                      <p:cBhvr>
                                        <p:cTn id="25" dur="26">
                                          <p:stCondLst>
                                            <p:cond delay="1312"/>
                                          </p:stCondLst>
                                        </p:cTn>
                                        <p:tgtEl>
                                          <p:spTgt spid="4"/>
                                        </p:tgtEl>
                                      </p:cBhvr>
                                      <p:to x="100000" y="80000"/>
                                    </p:animScale>
                                    <p:animScale>
                                      <p:cBhvr>
                                        <p:cTn id="26" dur="166" decel="50000">
                                          <p:stCondLst>
                                            <p:cond delay="1338"/>
                                          </p:stCondLst>
                                        </p:cTn>
                                        <p:tgtEl>
                                          <p:spTgt spid="4"/>
                                        </p:tgtEl>
                                      </p:cBhvr>
                                      <p:to x="100000" y="100000"/>
                                    </p:animScale>
                                    <p:animScale>
                                      <p:cBhvr>
                                        <p:cTn id="27" dur="26">
                                          <p:stCondLst>
                                            <p:cond delay="1642"/>
                                          </p:stCondLst>
                                        </p:cTn>
                                        <p:tgtEl>
                                          <p:spTgt spid="4"/>
                                        </p:tgtEl>
                                      </p:cBhvr>
                                      <p:to x="100000" y="90000"/>
                                    </p:animScale>
                                    <p:animScale>
                                      <p:cBhvr>
                                        <p:cTn id="28" dur="166" decel="50000">
                                          <p:stCondLst>
                                            <p:cond delay="1668"/>
                                          </p:stCondLst>
                                        </p:cTn>
                                        <p:tgtEl>
                                          <p:spTgt spid="4"/>
                                        </p:tgtEl>
                                      </p:cBhvr>
                                      <p:to x="100000" y="100000"/>
                                    </p:animScale>
                                    <p:animScale>
                                      <p:cBhvr>
                                        <p:cTn id="29" dur="26">
                                          <p:stCondLst>
                                            <p:cond delay="1808"/>
                                          </p:stCondLst>
                                        </p:cTn>
                                        <p:tgtEl>
                                          <p:spTgt spid="4"/>
                                        </p:tgtEl>
                                      </p:cBhvr>
                                      <p:to x="100000" y="95000"/>
                                    </p:animScale>
                                    <p:animScale>
                                      <p:cBhvr>
                                        <p:cTn id="3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4"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Image1.png"/>
          <p:cNvPicPr>
            <a:picLocks noChangeAspect="1"/>
          </p:cNvPicPr>
          <p:nvPr/>
        </p:nvPicPr>
        <p:blipFill>
          <a:blip r:embed="rId2"/>
          <a:stretch>
            <a:fillRect/>
          </a:stretch>
        </p:blipFill>
        <p:spPr>
          <a:xfrm>
            <a:off x="33" y="24"/>
            <a:ext cx="9143999" cy="6858000"/>
          </a:xfrm>
          <a:prstGeom prst="rect">
            <a:avLst/>
          </a:prstGeom>
        </p:spPr>
      </p:pic>
      <p:sp>
        <p:nvSpPr>
          <p:cNvPr id="5" name="ZoneTexte 4"/>
          <p:cNvSpPr txBox="1"/>
          <p:nvPr/>
        </p:nvSpPr>
        <p:spPr>
          <a:xfrm>
            <a:off x="500034" y="500042"/>
            <a:ext cx="8358246" cy="1384995"/>
          </a:xfrm>
          <a:prstGeom prst="rect">
            <a:avLst/>
          </a:prstGeom>
          <a:noFill/>
        </p:spPr>
        <p:txBody>
          <a:bodyPr wrap="square" rtlCol="0">
            <a:spAutoFit/>
          </a:bodyPr>
          <a:lstStyle/>
          <a:p>
            <a:pPr lvl="0" algn="ctr">
              <a:buFont typeface="Wingdings" pitchFamily="2" charset="2"/>
              <a:buChar char="v"/>
            </a:pPr>
            <a:r>
              <a:rPr lang="fr-FR" sz="2800" b="1" i="1" dirty="0" smtClean="0"/>
              <a:t> la préservation du patrimoine urbain et les            plans d’urbanisme : </a:t>
            </a:r>
            <a:endParaRPr lang="fr-FR" sz="2800" i="1" dirty="0" smtClean="0"/>
          </a:p>
          <a:p>
            <a:pPr algn="ctr"/>
            <a:endParaRPr lang="fr-FR" sz="2800" i="1" dirty="0"/>
          </a:p>
        </p:txBody>
      </p:sp>
      <p:sp>
        <p:nvSpPr>
          <p:cNvPr id="6" name="ZoneTexte 5"/>
          <p:cNvSpPr txBox="1"/>
          <p:nvPr/>
        </p:nvSpPr>
        <p:spPr>
          <a:xfrm>
            <a:off x="428596" y="2165986"/>
            <a:ext cx="8143932" cy="3539430"/>
          </a:xfrm>
          <a:prstGeom prst="rect">
            <a:avLst/>
          </a:prstGeom>
          <a:noFill/>
        </p:spPr>
        <p:txBody>
          <a:bodyPr wrap="square" rtlCol="0">
            <a:spAutoFit/>
          </a:bodyPr>
          <a:lstStyle/>
          <a:p>
            <a:r>
              <a:rPr lang="fr-FR" sz="2800" i="1" dirty="0" smtClean="0"/>
              <a:t>En Algérie les études des POS et PDAU sont élaboré sans préciser les richesses du site. Le patrimoine urbain et malgré son importance, les collectivités locales n’ont pas pu l’inscrire dans les préoccupations de ces planification, et elles écartent souvent se patrimoine même lorsqu’ ils veulent le conservé.</a:t>
            </a:r>
          </a:p>
          <a:p>
            <a:endParaRPr lang="fr-FR" sz="2800" i="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down)">
                                      <p:cBhvr>
                                        <p:cTn id="25" dur="580">
                                          <p:stCondLst>
                                            <p:cond delay="0"/>
                                          </p:stCondLst>
                                        </p:cTn>
                                        <p:tgtEl>
                                          <p:spTgt spid="6"/>
                                        </p:tgtEl>
                                      </p:cBhvr>
                                    </p:animEffect>
                                    <p:anim calcmode="lin" valueType="num">
                                      <p:cBhvr>
                                        <p:cTn id="26"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31" dur="26">
                                          <p:stCondLst>
                                            <p:cond delay="650"/>
                                          </p:stCondLst>
                                        </p:cTn>
                                        <p:tgtEl>
                                          <p:spTgt spid="6"/>
                                        </p:tgtEl>
                                      </p:cBhvr>
                                      <p:to x="100000" y="60000"/>
                                    </p:animScale>
                                    <p:animScale>
                                      <p:cBhvr>
                                        <p:cTn id="32" dur="166" decel="50000">
                                          <p:stCondLst>
                                            <p:cond delay="676"/>
                                          </p:stCondLst>
                                        </p:cTn>
                                        <p:tgtEl>
                                          <p:spTgt spid="6"/>
                                        </p:tgtEl>
                                      </p:cBhvr>
                                      <p:to x="100000" y="100000"/>
                                    </p:animScale>
                                    <p:animScale>
                                      <p:cBhvr>
                                        <p:cTn id="33" dur="26">
                                          <p:stCondLst>
                                            <p:cond delay="1312"/>
                                          </p:stCondLst>
                                        </p:cTn>
                                        <p:tgtEl>
                                          <p:spTgt spid="6"/>
                                        </p:tgtEl>
                                      </p:cBhvr>
                                      <p:to x="100000" y="80000"/>
                                    </p:animScale>
                                    <p:animScale>
                                      <p:cBhvr>
                                        <p:cTn id="34" dur="166" decel="50000">
                                          <p:stCondLst>
                                            <p:cond delay="1338"/>
                                          </p:stCondLst>
                                        </p:cTn>
                                        <p:tgtEl>
                                          <p:spTgt spid="6"/>
                                        </p:tgtEl>
                                      </p:cBhvr>
                                      <p:to x="100000" y="100000"/>
                                    </p:animScale>
                                    <p:animScale>
                                      <p:cBhvr>
                                        <p:cTn id="35" dur="26">
                                          <p:stCondLst>
                                            <p:cond delay="1642"/>
                                          </p:stCondLst>
                                        </p:cTn>
                                        <p:tgtEl>
                                          <p:spTgt spid="6"/>
                                        </p:tgtEl>
                                      </p:cBhvr>
                                      <p:to x="100000" y="90000"/>
                                    </p:animScale>
                                    <p:animScale>
                                      <p:cBhvr>
                                        <p:cTn id="36" dur="166" decel="50000">
                                          <p:stCondLst>
                                            <p:cond delay="1668"/>
                                          </p:stCondLst>
                                        </p:cTn>
                                        <p:tgtEl>
                                          <p:spTgt spid="6"/>
                                        </p:tgtEl>
                                      </p:cBhvr>
                                      <p:to x="100000" y="100000"/>
                                    </p:animScale>
                                    <p:animScale>
                                      <p:cBhvr>
                                        <p:cTn id="37" dur="26">
                                          <p:stCondLst>
                                            <p:cond delay="1808"/>
                                          </p:stCondLst>
                                        </p:cTn>
                                        <p:tgtEl>
                                          <p:spTgt spid="6"/>
                                        </p:tgtEl>
                                      </p:cBhvr>
                                      <p:to x="100000" y="95000"/>
                                    </p:animScale>
                                    <p:animScale>
                                      <p:cBhvr>
                                        <p:cTn id="38"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Image1.png"/>
          <p:cNvPicPr>
            <a:picLocks noChangeAspect="1"/>
          </p:cNvPicPr>
          <p:nvPr/>
        </p:nvPicPr>
        <p:blipFill>
          <a:blip r:embed="rId2"/>
          <a:stretch>
            <a:fillRect/>
          </a:stretch>
        </p:blipFill>
        <p:spPr>
          <a:xfrm>
            <a:off x="0" y="24"/>
            <a:ext cx="9143999" cy="6858000"/>
          </a:xfrm>
          <a:prstGeom prst="rect">
            <a:avLst/>
          </a:prstGeom>
        </p:spPr>
      </p:pic>
      <p:sp>
        <p:nvSpPr>
          <p:cNvPr id="3" name="Rectangle 2"/>
          <p:cNvSpPr/>
          <p:nvPr/>
        </p:nvSpPr>
        <p:spPr>
          <a:xfrm>
            <a:off x="714348" y="2534189"/>
            <a:ext cx="8001056" cy="1323439"/>
          </a:xfrm>
          <a:prstGeom prst="rect">
            <a:avLst/>
          </a:prstGeom>
        </p:spPr>
        <p:txBody>
          <a:bodyPr wrap="square">
            <a:spAutoFit/>
          </a:bodyPr>
          <a:lstStyle/>
          <a:p>
            <a:pPr algn="ctr"/>
            <a:r>
              <a:rPr lang="fr-FR" sz="8000" b="1" i="1" u="sng" dirty="0" smtClean="0">
                <a:solidFill>
                  <a:srgbClr val="FF0000"/>
                </a:solidFill>
                <a:latin typeface="Monotype Corsiva" pitchFamily="66" charset="0"/>
                <a:cs typeface="Arabic Transparent" pitchFamily="2" charset="-78"/>
              </a:rPr>
              <a:t>II- Partie analytique</a:t>
            </a:r>
            <a:endParaRPr lang="fr-FR" sz="8000" i="1" dirty="0">
              <a:solidFill>
                <a:srgbClr val="FF0000"/>
              </a:solidFill>
              <a:latin typeface="Monotype Corsiva" pitchFamily="66" charset="0"/>
              <a:cs typeface="Arabic Transparent" pitchFamily="2" charset="-78"/>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Image1.png"/>
          <p:cNvPicPr>
            <a:picLocks noChangeAspect="1"/>
          </p:cNvPicPr>
          <p:nvPr/>
        </p:nvPicPr>
        <p:blipFill>
          <a:blip r:embed="rId2"/>
          <a:stretch>
            <a:fillRect/>
          </a:stretch>
        </p:blipFill>
        <p:spPr>
          <a:xfrm>
            <a:off x="0" y="24"/>
            <a:ext cx="9143999" cy="6858000"/>
          </a:xfrm>
          <a:prstGeom prst="rect">
            <a:avLst/>
          </a:prstGeom>
        </p:spPr>
      </p:pic>
      <p:sp>
        <p:nvSpPr>
          <p:cNvPr id="3" name="ZoneTexte 2"/>
          <p:cNvSpPr txBox="1"/>
          <p:nvPr/>
        </p:nvSpPr>
        <p:spPr>
          <a:xfrm>
            <a:off x="142844" y="1068157"/>
            <a:ext cx="6340647" cy="954107"/>
          </a:xfrm>
          <a:prstGeom prst="rect">
            <a:avLst/>
          </a:prstGeom>
          <a:noFill/>
        </p:spPr>
        <p:txBody>
          <a:bodyPr wrap="none" rtlCol="0">
            <a:spAutoFit/>
          </a:bodyPr>
          <a:lstStyle/>
          <a:p>
            <a:pPr lvl="0"/>
            <a:r>
              <a:rPr lang="fr-FR" sz="2800" i="1" dirty="0" smtClean="0">
                <a:solidFill>
                  <a:srgbClr val="CC0099"/>
                </a:solidFill>
              </a:rPr>
              <a:t>1-Présentation de la ville de Constantine</a:t>
            </a:r>
          </a:p>
          <a:p>
            <a:endParaRPr lang="fr-FR" sz="2800" i="1" dirty="0">
              <a:solidFill>
                <a:srgbClr val="CC0099"/>
              </a:solidFill>
            </a:endParaRPr>
          </a:p>
        </p:txBody>
      </p:sp>
      <p:sp>
        <p:nvSpPr>
          <p:cNvPr id="4" name="ZoneTexte 3"/>
          <p:cNvSpPr txBox="1"/>
          <p:nvPr/>
        </p:nvSpPr>
        <p:spPr>
          <a:xfrm>
            <a:off x="357158" y="1714488"/>
            <a:ext cx="8215370" cy="3785652"/>
          </a:xfrm>
          <a:prstGeom prst="rect">
            <a:avLst/>
          </a:prstGeom>
          <a:noFill/>
        </p:spPr>
        <p:txBody>
          <a:bodyPr wrap="square" rtlCol="0">
            <a:spAutoFit/>
          </a:bodyPr>
          <a:lstStyle/>
          <a:p>
            <a:r>
              <a:rPr lang="fr-FR" sz="2400" dirty="0" smtClean="0"/>
              <a:t>   </a:t>
            </a:r>
            <a:r>
              <a:rPr lang="fr-FR" sz="2400" i="1" dirty="0" smtClean="0"/>
              <a:t>La ville de Constantine occupe une position géographique centrale dans la région. C’est une ville charnière entre le Tell et les hautes plaines, au croisement des grands axes Nord-sud(Skikda, Biskra) et Ouest-Est (Sétif, Annaba). Elle constitue en outre un nœud ferroviaire important reliant les principales villes de l’Est algérien(figure n°1).</a:t>
            </a:r>
          </a:p>
          <a:p>
            <a:r>
              <a:rPr lang="fr-FR" sz="2400" i="1" dirty="0" smtClean="0"/>
              <a:t>Cette situation géographique privilégiée procure à la ville de Constantine un rôle prépondérant dans les mouvements de populations, favorisant son essor tout au long de son histoire et lui permis de demeurer une ville métropole dans sa région</a:t>
            </a:r>
            <a:endParaRPr lang="fr-FR" sz="2400" i="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Image1.png"/>
          <p:cNvPicPr>
            <a:picLocks noChangeAspect="1"/>
          </p:cNvPicPr>
          <p:nvPr/>
        </p:nvPicPr>
        <p:blipFill>
          <a:blip r:embed="rId2"/>
          <a:stretch>
            <a:fillRect/>
          </a:stretch>
        </p:blipFill>
        <p:spPr>
          <a:xfrm>
            <a:off x="0" y="0"/>
            <a:ext cx="9143999" cy="6858000"/>
          </a:xfrm>
          <a:prstGeom prst="rect">
            <a:avLst/>
          </a:prstGeom>
        </p:spPr>
      </p:pic>
      <p:pic>
        <p:nvPicPr>
          <p:cNvPr id="3" name="Image 2"/>
          <p:cNvPicPr/>
          <p:nvPr/>
        </p:nvPicPr>
        <p:blipFill>
          <a:blip r:embed="rId3"/>
          <a:srcRect l="32227" t="19531" r="20164" b="15736"/>
          <a:stretch>
            <a:fillRect/>
          </a:stretch>
        </p:blipFill>
        <p:spPr bwMode="auto">
          <a:xfrm>
            <a:off x="285720" y="214290"/>
            <a:ext cx="8572560" cy="4857784"/>
          </a:xfrm>
          <a:prstGeom prst="rect">
            <a:avLst/>
          </a:prstGeom>
          <a:noFill/>
          <a:ln w="28575">
            <a:solidFill>
              <a:schemeClr val="tx1"/>
            </a:solidFill>
            <a:miter lim="800000"/>
            <a:headEnd/>
            <a:tailEnd/>
          </a:ln>
        </p:spPr>
      </p:pic>
      <p:graphicFrame>
        <p:nvGraphicFramePr>
          <p:cNvPr id="4" name="Diagramme 3"/>
          <p:cNvGraphicFramePr/>
          <p:nvPr/>
        </p:nvGraphicFramePr>
        <p:xfrm>
          <a:off x="285720" y="5183214"/>
          <a:ext cx="8858280" cy="146049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par>
                          <p:cTn id="8" fill="hold">
                            <p:stCondLst>
                              <p:cond delay="2000"/>
                            </p:stCondLst>
                            <p:childTnLst>
                              <p:par>
                                <p:cTn id="9" presetID="29"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1000" fill="hold"/>
                                        <p:tgtEl>
                                          <p:spTgt spid="4"/>
                                        </p:tgtEl>
                                        <p:attrNameLst>
                                          <p:attrName>ppt_x</p:attrName>
                                        </p:attrNameLst>
                                      </p:cBhvr>
                                      <p:tavLst>
                                        <p:tav tm="0">
                                          <p:val>
                                            <p:strVal val="#ppt_x-.2"/>
                                          </p:val>
                                        </p:tav>
                                        <p:tav tm="100000">
                                          <p:val>
                                            <p:strVal val="#ppt_x"/>
                                          </p:val>
                                        </p:tav>
                                      </p:tavLst>
                                    </p:anim>
                                    <p:anim calcmode="lin" valueType="num">
                                      <p:cBhvr>
                                        <p:cTn id="12"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Image1.png"/>
          <p:cNvPicPr>
            <a:picLocks noChangeAspect="1"/>
          </p:cNvPicPr>
          <p:nvPr/>
        </p:nvPicPr>
        <p:blipFill>
          <a:blip r:embed="rId2"/>
          <a:stretch>
            <a:fillRect/>
          </a:stretch>
        </p:blipFill>
        <p:spPr>
          <a:xfrm>
            <a:off x="0" y="0"/>
            <a:ext cx="9143999" cy="6858000"/>
          </a:xfrm>
          <a:prstGeom prst="rect">
            <a:avLst/>
          </a:prstGeom>
        </p:spPr>
      </p:pic>
      <p:sp>
        <p:nvSpPr>
          <p:cNvPr id="2" name="ZoneTexte 1"/>
          <p:cNvSpPr txBox="1"/>
          <p:nvPr/>
        </p:nvSpPr>
        <p:spPr>
          <a:xfrm>
            <a:off x="142844" y="59272"/>
            <a:ext cx="2428892" cy="369332"/>
          </a:xfrm>
          <a:prstGeom prst="rect">
            <a:avLst/>
          </a:prstGeom>
          <a:noFill/>
        </p:spPr>
        <p:txBody>
          <a:bodyPr wrap="square" rtlCol="0">
            <a:spAutoFit/>
          </a:bodyPr>
          <a:lstStyle/>
          <a:p>
            <a:r>
              <a:rPr lang="fr-FR" b="1" i="1" u="sng" dirty="0" smtClean="0">
                <a:solidFill>
                  <a:srgbClr val="C00000"/>
                </a:solidFill>
              </a:rPr>
              <a:t>Aperçu historique :</a:t>
            </a:r>
            <a:endParaRPr lang="fr-FR" b="1" i="1" u="sng" dirty="0">
              <a:solidFill>
                <a:srgbClr val="C00000"/>
              </a:solidFill>
            </a:endParaRPr>
          </a:p>
        </p:txBody>
      </p:sp>
      <p:sp>
        <p:nvSpPr>
          <p:cNvPr id="3" name="ZoneTexte 2"/>
          <p:cNvSpPr txBox="1"/>
          <p:nvPr/>
        </p:nvSpPr>
        <p:spPr>
          <a:xfrm>
            <a:off x="0" y="642918"/>
            <a:ext cx="9144000" cy="6186309"/>
          </a:xfrm>
          <a:prstGeom prst="rect">
            <a:avLst/>
          </a:prstGeom>
          <a:noFill/>
        </p:spPr>
        <p:txBody>
          <a:bodyPr wrap="square" rtlCol="0">
            <a:spAutoFit/>
          </a:bodyPr>
          <a:lstStyle/>
          <a:p>
            <a:pPr marL="342900" indent="-342900">
              <a:lnSpc>
                <a:spcPct val="150000"/>
              </a:lnSpc>
              <a:buFont typeface="+mj-lt"/>
              <a:buAutoNum type="alphaLcParenR"/>
            </a:pPr>
            <a:r>
              <a:rPr lang="fr-FR" sz="2400" i="1" u="sng" dirty="0" smtClean="0">
                <a:solidFill>
                  <a:srgbClr val="C00000"/>
                </a:solidFill>
              </a:rPr>
              <a:t>Préhistoire :</a:t>
            </a:r>
          </a:p>
          <a:p>
            <a:pPr marL="342900" indent="-342900">
              <a:lnSpc>
                <a:spcPct val="150000"/>
              </a:lnSpc>
            </a:pPr>
            <a:r>
              <a:rPr lang="fr-FR" i="1" dirty="0" smtClean="0"/>
              <a:t>            La région de Constantine a été occupée très tôt par l’Homme. cette phase de l’histoire de la ville est loin d’être bien connue, mais beaucoup de vestiges attestent de l’occupation de ce site, telle que :  des séries de galets, d’âge villafranchien a été trouvée  sur le plateau du Mansourah, des industries acheuléennes ont été reconnues sur le même plateau, ainsi qu’au Djebel  Ouahch, et à Constantine même, dans les grottes du  Mouflon et des Ours qui s’ouvrent sur les flans de la colline de Sidi M’cid.</a:t>
            </a:r>
          </a:p>
          <a:p>
            <a:pPr marL="342900" indent="-342900">
              <a:lnSpc>
                <a:spcPct val="150000"/>
              </a:lnSpc>
            </a:pPr>
            <a:endParaRPr lang="fr-FR" i="1" dirty="0" smtClean="0"/>
          </a:p>
          <a:p>
            <a:pPr marL="342900" indent="-342900">
              <a:lnSpc>
                <a:spcPct val="150000"/>
              </a:lnSpc>
            </a:pPr>
            <a:r>
              <a:rPr lang="fr-FR" sz="2400" i="1" u="sng" dirty="0" smtClean="0">
                <a:solidFill>
                  <a:srgbClr val="C00000"/>
                </a:solidFill>
              </a:rPr>
              <a:t>b)-Epoque Numide :</a:t>
            </a:r>
          </a:p>
          <a:p>
            <a:pPr marL="342900" indent="-342900">
              <a:lnSpc>
                <a:spcPct val="150000"/>
              </a:lnSpc>
            </a:pPr>
            <a:r>
              <a:rPr lang="fr-FR" dirty="0" smtClean="0"/>
              <a:t>           </a:t>
            </a:r>
            <a:r>
              <a:rPr lang="fr-FR" i="1" dirty="0" smtClean="0"/>
              <a:t>La découverte d’un îlot d’habitation à Sidi M’cid prés de l’actuel siège de la garde communale. Il s’agit d’un ensemble résidentiel de 2 ou 3 pièces accessibles par une seule entrée datant du  3éme ou 2éme siècle av JC.</a:t>
            </a:r>
          </a:p>
          <a:p>
            <a:pPr marL="342900" indent="-342900">
              <a:lnSpc>
                <a:spcPct val="150000"/>
              </a:lnSpc>
            </a:pPr>
            <a:r>
              <a:rPr lang="fr-FR" i="1" dirty="0" smtClean="0"/>
              <a:t>             Un palais royal y était édifié en plus d’un amphithéâtre.</a:t>
            </a:r>
          </a:p>
          <a:p>
            <a:pPr marL="342900" indent="-342900">
              <a:lnSpc>
                <a:spcPct val="150000"/>
              </a:lnSpc>
              <a:buFont typeface="+mj-lt"/>
              <a:buAutoNum type="alphaLcParenR"/>
            </a:pPr>
            <a:endParaRPr lang="fr-FR" i="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1"/>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childTnLst>
                                </p:cTn>
                              </p:par>
                            </p:childTnLst>
                          </p:cTn>
                        </p:par>
                        <p:par>
                          <p:cTn id="10" fill="hold">
                            <p:stCondLst>
                              <p:cond delay="2600"/>
                            </p:stCondLst>
                            <p:childTnLst>
                              <p:par>
                                <p:cTn id="11" presetID="37" presetClass="entr" presetSubtype="0" fill="hold"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par>
                          <p:cTn id="17" fill="hold">
                            <p:stCondLst>
                              <p:cond delay="3600"/>
                            </p:stCondLst>
                            <p:childTnLst>
                              <p:par>
                                <p:cTn id="18" presetID="37" presetClass="entr" presetSubtype="0" fill="hold" nodeType="after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fade">
                                      <p:cBhvr>
                                        <p:cTn id="20" dur="1000"/>
                                        <p:tgtEl>
                                          <p:spTgt spid="3">
                                            <p:txEl>
                                              <p:pRg st="1" end="1"/>
                                            </p:txEl>
                                          </p:spTgt>
                                        </p:tgtEl>
                                      </p:cBhvr>
                                    </p:animEffect>
                                    <p:anim calcmode="lin" valueType="num">
                                      <p:cBhvr>
                                        <p:cTn id="2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2"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1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29" dur="1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3">
                                            <p:txEl>
                                              <p:pRg st="3" end="3"/>
                                            </p:txEl>
                                          </p:spTgt>
                                        </p:tgtEl>
                                      </p:cBhvr>
                                    </p:animEffect>
                                  </p:childTnLst>
                                </p:cTn>
                              </p:par>
                              <p:par>
                                <p:cTn id="31" presetID="29" presetClass="entr" presetSubtype="0" fill="hold" nodeType="with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 calcmode="lin" valueType="num">
                                      <p:cBhvr>
                                        <p:cTn id="33"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34"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5" dur="1000"/>
                                        <p:tgtEl>
                                          <p:spTgt spid="3">
                                            <p:txEl>
                                              <p:pRg st="4" end="4"/>
                                            </p:txEl>
                                          </p:spTgt>
                                        </p:tgtEl>
                                      </p:cBhvr>
                                    </p:animEffect>
                                  </p:childTnLst>
                                </p:cTn>
                              </p:par>
                              <p:par>
                                <p:cTn id="36" presetID="29" presetClass="entr" presetSubtype="0" fill="hold" nodeType="with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 calcmode="lin" valueType="num">
                                      <p:cBhvr>
                                        <p:cTn id="38" dur="1000" fill="hold"/>
                                        <p:tgtEl>
                                          <p:spTgt spid="3">
                                            <p:txEl>
                                              <p:pRg st="5" end="5"/>
                                            </p:txEl>
                                          </p:spTgt>
                                        </p:tgtEl>
                                        <p:attrNameLst>
                                          <p:attrName>ppt_x</p:attrName>
                                        </p:attrNameLst>
                                      </p:cBhvr>
                                      <p:tavLst>
                                        <p:tav tm="0">
                                          <p:val>
                                            <p:strVal val="#ppt_x-.2"/>
                                          </p:val>
                                        </p:tav>
                                        <p:tav tm="100000">
                                          <p:val>
                                            <p:strVal val="#ppt_x"/>
                                          </p:val>
                                        </p:tav>
                                      </p:tavLst>
                                    </p:anim>
                                    <p:anim calcmode="lin" valueType="num">
                                      <p:cBhvr>
                                        <p:cTn id="39" dur="1000" fill="hold"/>
                                        <p:tgtEl>
                                          <p:spTgt spid="3">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40"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descr="Image1.png"/>
          <p:cNvPicPr>
            <a:picLocks noChangeAspect="1"/>
          </p:cNvPicPr>
          <p:nvPr/>
        </p:nvPicPr>
        <p:blipFill>
          <a:blip r:embed="rId2"/>
          <a:stretch>
            <a:fillRect/>
          </a:stretch>
        </p:blipFill>
        <p:spPr>
          <a:xfrm>
            <a:off x="0" y="24"/>
            <a:ext cx="9143999" cy="6858000"/>
          </a:xfrm>
          <a:prstGeom prst="rect">
            <a:avLst/>
          </a:prstGeom>
        </p:spPr>
      </p:pic>
      <p:sp>
        <p:nvSpPr>
          <p:cNvPr id="3" name="ZoneTexte 2"/>
          <p:cNvSpPr txBox="1"/>
          <p:nvPr/>
        </p:nvSpPr>
        <p:spPr>
          <a:xfrm>
            <a:off x="147916" y="71414"/>
            <a:ext cx="2852448" cy="830997"/>
          </a:xfrm>
          <a:prstGeom prst="rect">
            <a:avLst/>
          </a:prstGeom>
          <a:noFill/>
        </p:spPr>
        <p:txBody>
          <a:bodyPr wrap="none" rtlCol="0">
            <a:spAutoFit/>
          </a:bodyPr>
          <a:lstStyle/>
          <a:p>
            <a:r>
              <a:rPr lang="fr-FR" sz="2400" i="1" u="sng" dirty="0" smtClean="0">
                <a:solidFill>
                  <a:srgbClr val="C00000"/>
                </a:solidFill>
              </a:rPr>
              <a:t>c) Époque Romaine :</a:t>
            </a:r>
            <a:endParaRPr lang="fr-FR" sz="2400" u="sng" dirty="0" smtClean="0">
              <a:solidFill>
                <a:srgbClr val="C00000"/>
              </a:solidFill>
            </a:endParaRPr>
          </a:p>
          <a:p>
            <a:endParaRPr lang="fr-FR" sz="2400" u="sng" dirty="0">
              <a:solidFill>
                <a:srgbClr val="C00000"/>
              </a:solidFill>
            </a:endParaRPr>
          </a:p>
        </p:txBody>
      </p:sp>
      <p:sp>
        <p:nvSpPr>
          <p:cNvPr id="1025" name="Rectangle 1"/>
          <p:cNvSpPr>
            <a:spLocks noChangeArrowheads="1"/>
          </p:cNvSpPr>
          <p:nvPr/>
        </p:nvSpPr>
        <p:spPr bwMode="auto">
          <a:xfrm>
            <a:off x="428596" y="3429000"/>
            <a:ext cx="4500594" cy="2862322"/>
          </a:xfrm>
          <a:prstGeom prst="rect">
            <a:avLst/>
          </a:prstGeom>
          <a:noFill/>
          <a:ln w="9525">
            <a:solidFill>
              <a:srgbClr val="EE4300"/>
            </a:solid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0" i="1" u="none" strike="noStrike" cap="none" normalizeH="0" baseline="0" dirty="0" smtClean="0">
                <a:ln>
                  <a:noFill/>
                </a:ln>
                <a:solidFill>
                  <a:srgbClr val="000000"/>
                </a:solidFill>
                <a:effectLst/>
                <a:ea typeface="Times New Roman" pitchFamily="18" charset="0"/>
                <a:cs typeface="Arial" pitchFamily="34" charset="0"/>
              </a:rPr>
              <a:t>Selon A.BERTHIER, si on trace une ligne droite Nord Sud, joignant le site du Capitole et Bab El Djabia, elle passera obligatoirement par l'esplanade du Palais du Bey.</a:t>
            </a:r>
            <a:endParaRPr kumimoji="0" lang="fr-FR" sz="2000" b="0" i="1"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1" u="none" strike="noStrike" cap="none" normalizeH="0" baseline="0" dirty="0" smtClean="0">
                <a:ln>
                  <a:noFill/>
                </a:ln>
                <a:solidFill>
                  <a:srgbClr val="000000"/>
                </a:solidFill>
                <a:effectLst/>
                <a:ea typeface="Times New Roman" pitchFamily="18" charset="0"/>
                <a:cs typeface="Arial" pitchFamily="34" charset="0"/>
              </a:rPr>
              <a:t>Dans cette hypothèse, nous identifions : </a:t>
            </a:r>
            <a:endParaRPr kumimoji="0" lang="fr-FR" sz="2000" b="0" i="1"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1" u="none" strike="noStrike" cap="none" normalizeH="0" baseline="0" dirty="0" smtClean="0">
                <a:ln>
                  <a:noFill/>
                </a:ln>
                <a:solidFill>
                  <a:srgbClr val="000000"/>
                </a:solidFill>
                <a:effectLst/>
                <a:ea typeface="Times New Roman" pitchFamily="18" charset="0"/>
                <a:cs typeface="Arial" pitchFamily="34" charset="0"/>
              </a:rPr>
              <a:t>LE CARDO, axe structurant des villes romaines, orientées Nord/Sud,</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1" u="none" strike="noStrike" cap="none" normalizeH="0" baseline="0" dirty="0" smtClean="0">
                <a:ln>
                  <a:noFill/>
                </a:ln>
                <a:solidFill>
                  <a:srgbClr val="000000"/>
                </a:solidFill>
                <a:effectLst/>
                <a:ea typeface="Times New Roman" pitchFamily="18" charset="0"/>
                <a:cs typeface="Arial" pitchFamily="34" charset="0"/>
              </a:rPr>
              <a:t>Le Forum correspondant à l'esplanade</a:t>
            </a:r>
            <a:r>
              <a:rPr kumimoji="0" lang="fr-FR" sz="2000" b="0" i="1" u="none" strike="noStrike" cap="none" normalizeH="0" baseline="0" dirty="0" smtClean="0">
                <a:ln>
                  <a:noFill/>
                </a:ln>
                <a:solidFill>
                  <a:schemeClr val="tx1"/>
                </a:solidFill>
                <a:effectLst/>
                <a:cs typeface="Arial" pitchFamily="34" charset="0"/>
              </a:rPr>
              <a:t> </a:t>
            </a:r>
          </a:p>
        </p:txBody>
      </p:sp>
      <p:pic>
        <p:nvPicPr>
          <p:cNvPr id="6" name="Picture 4"/>
          <p:cNvPicPr/>
          <p:nvPr/>
        </p:nvPicPr>
        <p:blipFill>
          <a:blip r:embed="rId3" cstate="email"/>
          <a:srcRect/>
          <a:stretch>
            <a:fillRect/>
          </a:stretch>
        </p:blipFill>
        <p:spPr bwMode="auto">
          <a:xfrm>
            <a:off x="5143504" y="142853"/>
            <a:ext cx="3571900" cy="3143271"/>
          </a:xfrm>
          <a:prstGeom prst="rect">
            <a:avLst/>
          </a:prstGeom>
          <a:noFill/>
          <a:ln w="9525">
            <a:noFill/>
            <a:miter lim="800000"/>
            <a:headEnd/>
            <a:tailEnd/>
          </a:ln>
        </p:spPr>
      </p:pic>
      <p:pic>
        <p:nvPicPr>
          <p:cNvPr id="7" name="Picture 6"/>
          <p:cNvPicPr/>
          <p:nvPr/>
        </p:nvPicPr>
        <p:blipFill>
          <a:blip r:embed="rId4" cstate="email"/>
          <a:srcRect/>
          <a:stretch>
            <a:fillRect/>
          </a:stretch>
        </p:blipFill>
        <p:spPr bwMode="auto">
          <a:xfrm>
            <a:off x="5143504" y="3571876"/>
            <a:ext cx="3571900" cy="3174715"/>
          </a:xfrm>
          <a:prstGeom prst="rect">
            <a:avLst/>
          </a:prstGeom>
          <a:noFill/>
          <a:ln w="9525">
            <a:noFill/>
            <a:miter lim="800000"/>
            <a:headEnd/>
            <a:tailEnd/>
          </a:ln>
        </p:spPr>
      </p:pic>
      <p:sp>
        <p:nvSpPr>
          <p:cNvPr id="8" name="ZoneTexte 7"/>
          <p:cNvSpPr txBox="1"/>
          <p:nvPr/>
        </p:nvSpPr>
        <p:spPr>
          <a:xfrm>
            <a:off x="357158" y="871349"/>
            <a:ext cx="4357718" cy="1200329"/>
          </a:xfrm>
          <a:prstGeom prst="rect">
            <a:avLst/>
          </a:prstGeom>
          <a:noFill/>
          <a:ln>
            <a:solidFill>
              <a:srgbClr val="F42D0C"/>
            </a:solidFill>
          </a:ln>
        </p:spPr>
        <p:txBody>
          <a:bodyPr wrap="square" rtlCol="0">
            <a:spAutoFit/>
          </a:bodyPr>
          <a:lstStyle/>
          <a:p>
            <a:r>
              <a:rPr lang="fr-FR" i="1" dirty="0" smtClean="0"/>
              <a:t>Cette époque caractérisé par la réalisation de plusieurs trucs qui constitues la ville romaine  telle que le forum ,le </a:t>
            </a:r>
            <a:r>
              <a:rPr lang="fr-FR" i="1" dirty="0" err="1" smtClean="0"/>
              <a:t>cardo</a:t>
            </a:r>
            <a:r>
              <a:rPr lang="fr-FR" i="1" dirty="0" smtClean="0"/>
              <a:t>, le </a:t>
            </a:r>
            <a:r>
              <a:rPr lang="fr-FR" i="1" dirty="0" err="1" smtClean="0"/>
              <a:t>documanus</a:t>
            </a:r>
            <a:r>
              <a:rPr lang="fr-FR" i="1" dirty="0" smtClean="0"/>
              <a:t> les thermes , le théâtre        </a:t>
            </a:r>
            <a:endParaRPr lang="fr-FR" i="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childTnLst>
                          </p:cTn>
                        </p:par>
                        <p:par>
                          <p:cTn id="10" fill="hold">
                            <p:stCondLst>
                              <p:cond delay="1000"/>
                            </p:stCondLst>
                            <p:childTnLst>
                              <p:par>
                                <p:cTn id="11" presetID="26"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80">
                                          <p:stCondLst>
                                            <p:cond delay="0"/>
                                          </p:stCondLst>
                                        </p:cTn>
                                        <p:tgtEl>
                                          <p:spTgt spid="6"/>
                                        </p:tgtEl>
                                      </p:cBhvr>
                                    </p:animEffect>
                                    <p:anim calcmode="lin" valueType="num">
                                      <p:cBhvr>
                                        <p:cTn id="14"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9" dur="26">
                                          <p:stCondLst>
                                            <p:cond delay="650"/>
                                          </p:stCondLst>
                                        </p:cTn>
                                        <p:tgtEl>
                                          <p:spTgt spid="6"/>
                                        </p:tgtEl>
                                      </p:cBhvr>
                                      <p:to x="100000" y="60000"/>
                                    </p:animScale>
                                    <p:animScale>
                                      <p:cBhvr>
                                        <p:cTn id="20" dur="166" decel="50000">
                                          <p:stCondLst>
                                            <p:cond delay="676"/>
                                          </p:stCondLst>
                                        </p:cTn>
                                        <p:tgtEl>
                                          <p:spTgt spid="6"/>
                                        </p:tgtEl>
                                      </p:cBhvr>
                                      <p:to x="100000" y="100000"/>
                                    </p:animScale>
                                    <p:animScale>
                                      <p:cBhvr>
                                        <p:cTn id="21" dur="26">
                                          <p:stCondLst>
                                            <p:cond delay="1312"/>
                                          </p:stCondLst>
                                        </p:cTn>
                                        <p:tgtEl>
                                          <p:spTgt spid="6"/>
                                        </p:tgtEl>
                                      </p:cBhvr>
                                      <p:to x="100000" y="80000"/>
                                    </p:animScale>
                                    <p:animScale>
                                      <p:cBhvr>
                                        <p:cTn id="22" dur="166" decel="50000">
                                          <p:stCondLst>
                                            <p:cond delay="1338"/>
                                          </p:stCondLst>
                                        </p:cTn>
                                        <p:tgtEl>
                                          <p:spTgt spid="6"/>
                                        </p:tgtEl>
                                      </p:cBhvr>
                                      <p:to x="100000" y="100000"/>
                                    </p:animScale>
                                    <p:animScale>
                                      <p:cBhvr>
                                        <p:cTn id="23" dur="26">
                                          <p:stCondLst>
                                            <p:cond delay="1642"/>
                                          </p:stCondLst>
                                        </p:cTn>
                                        <p:tgtEl>
                                          <p:spTgt spid="6"/>
                                        </p:tgtEl>
                                      </p:cBhvr>
                                      <p:to x="100000" y="90000"/>
                                    </p:animScale>
                                    <p:animScale>
                                      <p:cBhvr>
                                        <p:cTn id="24" dur="166" decel="50000">
                                          <p:stCondLst>
                                            <p:cond delay="1668"/>
                                          </p:stCondLst>
                                        </p:cTn>
                                        <p:tgtEl>
                                          <p:spTgt spid="6"/>
                                        </p:tgtEl>
                                      </p:cBhvr>
                                      <p:to x="100000" y="100000"/>
                                    </p:animScale>
                                    <p:animScale>
                                      <p:cBhvr>
                                        <p:cTn id="25" dur="26">
                                          <p:stCondLst>
                                            <p:cond delay="1808"/>
                                          </p:stCondLst>
                                        </p:cTn>
                                        <p:tgtEl>
                                          <p:spTgt spid="6"/>
                                        </p:tgtEl>
                                      </p:cBhvr>
                                      <p:to x="100000" y="95000"/>
                                    </p:animScale>
                                    <p:animScale>
                                      <p:cBhvr>
                                        <p:cTn id="26" dur="166" decel="50000">
                                          <p:stCondLst>
                                            <p:cond delay="1834"/>
                                          </p:stCondLst>
                                        </p:cTn>
                                        <p:tgtEl>
                                          <p:spTgt spid="6"/>
                                        </p:tgtEl>
                                      </p:cBhvr>
                                      <p:to x="100000" y="100000"/>
                                    </p:animScale>
                                  </p:childTnLst>
                                </p:cTn>
                              </p:par>
                            </p:childTnLst>
                          </p:cTn>
                        </p:par>
                        <p:par>
                          <p:cTn id="27" fill="hold">
                            <p:stCondLst>
                              <p:cond delay="3000"/>
                            </p:stCondLst>
                            <p:childTnLst>
                              <p:par>
                                <p:cTn id="28" presetID="26" presetClass="entr" presetSubtype="0"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down)">
                                      <p:cBhvr>
                                        <p:cTn id="30" dur="580">
                                          <p:stCondLst>
                                            <p:cond delay="0"/>
                                          </p:stCondLst>
                                        </p:cTn>
                                        <p:tgtEl>
                                          <p:spTgt spid="7"/>
                                        </p:tgtEl>
                                      </p:cBhvr>
                                    </p:animEffect>
                                    <p:anim calcmode="lin" valueType="num">
                                      <p:cBhvr>
                                        <p:cTn id="31"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36" dur="26">
                                          <p:stCondLst>
                                            <p:cond delay="650"/>
                                          </p:stCondLst>
                                        </p:cTn>
                                        <p:tgtEl>
                                          <p:spTgt spid="7"/>
                                        </p:tgtEl>
                                      </p:cBhvr>
                                      <p:to x="100000" y="60000"/>
                                    </p:animScale>
                                    <p:animScale>
                                      <p:cBhvr>
                                        <p:cTn id="37" dur="166" decel="50000">
                                          <p:stCondLst>
                                            <p:cond delay="676"/>
                                          </p:stCondLst>
                                        </p:cTn>
                                        <p:tgtEl>
                                          <p:spTgt spid="7"/>
                                        </p:tgtEl>
                                      </p:cBhvr>
                                      <p:to x="100000" y="100000"/>
                                    </p:animScale>
                                    <p:animScale>
                                      <p:cBhvr>
                                        <p:cTn id="38" dur="26">
                                          <p:stCondLst>
                                            <p:cond delay="1312"/>
                                          </p:stCondLst>
                                        </p:cTn>
                                        <p:tgtEl>
                                          <p:spTgt spid="7"/>
                                        </p:tgtEl>
                                      </p:cBhvr>
                                      <p:to x="100000" y="80000"/>
                                    </p:animScale>
                                    <p:animScale>
                                      <p:cBhvr>
                                        <p:cTn id="39" dur="166" decel="50000">
                                          <p:stCondLst>
                                            <p:cond delay="1338"/>
                                          </p:stCondLst>
                                        </p:cTn>
                                        <p:tgtEl>
                                          <p:spTgt spid="7"/>
                                        </p:tgtEl>
                                      </p:cBhvr>
                                      <p:to x="100000" y="100000"/>
                                    </p:animScale>
                                    <p:animScale>
                                      <p:cBhvr>
                                        <p:cTn id="40" dur="26">
                                          <p:stCondLst>
                                            <p:cond delay="1642"/>
                                          </p:stCondLst>
                                        </p:cTn>
                                        <p:tgtEl>
                                          <p:spTgt spid="7"/>
                                        </p:tgtEl>
                                      </p:cBhvr>
                                      <p:to x="100000" y="90000"/>
                                    </p:animScale>
                                    <p:animScale>
                                      <p:cBhvr>
                                        <p:cTn id="41" dur="166" decel="50000">
                                          <p:stCondLst>
                                            <p:cond delay="1668"/>
                                          </p:stCondLst>
                                        </p:cTn>
                                        <p:tgtEl>
                                          <p:spTgt spid="7"/>
                                        </p:tgtEl>
                                      </p:cBhvr>
                                      <p:to x="100000" y="100000"/>
                                    </p:animScale>
                                    <p:animScale>
                                      <p:cBhvr>
                                        <p:cTn id="42" dur="26">
                                          <p:stCondLst>
                                            <p:cond delay="1808"/>
                                          </p:stCondLst>
                                        </p:cTn>
                                        <p:tgtEl>
                                          <p:spTgt spid="7"/>
                                        </p:tgtEl>
                                      </p:cBhvr>
                                      <p:to x="100000" y="95000"/>
                                    </p:animScale>
                                    <p:animScale>
                                      <p:cBhvr>
                                        <p:cTn id="43" dur="166" decel="50000">
                                          <p:stCondLst>
                                            <p:cond delay="1834"/>
                                          </p:stCondLst>
                                        </p:cTn>
                                        <p:tgtEl>
                                          <p:spTgt spid="7"/>
                                        </p:tgtEl>
                                      </p:cBhvr>
                                      <p:to x="100000" y="100000"/>
                                    </p:animScale>
                                  </p:childTnLst>
                                </p:cTn>
                              </p:par>
                            </p:childTnLst>
                          </p:cTn>
                        </p:par>
                        <p:par>
                          <p:cTn id="44" fill="hold">
                            <p:stCondLst>
                              <p:cond delay="5000"/>
                            </p:stCondLst>
                            <p:childTnLst>
                              <p:par>
                                <p:cTn id="45" presetID="29" presetClass="entr" presetSubtype="0"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p:cTn id="47" dur="1000" fill="hold"/>
                                        <p:tgtEl>
                                          <p:spTgt spid="8"/>
                                        </p:tgtEl>
                                        <p:attrNameLst>
                                          <p:attrName>ppt_x</p:attrName>
                                        </p:attrNameLst>
                                      </p:cBhvr>
                                      <p:tavLst>
                                        <p:tav tm="0">
                                          <p:val>
                                            <p:strVal val="#ppt_x-.2"/>
                                          </p:val>
                                        </p:tav>
                                        <p:tav tm="100000">
                                          <p:val>
                                            <p:strVal val="#ppt_x"/>
                                          </p:val>
                                        </p:tav>
                                      </p:tavLst>
                                    </p:anim>
                                    <p:anim calcmode="lin" valueType="num">
                                      <p:cBhvr>
                                        <p:cTn id="48"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49" dur="1000"/>
                                        <p:tgtEl>
                                          <p:spTgt spid="8"/>
                                        </p:tgtEl>
                                      </p:cBhvr>
                                    </p:animEffect>
                                  </p:childTnLst>
                                </p:cTn>
                              </p:par>
                            </p:childTnLst>
                          </p:cTn>
                        </p:par>
                        <p:par>
                          <p:cTn id="50" fill="hold">
                            <p:stCondLst>
                              <p:cond delay="6000"/>
                            </p:stCondLst>
                            <p:childTnLst>
                              <p:par>
                                <p:cTn id="51" presetID="26" presetClass="entr" presetSubtype="0" fill="hold" grpId="0" nodeType="afterEffect">
                                  <p:stCondLst>
                                    <p:cond delay="0"/>
                                  </p:stCondLst>
                                  <p:childTnLst>
                                    <p:set>
                                      <p:cBhvr>
                                        <p:cTn id="52" dur="1" fill="hold">
                                          <p:stCondLst>
                                            <p:cond delay="0"/>
                                          </p:stCondLst>
                                        </p:cTn>
                                        <p:tgtEl>
                                          <p:spTgt spid="1025"/>
                                        </p:tgtEl>
                                        <p:attrNameLst>
                                          <p:attrName>style.visibility</p:attrName>
                                        </p:attrNameLst>
                                      </p:cBhvr>
                                      <p:to>
                                        <p:strVal val="visible"/>
                                      </p:to>
                                    </p:set>
                                    <p:animEffect transition="in" filter="wipe(down)">
                                      <p:cBhvr>
                                        <p:cTn id="53" dur="580">
                                          <p:stCondLst>
                                            <p:cond delay="0"/>
                                          </p:stCondLst>
                                        </p:cTn>
                                        <p:tgtEl>
                                          <p:spTgt spid="1025"/>
                                        </p:tgtEl>
                                      </p:cBhvr>
                                    </p:animEffect>
                                    <p:anim calcmode="lin" valueType="num">
                                      <p:cBhvr>
                                        <p:cTn id="54" dur="1822" tmFilter="0,0; 0.14,0.36; 0.43,0.73; 0.71,0.91; 1.0,1.0">
                                          <p:stCondLst>
                                            <p:cond delay="0"/>
                                          </p:stCondLst>
                                        </p:cTn>
                                        <p:tgtEl>
                                          <p:spTgt spid="1025"/>
                                        </p:tgtEl>
                                        <p:attrNameLst>
                                          <p:attrName>ppt_x</p:attrName>
                                        </p:attrNameLst>
                                      </p:cBhvr>
                                      <p:tavLst>
                                        <p:tav tm="0">
                                          <p:val>
                                            <p:strVal val="#ppt_x-0.25"/>
                                          </p:val>
                                        </p:tav>
                                        <p:tav tm="100000">
                                          <p:val>
                                            <p:strVal val="#ppt_x"/>
                                          </p:val>
                                        </p:tav>
                                      </p:tavLst>
                                    </p:anim>
                                    <p:anim calcmode="lin" valueType="num">
                                      <p:cBhvr>
                                        <p:cTn id="55" dur="664" tmFilter="0.0,0.0; 0.25,0.07; 0.50,0.2; 0.75,0.467; 1.0,1.0">
                                          <p:stCondLst>
                                            <p:cond delay="0"/>
                                          </p:stCondLst>
                                        </p:cTn>
                                        <p:tgtEl>
                                          <p:spTgt spid="1025"/>
                                        </p:tgtEl>
                                        <p:attrNameLst>
                                          <p:attrName>ppt_y</p:attrName>
                                        </p:attrNameLst>
                                      </p:cBhvr>
                                      <p:tavLst>
                                        <p:tav tm="0" fmla="#ppt_y-sin(pi*$)/3">
                                          <p:val>
                                            <p:fltVal val="0.5"/>
                                          </p:val>
                                        </p:tav>
                                        <p:tav tm="100000">
                                          <p:val>
                                            <p:fltVal val="1"/>
                                          </p:val>
                                        </p:tav>
                                      </p:tavLst>
                                    </p:anim>
                                    <p:anim calcmode="lin" valueType="num">
                                      <p:cBhvr>
                                        <p:cTn id="56" dur="664" tmFilter="0, 0; 0.125,0.2665; 0.25,0.4; 0.375,0.465; 0.5,0.5;  0.625,0.535; 0.75,0.6; 0.875,0.7335; 1,1">
                                          <p:stCondLst>
                                            <p:cond delay="664"/>
                                          </p:stCondLst>
                                        </p:cTn>
                                        <p:tgtEl>
                                          <p:spTgt spid="1025"/>
                                        </p:tgtEl>
                                        <p:attrNameLst>
                                          <p:attrName>ppt_y</p:attrName>
                                        </p:attrNameLst>
                                      </p:cBhvr>
                                      <p:tavLst>
                                        <p:tav tm="0" fmla="#ppt_y-sin(pi*$)/9">
                                          <p:val>
                                            <p:fltVal val="0"/>
                                          </p:val>
                                        </p:tav>
                                        <p:tav tm="100000">
                                          <p:val>
                                            <p:fltVal val="1"/>
                                          </p:val>
                                        </p:tav>
                                      </p:tavLst>
                                    </p:anim>
                                    <p:anim calcmode="lin" valueType="num">
                                      <p:cBhvr>
                                        <p:cTn id="57" dur="332" tmFilter="0, 0; 0.125,0.2665; 0.25,0.4; 0.375,0.465; 0.5,0.5;  0.625,0.535; 0.75,0.6; 0.875,0.7335; 1,1">
                                          <p:stCondLst>
                                            <p:cond delay="1324"/>
                                          </p:stCondLst>
                                        </p:cTn>
                                        <p:tgtEl>
                                          <p:spTgt spid="1025"/>
                                        </p:tgtEl>
                                        <p:attrNameLst>
                                          <p:attrName>ppt_y</p:attrName>
                                        </p:attrNameLst>
                                      </p:cBhvr>
                                      <p:tavLst>
                                        <p:tav tm="0" fmla="#ppt_y-sin(pi*$)/27">
                                          <p:val>
                                            <p:fltVal val="0"/>
                                          </p:val>
                                        </p:tav>
                                        <p:tav tm="100000">
                                          <p:val>
                                            <p:fltVal val="1"/>
                                          </p:val>
                                        </p:tav>
                                      </p:tavLst>
                                    </p:anim>
                                    <p:anim calcmode="lin" valueType="num">
                                      <p:cBhvr>
                                        <p:cTn id="58" dur="164" tmFilter="0, 0; 0.125,0.2665; 0.25,0.4; 0.375,0.465; 0.5,0.5;  0.625,0.535; 0.75,0.6; 0.875,0.7335; 1,1">
                                          <p:stCondLst>
                                            <p:cond delay="1656"/>
                                          </p:stCondLst>
                                        </p:cTn>
                                        <p:tgtEl>
                                          <p:spTgt spid="1025"/>
                                        </p:tgtEl>
                                        <p:attrNameLst>
                                          <p:attrName>ppt_y</p:attrName>
                                        </p:attrNameLst>
                                      </p:cBhvr>
                                      <p:tavLst>
                                        <p:tav tm="0" fmla="#ppt_y-sin(pi*$)/81">
                                          <p:val>
                                            <p:fltVal val="0"/>
                                          </p:val>
                                        </p:tav>
                                        <p:tav tm="100000">
                                          <p:val>
                                            <p:fltVal val="1"/>
                                          </p:val>
                                        </p:tav>
                                      </p:tavLst>
                                    </p:anim>
                                    <p:animScale>
                                      <p:cBhvr>
                                        <p:cTn id="59" dur="26">
                                          <p:stCondLst>
                                            <p:cond delay="650"/>
                                          </p:stCondLst>
                                        </p:cTn>
                                        <p:tgtEl>
                                          <p:spTgt spid="1025"/>
                                        </p:tgtEl>
                                      </p:cBhvr>
                                      <p:to x="100000" y="60000"/>
                                    </p:animScale>
                                    <p:animScale>
                                      <p:cBhvr>
                                        <p:cTn id="60" dur="166" decel="50000">
                                          <p:stCondLst>
                                            <p:cond delay="676"/>
                                          </p:stCondLst>
                                        </p:cTn>
                                        <p:tgtEl>
                                          <p:spTgt spid="1025"/>
                                        </p:tgtEl>
                                      </p:cBhvr>
                                      <p:to x="100000" y="100000"/>
                                    </p:animScale>
                                    <p:animScale>
                                      <p:cBhvr>
                                        <p:cTn id="61" dur="26">
                                          <p:stCondLst>
                                            <p:cond delay="1312"/>
                                          </p:stCondLst>
                                        </p:cTn>
                                        <p:tgtEl>
                                          <p:spTgt spid="1025"/>
                                        </p:tgtEl>
                                      </p:cBhvr>
                                      <p:to x="100000" y="80000"/>
                                    </p:animScale>
                                    <p:animScale>
                                      <p:cBhvr>
                                        <p:cTn id="62" dur="166" decel="50000">
                                          <p:stCondLst>
                                            <p:cond delay="1338"/>
                                          </p:stCondLst>
                                        </p:cTn>
                                        <p:tgtEl>
                                          <p:spTgt spid="1025"/>
                                        </p:tgtEl>
                                      </p:cBhvr>
                                      <p:to x="100000" y="100000"/>
                                    </p:animScale>
                                    <p:animScale>
                                      <p:cBhvr>
                                        <p:cTn id="63" dur="26">
                                          <p:stCondLst>
                                            <p:cond delay="1642"/>
                                          </p:stCondLst>
                                        </p:cTn>
                                        <p:tgtEl>
                                          <p:spTgt spid="1025"/>
                                        </p:tgtEl>
                                      </p:cBhvr>
                                      <p:to x="100000" y="90000"/>
                                    </p:animScale>
                                    <p:animScale>
                                      <p:cBhvr>
                                        <p:cTn id="64" dur="166" decel="50000">
                                          <p:stCondLst>
                                            <p:cond delay="1668"/>
                                          </p:stCondLst>
                                        </p:cTn>
                                        <p:tgtEl>
                                          <p:spTgt spid="1025"/>
                                        </p:tgtEl>
                                      </p:cBhvr>
                                      <p:to x="100000" y="100000"/>
                                    </p:animScale>
                                    <p:animScale>
                                      <p:cBhvr>
                                        <p:cTn id="65" dur="26">
                                          <p:stCondLst>
                                            <p:cond delay="1808"/>
                                          </p:stCondLst>
                                        </p:cTn>
                                        <p:tgtEl>
                                          <p:spTgt spid="1025"/>
                                        </p:tgtEl>
                                      </p:cBhvr>
                                      <p:to x="100000" y="95000"/>
                                    </p:animScale>
                                    <p:animScale>
                                      <p:cBhvr>
                                        <p:cTn id="66" dur="166" decel="50000">
                                          <p:stCondLst>
                                            <p:cond delay="1834"/>
                                          </p:stCondLst>
                                        </p:cTn>
                                        <p:tgtEl>
                                          <p:spTgt spid="102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Image1.png"/>
          <p:cNvPicPr>
            <a:picLocks noChangeAspect="1"/>
          </p:cNvPicPr>
          <p:nvPr/>
        </p:nvPicPr>
        <p:blipFill>
          <a:blip r:embed="rId2"/>
          <a:stretch>
            <a:fillRect/>
          </a:stretch>
        </p:blipFill>
        <p:spPr>
          <a:xfrm>
            <a:off x="0" y="-24"/>
            <a:ext cx="9143999" cy="6858000"/>
          </a:xfrm>
          <a:prstGeom prst="rect">
            <a:avLst/>
          </a:prstGeom>
        </p:spPr>
      </p:pic>
      <p:sp>
        <p:nvSpPr>
          <p:cNvPr id="2" name="Titre 1"/>
          <p:cNvSpPr>
            <a:spLocks noGrp="1"/>
          </p:cNvSpPr>
          <p:nvPr>
            <p:ph type="title"/>
          </p:nvPr>
        </p:nvSpPr>
        <p:spPr>
          <a:xfrm>
            <a:off x="714348" y="-500090"/>
            <a:ext cx="7772400" cy="1362456"/>
          </a:xfrm>
        </p:spPr>
        <p:txBody>
          <a:bodyPr/>
          <a:lstStyle/>
          <a:p>
            <a:pPr algn="ctr"/>
            <a:r>
              <a:rPr lang="fr-FR" dirty="0" smtClean="0">
                <a:solidFill>
                  <a:srgbClr val="FF0000"/>
                </a:solidFill>
                <a:latin typeface="Monotype Corsiva" pitchFamily="66" charset="0"/>
              </a:rPr>
              <a:t>Plan de travail :</a:t>
            </a:r>
            <a:endParaRPr lang="fr-FR" dirty="0">
              <a:solidFill>
                <a:srgbClr val="FF0000"/>
              </a:solidFill>
              <a:latin typeface="Monotype Corsiva" pitchFamily="66" charset="0"/>
            </a:endParaRPr>
          </a:p>
        </p:txBody>
      </p:sp>
      <p:sp>
        <p:nvSpPr>
          <p:cNvPr id="4" name="Espace réservé du texte 3"/>
          <p:cNvSpPr>
            <a:spLocks noGrp="1"/>
          </p:cNvSpPr>
          <p:nvPr>
            <p:ph type="body" idx="1"/>
          </p:nvPr>
        </p:nvSpPr>
        <p:spPr>
          <a:xfrm>
            <a:off x="214282" y="204776"/>
            <a:ext cx="7772400" cy="1509712"/>
          </a:xfrm>
        </p:spPr>
        <p:txBody>
          <a:bodyPr>
            <a:noAutofit/>
          </a:bodyPr>
          <a:lstStyle/>
          <a:p>
            <a:endParaRPr lang="fr-FR" sz="2000" dirty="0" smtClean="0">
              <a:solidFill>
                <a:schemeClr val="bg1"/>
              </a:solidFill>
            </a:endParaRPr>
          </a:p>
          <a:p>
            <a:r>
              <a:rPr lang="fr-FR" sz="2400" b="1" dirty="0" smtClean="0">
                <a:solidFill>
                  <a:schemeClr val="bg1"/>
                </a:solidFill>
                <a:latin typeface="Monotype Corsiva" pitchFamily="66" charset="0"/>
              </a:rPr>
              <a:t>Introduction</a:t>
            </a:r>
          </a:p>
          <a:p>
            <a:r>
              <a:rPr lang="fr-FR" sz="3200" b="1" u="sng" dirty="0" smtClean="0">
                <a:solidFill>
                  <a:srgbClr val="C00000"/>
                </a:solidFill>
                <a:latin typeface="Monotype Corsiva" pitchFamily="66" charset="0"/>
              </a:rPr>
              <a:t>I- Partie théorique</a:t>
            </a:r>
            <a:endParaRPr lang="fr-FR" sz="3200" dirty="0" smtClean="0">
              <a:solidFill>
                <a:srgbClr val="C00000"/>
              </a:solidFill>
              <a:latin typeface="Monotype Corsiva" pitchFamily="66" charset="0"/>
            </a:endParaRPr>
          </a:p>
          <a:p>
            <a:pPr lvl="0"/>
            <a:r>
              <a:rPr lang="fr-FR" sz="2000" i="1" dirty="0" smtClean="0">
                <a:solidFill>
                  <a:schemeClr val="bg1"/>
                </a:solidFill>
              </a:rPr>
              <a:t>1-Définition des concepts </a:t>
            </a:r>
          </a:p>
          <a:p>
            <a:pPr lvl="0"/>
            <a:r>
              <a:rPr lang="fr-FR" sz="2000" i="1" dirty="0" smtClean="0">
                <a:solidFill>
                  <a:schemeClr val="bg1"/>
                </a:solidFill>
              </a:rPr>
              <a:t>2-Aperçu historique</a:t>
            </a:r>
          </a:p>
          <a:p>
            <a:pPr lvl="0"/>
            <a:r>
              <a:rPr lang="fr-FR" sz="2000" i="1" dirty="0" smtClean="0">
                <a:solidFill>
                  <a:schemeClr val="bg1"/>
                </a:solidFill>
              </a:rPr>
              <a:t>3-Typologie du patrimoine urbain</a:t>
            </a:r>
          </a:p>
          <a:p>
            <a:pPr lvl="1">
              <a:buFont typeface="Wingdings" pitchFamily="2" charset="2"/>
              <a:buChar char="Ø"/>
            </a:pPr>
            <a:r>
              <a:rPr lang="fr-FR" sz="1600" i="1" dirty="0" smtClean="0">
                <a:solidFill>
                  <a:schemeClr val="bg1"/>
                </a:solidFill>
              </a:rPr>
              <a:t>            Les monuments </a:t>
            </a:r>
          </a:p>
          <a:p>
            <a:pPr lvl="1">
              <a:buFont typeface="Wingdings" pitchFamily="2" charset="2"/>
              <a:buChar char="Ø"/>
            </a:pPr>
            <a:r>
              <a:rPr lang="fr-FR" sz="1600" i="1" dirty="0" smtClean="0">
                <a:solidFill>
                  <a:schemeClr val="bg1"/>
                </a:solidFill>
              </a:rPr>
              <a:t>        Les ensembles </a:t>
            </a:r>
          </a:p>
          <a:p>
            <a:pPr lvl="1">
              <a:buFont typeface="Wingdings" pitchFamily="2" charset="2"/>
              <a:buChar char="Ø"/>
            </a:pPr>
            <a:r>
              <a:rPr lang="fr-FR" sz="1600" i="1" dirty="0" smtClean="0">
                <a:solidFill>
                  <a:schemeClr val="bg1"/>
                </a:solidFill>
              </a:rPr>
              <a:t>  Les sites</a:t>
            </a:r>
          </a:p>
          <a:p>
            <a:pPr lvl="0"/>
            <a:r>
              <a:rPr lang="fr-FR" sz="2000" i="1" dirty="0" smtClean="0">
                <a:solidFill>
                  <a:schemeClr val="bg1"/>
                </a:solidFill>
              </a:rPr>
              <a:t>4-Les interventions sur le patrimoine urbain</a:t>
            </a:r>
          </a:p>
          <a:p>
            <a:pPr lvl="0"/>
            <a:r>
              <a:rPr lang="fr-FR" sz="2000" i="1" dirty="0" smtClean="0">
                <a:solidFill>
                  <a:schemeClr val="bg1"/>
                </a:solidFill>
              </a:rPr>
              <a:t>5-Classement du patrimoine</a:t>
            </a:r>
          </a:p>
          <a:p>
            <a:pPr lvl="1">
              <a:buFont typeface="Wingdings" pitchFamily="2" charset="2"/>
              <a:buChar char="Ø"/>
            </a:pPr>
            <a:r>
              <a:rPr lang="fr-FR" sz="1600" i="1" dirty="0" smtClean="0">
                <a:solidFill>
                  <a:schemeClr val="bg1"/>
                </a:solidFill>
              </a:rPr>
              <a:t>A l’échelle international « Unesco, organisation international pour la protection du patrimoine »</a:t>
            </a:r>
          </a:p>
          <a:p>
            <a:pPr lvl="1">
              <a:buFont typeface="Wingdings" pitchFamily="2" charset="2"/>
              <a:buChar char="Ø"/>
            </a:pPr>
            <a:r>
              <a:rPr lang="fr-FR" sz="1600" i="1" dirty="0" smtClean="0">
                <a:solidFill>
                  <a:schemeClr val="bg1"/>
                </a:solidFill>
              </a:rPr>
              <a:t>A l’échelle national « ministre de la culture ….etc. »</a:t>
            </a:r>
          </a:p>
          <a:p>
            <a:pPr lvl="0"/>
            <a:r>
              <a:rPr lang="fr-FR" sz="2000" i="1" dirty="0" smtClean="0">
                <a:solidFill>
                  <a:schemeClr val="bg1"/>
                </a:solidFill>
              </a:rPr>
              <a:t>6-Le patrimoine en Algérie</a:t>
            </a:r>
          </a:p>
          <a:p>
            <a:pPr lvl="1">
              <a:buFont typeface="Wingdings" pitchFamily="2" charset="2"/>
              <a:buChar char="Ø"/>
            </a:pPr>
            <a:r>
              <a:rPr lang="fr-FR" sz="1600" i="1" dirty="0" smtClean="0">
                <a:solidFill>
                  <a:schemeClr val="bg1"/>
                </a:solidFill>
              </a:rPr>
              <a:t>Le cadre législative</a:t>
            </a:r>
          </a:p>
          <a:p>
            <a:pPr lvl="1">
              <a:buFont typeface="Wingdings" pitchFamily="2" charset="2"/>
              <a:buChar char="Ø"/>
            </a:pPr>
            <a:r>
              <a:rPr lang="fr-FR" sz="1600" i="1" dirty="0" smtClean="0">
                <a:solidFill>
                  <a:schemeClr val="bg1"/>
                </a:solidFill>
              </a:rPr>
              <a:t>Le patrimoine classé en Algérie</a:t>
            </a:r>
          </a:p>
          <a:p>
            <a:pPr lvl="1">
              <a:buFont typeface="Wingdings" pitchFamily="2" charset="2"/>
              <a:buChar char="Ø"/>
            </a:pPr>
            <a:r>
              <a:rPr lang="fr-FR" sz="1600" i="1" dirty="0" smtClean="0">
                <a:solidFill>
                  <a:schemeClr val="bg1"/>
                </a:solidFill>
              </a:rPr>
              <a:t>L’état du patrimoine en Algérie</a:t>
            </a:r>
          </a:p>
          <a:p>
            <a:pPr lvl="1">
              <a:buFont typeface="Wingdings" pitchFamily="2" charset="2"/>
              <a:buChar char="Ø"/>
            </a:pPr>
            <a:r>
              <a:rPr lang="fr-FR" sz="1600" i="1" dirty="0" smtClean="0">
                <a:solidFill>
                  <a:schemeClr val="bg1"/>
                </a:solidFill>
              </a:rPr>
              <a:t>Solution proposé par l’Etat pour protéger le patrimoine</a:t>
            </a:r>
            <a:endParaRPr lang="fr-FR" sz="1600" i="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wipe(down)">
                                      <p:cBhvr>
                                        <p:cTn id="14" dur="580">
                                          <p:stCondLst>
                                            <p:cond delay="0"/>
                                          </p:stCondLst>
                                        </p:cTn>
                                        <p:tgtEl>
                                          <p:spTgt spid="4">
                                            <p:txEl>
                                              <p:pRg st="1" end="1"/>
                                            </p:txEl>
                                          </p:spTgt>
                                        </p:tgtEl>
                                      </p:cBhvr>
                                    </p:animEffect>
                                    <p:anim calcmode="lin" valueType="num">
                                      <p:cBhvr>
                                        <p:cTn id="15" dur="1822" tmFilter="0,0; 0.14,0.36; 0.43,0.73; 0.71,0.91; 1.0,1.0">
                                          <p:stCondLst>
                                            <p:cond delay="0"/>
                                          </p:stCondLst>
                                        </p:cTn>
                                        <p:tgtEl>
                                          <p:spTgt spid="4">
                                            <p:txEl>
                                              <p:pRg st="1" end="1"/>
                                            </p:txEl>
                                          </p:spTgt>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4">
                                            <p:txEl>
                                              <p:pRg st="1" end="1"/>
                                            </p:txEl>
                                          </p:spTgt>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4">
                                            <p:txEl>
                                              <p:pRg st="1" end="1"/>
                                            </p:txEl>
                                          </p:spTgt>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4">
                                            <p:txEl>
                                              <p:pRg st="1" end="1"/>
                                            </p:txEl>
                                          </p:spTgt>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4">
                                            <p:txEl>
                                              <p:pRg st="1" end="1"/>
                                            </p:txEl>
                                          </p:spTgt>
                                        </p:tgtEl>
                                        <p:attrNameLst>
                                          <p:attrName>ppt_y</p:attrName>
                                        </p:attrNameLst>
                                      </p:cBhvr>
                                      <p:tavLst>
                                        <p:tav tm="0" fmla="#ppt_y-sin(pi*$)/81">
                                          <p:val>
                                            <p:fltVal val="0"/>
                                          </p:val>
                                        </p:tav>
                                        <p:tav tm="100000">
                                          <p:val>
                                            <p:fltVal val="1"/>
                                          </p:val>
                                        </p:tav>
                                      </p:tavLst>
                                    </p:anim>
                                    <p:animScale>
                                      <p:cBhvr>
                                        <p:cTn id="20" dur="26">
                                          <p:stCondLst>
                                            <p:cond delay="650"/>
                                          </p:stCondLst>
                                        </p:cTn>
                                        <p:tgtEl>
                                          <p:spTgt spid="4">
                                            <p:txEl>
                                              <p:pRg st="1" end="1"/>
                                            </p:txEl>
                                          </p:spTgt>
                                        </p:tgtEl>
                                      </p:cBhvr>
                                      <p:to x="100000" y="60000"/>
                                    </p:animScale>
                                    <p:animScale>
                                      <p:cBhvr>
                                        <p:cTn id="21" dur="166" decel="50000">
                                          <p:stCondLst>
                                            <p:cond delay="676"/>
                                          </p:stCondLst>
                                        </p:cTn>
                                        <p:tgtEl>
                                          <p:spTgt spid="4">
                                            <p:txEl>
                                              <p:pRg st="1" end="1"/>
                                            </p:txEl>
                                          </p:spTgt>
                                        </p:tgtEl>
                                      </p:cBhvr>
                                      <p:to x="100000" y="100000"/>
                                    </p:animScale>
                                    <p:animScale>
                                      <p:cBhvr>
                                        <p:cTn id="22" dur="26">
                                          <p:stCondLst>
                                            <p:cond delay="1312"/>
                                          </p:stCondLst>
                                        </p:cTn>
                                        <p:tgtEl>
                                          <p:spTgt spid="4">
                                            <p:txEl>
                                              <p:pRg st="1" end="1"/>
                                            </p:txEl>
                                          </p:spTgt>
                                        </p:tgtEl>
                                      </p:cBhvr>
                                      <p:to x="100000" y="80000"/>
                                    </p:animScale>
                                    <p:animScale>
                                      <p:cBhvr>
                                        <p:cTn id="23" dur="166" decel="50000">
                                          <p:stCondLst>
                                            <p:cond delay="1338"/>
                                          </p:stCondLst>
                                        </p:cTn>
                                        <p:tgtEl>
                                          <p:spTgt spid="4">
                                            <p:txEl>
                                              <p:pRg st="1" end="1"/>
                                            </p:txEl>
                                          </p:spTgt>
                                        </p:tgtEl>
                                      </p:cBhvr>
                                      <p:to x="100000" y="100000"/>
                                    </p:animScale>
                                    <p:animScale>
                                      <p:cBhvr>
                                        <p:cTn id="24" dur="26">
                                          <p:stCondLst>
                                            <p:cond delay="1642"/>
                                          </p:stCondLst>
                                        </p:cTn>
                                        <p:tgtEl>
                                          <p:spTgt spid="4">
                                            <p:txEl>
                                              <p:pRg st="1" end="1"/>
                                            </p:txEl>
                                          </p:spTgt>
                                        </p:tgtEl>
                                      </p:cBhvr>
                                      <p:to x="100000" y="90000"/>
                                    </p:animScale>
                                    <p:animScale>
                                      <p:cBhvr>
                                        <p:cTn id="25" dur="166" decel="50000">
                                          <p:stCondLst>
                                            <p:cond delay="1668"/>
                                          </p:stCondLst>
                                        </p:cTn>
                                        <p:tgtEl>
                                          <p:spTgt spid="4">
                                            <p:txEl>
                                              <p:pRg st="1" end="1"/>
                                            </p:txEl>
                                          </p:spTgt>
                                        </p:tgtEl>
                                      </p:cBhvr>
                                      <p:to x="100000" y="100000"/>
                                    </p:animScale>
                                    <p:animScale>
                                      <p:cBhvr>
                                        <p:cTn id="26" dur="26">
                                          <p:stCondLst>
                                            <p:cond delay="1808"/>
                                          </p:stCondLst>
                                        </p:cTn>
                                        <p:tgtEl>
                                          <p:spTgt spid="4">
                                            <p:txEl>
                                              <p:pRg st="1" end="1"/>
                                            </p:txEl>
                                          </p:spTgt>
                                        </p:tgtEl>
                                      </p:cBhvr>
                                      <p:to x="100000" y="95000"/>
                                    </p:animScale>
                                    <p:animScale>
                                      <p:cBhvr>
                                        <p:cTn id="27" dur="166" decel="50000">
                                          <p:stCondLst>
                                            <p:cond delay="1834"/>
                                          </p:stCondLst>
                                        </p:cTn>
                                        <p:tgtEl>
                                          <p:spTgt spid="4">
                                            <p:txEl>
                                              <p:pRg st="1" end="1"/>
                                            </p:txEl>
                                          </p:spTgt>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2" end="2"/>
                                            </p:txEl>
                                          </p:spTgt>
                                        </p:tgtEl>
                                        <p:attrNameLst>
                                          <p:attrName>style.visibility</p:attrName>
                                        </p:attrNameLst>
                                      </p:cBhvr>
                                      <p:to>
                                        <p:strVal val="visible"/>
                                      </p:to>
                                    </p:set>
                                    <p:animEffect transition="in" filter="fade">
                                      <p:cBhvr>
                                        <p:cTn id="32" dur="2000"/>
                                        <p:tgtEl>
                                          <p:spTgt spid="4">
                                            <p:txEl>
                                              <p:pRg st="2" end="2"/>
                                            </p:txEl>
                                          </p:spTgt>
                                        </p:tgtEl>
                                      </p:cBhvr>
                                    </p:animEffect>
                                  </p:childTnLst>
                                </p:cTn>
                              </p:par>
                            </p:childTnLst>
                          </p:cTn>
                        </p:par>
                        <p:par>
                          <p:cTn id="33" fill="hold">
                            <p:stCondLst>
                              <p:cond delay="2000"/>
                            </p:stCondLst>
                            <p:childTnLst>
                              <p:par>
                                <p:cTn id="34" presetID="26" presetClass="entr" presetSubtype="0" fill="hold" nodeType="afterEffect">
                                  <p:stCondLst>
                                    <p:cond delay="0"/>
                                  </p:stCondLst>
                                  <p:childTnLst>
                                    <p:set>
                                      <p:cBhvr>
                                        <p:cTn id="35" dur="1" fill="hold">
                                          <p:stCondLst>
                                            <p:cond delay="0"/>
                                          </p:stCondLst>
                                        </p:cTn>
                                        <p:tgtEl>
                                          <p:spTgt spid="4">
                                            <p:txEl>
                                              <p:pRg st="3" end="3"/>
                                            </p:txEl>
                                          </p:spTgt>
                                        </p:tgtEl>
                                        <p:attrNameLst>
                                          <p:attrName>style.visibility</p:attrName>
                                        </p:attrNameLst>
                                      </p:cBhvr>
                                      <p:to>
                                        <p:strVal val="visible"/>
                                      </p:to>
                                    </p:set>
                                    <p:animEffect transition="in" filter="wipe(down)">
                                      <p:cBhvr>
                                        <p:cTn id="36" dur="580">
                                          <p:stCondLst>
                                            <p:cond delay="0"/>
                                          </p:stCondLst>
                                        </p:cTn>
                                        <p:tgtEl>
                                          <p:spTgt spid="4">
                                            <p:txEl>
                                              <p:pRg st="3" end="3"/>
                                            </p:txEl>
                                          </p:spTgt>
                                        </p:tgtEl>
                                      </p:cBhvr>
                                    </p:animEffect>
                                    <p:anim calcmode="lin" valueType="num">
                                      <p:cBhvr>
                                        <p:cTn id="37" dur="1822" tmFilter="0,0; 0.14,0.36; 0.43,0.73; 0.71,0.91; 1.0,1.0">
                                          <p:stCondLst>
                                            <p:cond delay="0"/>
                                          </p:stCondLst>
                                        </p:cTn>
                                        <p:tgtEl>
                                          <p:spTgt spid="4">
                                            <p:txEl>
                                              <p:pRg st="3" end="3"/>
                                            </p:txEl>
                                          </p:spTgt>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4">
                                            <p:txEl>
                                              <p:pRg st="3" end="3"/>
                                            </p:txEl>
                                          </p:spTgt>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4">
                                            <p:txEl>
                                              <p:pRg st="3" end="3"/>
                                            </p:txEl>
                                          </p:spTgt>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4">
                                            <p:txEl>
                                              <p:pRg st="3" end="3"/>
                                            </p:txEl>
                                          </p:spTgt>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4">
                                            <p:txEl>
                                              <p:pRg st="3" end="3"/>
                                            </p:txEl>
                                          </p:spTgt>
                                        </p:tgtEl>
                                        <p:attrNameLst>
                                          <p:attrName>ppt_y</p:attrName>
                                        </p:attrNameLst>
                                      </p:cBhvr>
                                      <p:tavLst>
                                        <p:tav tm="0" fmla="#ppt_y-sin(pi*$)/81">
                                          <p:val>
                                            <p:fltVal val="0"/>
                                          </p:val>
                                        </p:tav>
                                        <p:tav tm="100000">
                                          <p:val>
                                            <p:fltVal val="1"/>
                                          </p:val>
                                        </p:tav>
                                      </p:tavLst>
                                    </p:anim>
                                    <p:animScale>
                                      <p:cBhvr>
                                        <p:cTn id="42" dur="26">
                                          <p:stCondLst>
                                            <p:cond delay="650"/>
                                          </p:stCondLst>
                                        </p:cTn>
                                        <p:tgtEl>
                                          <p:spTgt spid="4">
                                            <p:txEl>
                                              <p:pRg st="3" end="3"/>
                                            </p:txEl>
                                          </p:spTgt>
                                        </p:tgtEl>
                                      </p:cBhvr>
                                      <p:to x="100000" y="60000"/>
                                    </p:animScale>
                                    <p:animScale>
                                      <p:cBhvr>
                                        <p:cTn id="43" dur="166" decel="50000">
                                          <p:stCondLst>
                                            <p:cond delay="676"/>
                                          </p:stCondLst>
                                        </p:cTn>
                                        <p:tgtEl>
                                          <p:spTgt spid="4">
                                            <p:txEl>
                                              <p:pRg st="3" end="3"/>
                                            </p:txEl>
                                          </p:spTgt>
                                        </p:tgtEl>
                                      </p:cBhvr>
                                      <p:to x="100000" y="100000"/>
                                    </p:animScale>
                                    <p:animScale>
                                      <p:cBhvr>
                                        <p:cTn id="44" dur="26">
                                          <p:stCondLst>
                                            <p:cond delay="1312"/>
                                          </p:stCondLst>
                                        </p:cTn>
                                        <p:tgtEl>
                                          <p:spTgt spid="4">
                                            <p:txEl>
                                              <p:pRg st="3" end="3"/>
                                            </p:txEl>
                                          </p:spTgt>
                                        </p:tgtEl>
                                      </p:cBhvr>
                                      <p:to x="100000" y="80000"/>
                                    </p:animScale>
                                    <p:animScale>
                                      <p:cBhvr>
                                        <p:cTn id="45" dur="166" decel="50000">
                                          <p:stCondLst>
                                            <p:cond delay="1338"/>
                                          </p:stCondLst>
                                        </p:cTn>
                                        <p:tgtEl>
                                          <p:spTgt spid="4">
                                            <p:txEl>
                                              <p:pRg st="3" end="3"/>
                                            </p:txEl>
                                          </p:spTgt>
                                        </p:tgtEl>
                                      </p:cBhvr>
                                      <p:to x="100000" y="100000"/>
                                    </p:animScale>
                                    <p:animScale>
                                      <p:cBhvr>
                                        <p:cTn id="46" dur="26">
                                          <p:stCondLst>
                                            <p:cond delay="1642"/>
                                          </p:stCondLst>
                                        </p:cTn>
                                        <p:tgtEl>
                                          <p:spTgt spid="4">
                                            <p:txEl>
                                              <p:pRg st="3" end="3"/>
                                            </p:txEl>
                                          </p:spTgt>
                                        </p:tgtEl>
                                      </p:cBhvr>
                                      <p:to x="100000" y="90000"/>
                                    </p:animScale>
                                    <p:animScale>
                                      <p:cBhvr>
                                        <p:cTn id="47" dur="166" decel="50000">
                                          <p:stCondLst>
                                            <p:cond delay="1668"/>
                                          </p:stCondLst>
                                        </p:cTn>
                                        <p:tgtEl>
                                          <p:spTgt spid="4">
                                            <p:txEl>
                                              <p:pRg st="3" end="3"/>
                                            </p:txEl>
                                          </p:spTgt>
                                        </p:tgtEl>
                                      </p:cBhvr>
                                      <p:to x="100000" y="100000"/>
                                    </p:animScale>
                                    <p:animScale>
                                      <p:cBhvr>
                                        <p:cTn id="48" dur="26">
                                          <p:stCondLst>
                                            <p:cond delay="1808"/>
                                          </p:stCondLst>
                                        </p:cTn>
                                        <p:tgtEl>
                                          <p:spTgt spid="4">
                                            <p:txEl>
                                              <p:pRg st="3" end="3"/>
                                            </p:txEl>
                                          </p:spTgt>
                                        </p:tgtEl>
                                      </p:cBhvr>
                                      <p:to x="100000" y="95000"/>
                                    </p:animScale>
                                    <p:animScale>
                                      <p:cBhvr>
                                        <p:cTn id="49" dur="166" decel="50000">
                                          <p:stCondLst>
                                            <p:cond delay="1834"/>
                                          </p:stCondLst>
                                        </p:cTn>
                                        <p:tgtEl>
                                          <p:spTgt spid="4">
                                            <p:txEl>
                                              <p:pRg st="3" end="3"/>
                                            </p:txEl>
                                          </p:spTgt>
                                        </p:tgtEl>
                                      </p:cBhvr>
                                      <p:to x="100000" y="100000"/>
                                    </p:animScale>
                                  </p:childTnLst>
                                </p:cTn>
                              </p:par>
                            </p:childTnLst>
                          </p:cTn>
                        </p:par>
                        <p:par>
                          <p:cTn id="50" fill="hold">
                            <p:stCondLst>
                              <p:cond delay="4000"/>
                            </p:stCondLst>
                            <p:childTnLst>
                              <p:par>
                                <p:cTn id="51" presetID="26" presetClass="entr" presetSubtype="0" fill="hold" nodeType="afterEffect">
                                  <p:stCondLst>
                                    <p:cond delay="0"/>
                                  </p:stCondLst>
                                  <p:childTnLst>
                                    <p:set>
                                      <p:cBhvr>
                                        <p:cTn id="52" dur="1" fill="hold">
                                          <p:stCondLst>
                                            <p:cond delay="0"/>
                                          </p:stCondLst>
                                        </p:cTn>
                                        <p:tgtEl>
                                          <p:spTgt spid="4">
                                            <p:txEl>
                                              <p:pRg st="4" end="4"/>
                                            </p:txEl>
                                          </p:spTgt>
                                        </p:tgtEl>
                                        <p:attrNameLst>
                                          <p:attrName>style.visibility</p:attrName>
                                        </p:attrNameLst>
                                      </p:cBhvr>
                                      <p:to>
                                        <p:strVal val="visible"/>
                                      </p:to>
                                    </p:set>
                                    <p:animEffect transition="in" filter="wipe(down)">
                                      <p:cBhvr>
                                        <p:cTn id="53" dur="580">
                                          <p:stCondLst>
                                            <p:cond delay="0"/>
                                          </p:stCondLst>
                                        </p:cTn>
                                        <p:tgtEl>
                                          <p:spTgt spid="4">
                                            <p:txEl>
                                              <p:pRg st="4" end="4"/>
                                            </p:txEl>
                                          </p:spTgt>
                                        </p:tgtEl>
                                      </p:cBhvr>
                                    </p:animEffect>
                                    <p:anim calcmode="lin" valueType="num">
                                      <p:cBhvr>
                                        <p:cTn id="54" dur="1822" tmFilter="0,0; 0.14,0.36; 0.43,0.73; 0.71,0.91; 1.0,1.0">
                                          <p:stCondLst>
                                            <p:cond delay="0"/>
                                          </p:stCondLst>
                                        </p:cTn>
                                        <p:tgtEl>
                                          <p:spTgt spid="4">
                                            <p:txEl>
                                              <p:pRg st="4" end="4"/>
                                            </p:txEl>
                                          </p:spTgt>
                                        </p:tgtEl>
                                        <p:attrNameLst>
                                          <p:attrName>ppt_x</p:attrName>
                                        </p:attrNameLst>
                                      </p:cBhvr>
                                      <p:tavLst>
                                        <p:tav tm="0">
                                          <p:val>
                                            <p:strVal val="#ppt_x-0.25"/>
                                          </p:val>
                                        </p:tav>
                                        <p:tav tm="100000">
                                          <p:val>
                                            <p:strVal val="#ppt_x"/>
                                          </p:val>
                                        </p:tav>
                                      </p:tavLst>
                                    </p:anim>
                                    <p:anim calcmode="lin" valueType="num">
                                      <p:cBhvr>
                                        <p:cTn id="55" dur="664" tmFilter="0.0,0.0; 0.25,0.07; 0.50,0.2; 0.75,0.467; 1.0,1.0">
                                          <p:stCondLst>
                                            <p:cond delay="0"/>
                                          </p:stCondLst>
                                        </p:cTn>
                                        <p:tgtEl>
                                          <p:spTgt spid="4">
                                            <p:txEl>
                                              <p:pRg st="4" end="4"/>
                                            </p:txEl>
                                          </p:spTgt>
                                        </p:tgtEl>
                                        <p:attrNameLst>
                                          <p:attrName>ppt_y</p:attrName>
                                        </p:attrNameLst>
                                      </p:cBhvr>
                                      <p:tavLst>
                                        <p:tav tm="0" fmla="#ppt_y-sin(pi*$)/3">
                                          <p:val>
                                            <p:fltVal val="0.5"/>
                                          </p:val>
                                        </p:tav>
                                        <p:tav tm="100000">
                                          <p:val>
                                            <p:fltVal val="1"/>
                                          </p:val>
                                        </p:tav>
                                      </p:tavLst>
                                    </p:anim>
                                    <p:anim calcmode="lin" valueType="num">
                                      <p:cBhvr>
                                        <p:cTn id="56" dur="664" tmFilter="0, 0; 0.125,0.2665; 0.25,0.4; 0.375,0.465; 0.5,0.5;  0.625,0.535; 0.75,0.6; 0.875,0.7335; 1,1">
                                          <p:stCondLst>
                                            <p:cond delay="664"/>
                                          </p:stCondLst>
                                        </p:cTn>
                                        <p:tgtEl>
                                          <p:spTgt spid="4">
                                            <p:txEl>
                                              <p:pRg st="4" end="4"/>
                                            </p:txEl>
                                          </p:spTgt>
                                        </p:tgtEl>
                                        <p:attrNameLst>
                                          <p:attrName>ppt_y</p:attrName>
                                        </p:attrNameLst>
                                      </p:cBhvr>
                                      <p:tavLst>
                                        <p:tav tm="0" fmla="#ppt_y-sin(pi*$)/9">
                                          <p:val>
                                            <p:fltVal val="0"/>
                                          </p:val>
                                        </p:tav>
                                        <p:tav tm="100000">
                                          <p:val>
                                            <p:fltVal val="1"/>
                                          </p:val>
                                        </p:tav>
                                      </p:tavLst>
                                    </p:anim>
                                    <p:anim calcmode="lin" valueType="num">
                                      <p:cBhvr>
                                        <p:cTn id="57" dur="332" tmFilter="0, 0; 0.125,0.2665; 0.25,0.4; 0.375,0.465; 0.5,0.5;  0.625,0.535; 0.75,0.6; 0.875,0.7335; 1,1">
                                          <p:stCondLst>
                                            <p:cond delay="1324"/>
                                          </p:stCondLst>
                                        </p:cTn>
                                        <p:tgtEl>
                                          <p:spTgt spid="4">
                                            <p:txEl>
                                              <p:pRg st="4" end="4"/>
                                            </p:txEl>
                                          </p:spTgt>
                                        </p:tgtEl>
                                        <p:attrNameLst>
                                          <p:attrName>ppt_y</p:attrName>
                                        </p:attrNameLst>
                                      </p:cBhvr>
                                      <p:tavLst>
                                        <p:tav tm="0" fmla="#ppt_y-sin(pi*$)/27">
                                          <p:val>
                                            <p:fltVal val="0"/>
                                          </p:val>
                                        </p:tav>
                                        <p:tav tm="100000">
                                          <p:val>
                                            <p:fltVal val="1"/>
                                          </p:val>
                                        </p:tav>
                                      </p:tavLst>
                                    </p:anim>
                                    <p:anim calcmode="lin" valueType="num">
                                      <p:cBhvr>
                                        <p:cTn id="58" dur="164" tmFilter="0, 0; 0.125,0.2665; 0.25,0.4; 0.375,0.465; 0.5,0.5;  0.625,0.535; 0.75,0.6; 0.875,0.7335; 1,1">
                                          <p:stCondLst>
                                            <p:cond delay="1656"/>
                                          </p:stCondLst>
                                        </p:cTn>
                                        <p:tgtEl>
                                          <p:spTgt spid="4">
                                            <p:txEl>
                                              <p:pRg st="4" end="4"/>
                                            </p:txEl>
                                          </p:spTgt>
                                        </p:tgtEl>
                                        <p:attrNameLst>
                                          <p:attrName>ppt_y</p:attrName>
                                        </p:attrNameLst>
                                      </p:cBhvr>
                                      <p:tavLst>
                                        <p:tav tm="0" fmla="#ppt_y-sin(pi*$)/81">
                                          <p:val>
                                            <p:fltVal val="0"/>
                                          </p:val>
                                        </p:tav>
                                        <p:tav tm="100000">
                                          <p:val>
                                            <p:fltVal val="1"/>
                                          </p:val>
                                        </p:tav>
                                      </p:tavLst>
                                    </p:anim>
                                    <p:animScale>
                                      <p:cBhvr>
                                        <p:cTn id="59" dur="26">
                                          <p:stCondLst>
                                            <p:cond delay="650"/>
                                          </p:stCondLst>
                                        </p:cTn>
                                        <p:tgtEl>
                                          <p:spTgt spid="4">
                                            <p:txEl>
                                              <p:pRg st="4" end="4"/>
                                            </p:txEl>
                                          </p:spTgt>
                                        </p:tgtEl>
                                      </p:cBhvr>
                                      <p:to x="100000" y="60000"/>
                                    </p:animScale>
                                    <p:animScale>
                                      <p:cBhvr>
                                        <p:cTn id="60" dur="166" decel="50000">
                                          <p:stCondLst>
                                            <p:cond delay="676"/>
                                          </p:stCondLst>
                                        </p:cTn>
                                        <p:tgtEl>
                                          <p:spTgt spid="4">
                                            <p:txEl>
                                              <p:pRg st="4" end="4"/>
                                            </p:txEl>
                                          </p:spTgt>
                                        </p:tgtEl>
                                      </p:cBhvr>
                                      <p:to x="100000" y="100000"/>
                                    </p:animScale>
                                    <p:animScale>
                                      <p:cBhvr>
                                        <p:cTn id="61" dur="26">
                                          <p:stCondLst>
                                            <p:cond delay="1312"/>
                                          </p:stCondLst>
                                        </p:cTn>
                                        <p:tgtEl>
                                          <p:spTgt spid="4">
                                            <p:txEl>
                                              <p:pRg st="4" end="4"/>
                                            </p:txEl>
                                          </p:spTgt>
                                        </p:tgtEl>
                                      </p:cBhvr>
                                      <p:to x="100000" y="80000"/>
                                    </p:animScale>
                                    <p:animScale>
                                      <p:cBhvr>
                                        <p:cTn id="62" dur="166" decel="50000">
                                          <p:stCondLst>
                                            <p:cond delay="1338"/>
                                          </p:stCondLst>
                                        </p:cTn>
                                        <p:tgtEl>
                                          <p:spTgt spid="4">
                                            <p:txEl>
                                              <p:pRg st="4" end="4"/>
                                            </p:txEl>
                                          </p:spTgt>
                                        </p:tgtEl>
                                      </p:cBhvr>
                                      <p:to x="100000" y="100000"/>
                                    </p:animScale>
                                    <p:animScale>
                                      <p:cBhvr>
                                        <p:cTn id="63" dur="26">
                                          <p:stCondLst>
                                            <p:cond delay="1642"/>
                                          </p:stCondLst>
                                        </p:cTn>
                                        <p:tgtEl>
                                          <p:spTgt spid="4">
                                            <p:txEl>
                                              <p:pRg st="4" end="4"/>
                                            </p:txEl>
                                          </p:spTgt>
                                        </p:tgtEl>
                                      </p:cBhvr>
                                      <p:to x="100000" y="90000"/>
                                    </p:animScale>
                                    <p:animScale>
                                      <p:cBhvr>
                                        <p:cTn id="64" dur="166" decel="50000">
                                          <p:stCondLst>
                                            <p:cond delay="1668"/>
                                          </p:stCondLst>
                                        </p:cTn>
                                        <p:tgtEl>
                                          <p:spTgt spid="4">
                                            <p:txEl>
                                              <p:pRg st="4" end="4"/>
                                            </p:txEl>
                                          </p:spTgt>
                                        </p:tgtEl>
                                      </p:cBhvr>
                                      <p:to x="100000" y="100000"/>
                                    </p:animScale>
                                    <p:animScale>
                                      <p:cBhvr>
                                        <p:cTn id="65" dur="26">
                                          <p:stCondLst>
                                            <p:cond delay="1808"/>
                                          </p:stCondLst>
                                        </p:cTn>
                                        <p:tgtEl>
                                          <p:spTgt spid="4">
                                            <p:txEl>
                                              <p:pRg st="4" end="4"/>
                                            </p:txEl>
                                          </p:spTgt>
                                        </p:tgtEl>
                                      </p:cBhvr>
                                      <p:to x="100000" y="95000"/>
                                    </p:animScale>
                                    <p:animScale>
                                      <p:cBhvr>
                                        <p:cTn id="66" dur="166" decel="50000">
                                          <p:stCondLst>
                                            <p:cond delay="1834"/>
                                          </p:stCondLst>
                                        </p:cTn>
                                        <p:tgtEl>
                                          <p:spTgt spid="4">
                                            <p:txEl>
                                              <p:pRg st="4" end="4"/>
                                            </p:txEl>
                                          </p:spTgt>
                                        </p:tgtEl>
                                      </p:cBhvr>
                                      <p:to x="100000" y="100000"/>
                                    </p:animScale>
                                  </p:childTnLst>
                                </p:cTn>
                              </p:par>
                            </p:childTnLst>
                          </p:cTn>
                        </p:par>
                        <p:par>
                          <p:cTn id="67" fill="hold">
                            <p:stCondLst>
                              <p:cond delay="6000"/>
                            </p:stCondLst>
                            <p:childTnLst>
                              <p:par>
                                <p:cTn id="68" presetID="26" presetClass="entr" presetSubtype="0" fill="hold" nodeType="afterEffect">
                                  <p:stCondLst>
                                    <p:cond delay="0"/>
                                  </p:stCondLst>
                                  <p:childTnLst>
                                    <p:set>
                                      <p:cBhvr>
                                        <p:cTn id="69" dur="1" fill="hold">
                                          <p:stCondLst>
                                            <p:cond delay="0"/>
                                          </p:stCondLst>
                                        </p:cTn>
                                        <p:tgtEl>
                                          <p:spTgt spid="4">
                                            <p:txEl>
                                              <p:pRg st="5" end="5"/>
                                            </p:txEl>
                                          </p:spTgt>
                                        </p:tgtEl>
                                        <p:attrNameLst>
                                          <p:attrName>style.visibility</p:attrName>
                                        </p:attrNameLst>
                                      </p:cBhvr>
                                      <p:to>
                                        <p:strVal val="visible"/>
                                      </p:to>
                                    </p:set>
                                    <p:animEffect transition="in" filter="wipe(down)">
                                      <p:cBhvr>
                                        <p:cTn id="70" dur="580">
                                          <p:stCondLst>
                                            <p:cond delay="0"/>
                                          </p:stCondLst>
                                        </p:cTn>
                                        <p:tgtEl>
                                          <p:spTgt spid="4">
                                            <p:txEl>
                                              <p:pRg st="5" end="5"/>
                                            </p:txEl>
                                          </p:spTgt>
                                        </p:tgtEl>
                                      </p:cBhvr>
                                    </p:animEffect>
                                    <p:anim calcmode="lin" valueType="num">
                                      <p:cBhvr>
                                        <p:cTn id="71" dur="1822" tmFilter="0,0; 0.14,0.36; 0.43,0.73; 0.71,0.91; 1.0,1.0">
                                          <p:stCondLst>
                                            <p:cond delay="0"/>
                                          </p:stCondLst>
                                        </p:cTn>
                                        <p:tgtEl>
                                          <p:spTgt spid="4">
                                            <p:txEl>
                                              <p:pRg st="5" end="5"/>
                                            </p:txEl>
                                          </p:spTgt>
                                        </p:tgtEl>
                                        <p:attrNameLst>
                                          <p:attrName>ppt_x</p:attrName>
                                        </p:attrNameLst>
                                      </p:cBhvr>
                                      <p:tavLst>
                                        <p:tav tm="0">
                                          <p:val>
                                            <p:strVal val="#ppt_x-0.25"/>
                                          </p:val>
                                        </p:tav>
                                        <p:tav tm="100000">
                                          <p:val>
                                            <p:strVal val="#ppt_x"/>
                                          </p:val>
                                        </p:tav>
                                      </p:tavLst>
                                    </p:anim>
                                    <p:anim calcmode="lin" valueType="num">
                                      <p:cBhvr>
                                        <p:cTn id="72" dur="664" tmFilter="0.0,0.0; 0.25,0.07; 0.50,0.2; 0.75,0.467; 1.0,1.0">
                                          <p:stCondLst>
                                            <p:cond delay="0"/>
                                          </p:stCondLst>
                                        </p:cTn>
                                        <p:tgtEl>
                                          <p:spTgt spid="4">
                                            <p:txEl>
                                              <p:pRg st="5" end="5"/>
                                            </p:txEl>
                                          </p:spTgt>
                                        </p:tgtEl>
                                        <p:attrNameLst>
                                          <p:attrName>ppt_y</p:attrName>
                                        </p:attrNameLst>
                                      </p:cBhvr>
                                      <p:tavLst>
                                        <p:tav tm="0" fmla="#ppt_y-sin(pi*$)/3">
                                          <p:val>
                                            <p:fltVal val="0.5"/>
                                          </p:val>
                                        </p:tav>
                                        <p:tav tm="100000">
                                          <p:val>
                                            <p:fltVal val="1"/>
                                          </p:val>
                                        </p:tav>
                                      </p:tavLst>
                                    </p:anim>
                                    <p:anim calcmode="lin" valueType="num">
                                      <p:cBhvr>
                                        <p:cTn id="73" dur="664" tmFilter="0, 0; 0.125,0.2665; 0.25,0.4; 0.375,0.465; 0.5,0.5;  0.625,0.535; 0.75,0.6; 0.875,0.7335; 1,1">
                                          <p:stCondLst>
                                            <p:cond delay="664"/>
                                          </p:stCondLst>
                                        </p:cTn>
                                        <p:tgtEl>
                                          <p:spTgt spid="4">
                                            <p:txEl>
                                              <p:pRg st="5" end="5"/>
                                            </p:txEl>
                                          </p:spTgt>
                                        </p:tgtEl>
                                        <p:attrNameLst>
                                          <p:attrName>ppt_y</p:attrName>
                                        </p:attrNameLst>
                                      </p:cBhvr>
                                      <p:tavLst>
                                        <p:tav tm="0" fmla="#ppt_y-sin(pi*$)/9">
                                          <p:val>
                                            <p:fltVal val="0"/>
                                          </p:val>
                                        </p:tav>
                                        <p:tav tm="100000">
                                          <p:val>
                                            <p:fltVal val="1"/>
                                          </p:val>
                                        </p:tav>
                                      </p:tavLst>
                                    </p:anim>
                                    <p:anim calcmode="lin" valueType="num">
                                      <p:cBhvr>
                                        <p:cTn id="74" dur="332" tmFilter="0, 0; 0.125,0.2665; 0.25,0.4; 0.375,0.465; 0.5,0.5;  0.625,0.535; 0.75,0.6; 0.875,0.7335; 1,1">
                                          <p:stCondLst>
                                            <p:cond delay="1324"/>
                                          </p:stCondLst>
                                        </p:cTn>
                                        <p:tgtEl>
                                          <p:spTgt spid="4">
                                            <p:txEl>
                                              <p:pRg st="5" end="5"/>
                                            </p:txEl>
                                          </p:spTgt>
                                        </p:tgtEl>
                                        <p:attrNameLst>
                                          <p:attrName>ppt_y</p:attrName>
                                        </p:attrNameLst>
                                      </p:cBhvr>
                                      <p:tavLst>
                                        <p:tav tm="0" fmla="#ppt_y-sin(pi*$)/27">
                                          <p:val>
                                            <p:fltVal val="0"/>
                                          </p:val>
                                        </p:tav>
                                        <p:tav tm="100000">
                                          <p:val>
                                            <p:fltVal val="1"/>
                                          </p:val>
                                        </p:tav>
                                      </p:tavLst>
                                    </p:anim>
                                    <p:anim calcmode="lin" valueType="num">
                                      <p:cBhvr>
                                        <p:cTn id="75" dur="164" tmFilter="0, 0; 0.125,0.2665; 0.25,0.4; 0.375,0.465; 0.5,0.5;  0.625,0.535; 0.75,0.6; 0.875,0.7335; 1,1">
                                          <p:stCondLst>
                                            <p:cond delay="1656"/>
                                          </p:stCondLst>
                                        </p:cTn>
                                        <p:tgtEl>
                                          <p:spTgt spid="4">
                                            <p:txEl>
                                              <p:pRg st="5" end="5"/>
                                            </p:txEl>
                                          </p:spTgt>
                                        </p:tgtEl>
                                        <p:attrNameLst>
                                          <p:attrName>ppt_y</p:attrName>
                                        </p:attrNameLst>
                                      </p:cBhvr>
                                      <p:tavLst>
                                        <p:tav tm="0" fmla="#ppt_y-sin(pi*$)/81">
                                          <p:val>
                                            <p:fltVal val="0"/>
                                          </p:val>
                                        </p:tav>
                                        <p:tav tm="100000">
                                          <p:val>
                                            <p:fltVal val="1"/>
                                          </p:val>
                                        </p:tav>
                                      </p:tavLst>
                                    </p:anim>
                                    <p:animScale>
                                      <p:cBhvr>
                                        <p:cTn id="76" dur="26">
                                          <p:stCondLst>
                                            <p:cond delay="650"/>
                                          </p:stCondLst>
                                        </p:cTn>
                                        <p:tgtEl>
                                          <p:spTgt spid="4">
                                            <p:txEl>
                                              <p:pRg st="5" end="5"/>
                                            </p:txEl>
                                          </p:spTgt>
                                        </p:tgtEl>
                                      </p:cBhvr>
                                      <p:to x="100000" y="60000"/>
                                    </p:animScale>
                                    <p:animScale>
                                      <p:cBhvr>
                                        <p:cTn id="77" dur="166" decel="50000">
                                          <p:stCondLst>
                                            <p:cond delay="676"/>
                                          </p:stCondLst>
                                        </p:cTn>
                                        <p:tgtEl>
                                          <p:spTgt spid="4">
                                            <p:txEl>
                                              <p:pRg st="5" end="5"/>
                                            </p:txEl>
                                          </p:spTgt>
                                        </p:tgtEl>
                                      </p:cBhvr>
                                      <p:to x="100000" y="100000"/>
                                    </p:animScale>
                                    <p:animScale>
                                      <p:cBhvr>
                                        <p:cTn id="78" dur="26">
                                          <p:stCondLst>
                                            <p:cond delay="1312"/>
                                          </p:stCondLst>
                                        </p:cTn>
                                        <p:tgtEl>
                                          <p:spTgt spid="4">
                                            <p:txEl>
                                              <p:pRg st="5" end="5"/>
                                            </p:txEl>
                                          </p:spTgt>
                                        </p:tgtEl>
                                      </p:cBhvr>
                                      <p:to x="100000" y="80000"/>
                                    </p:animScale>
                                    <p:animScale>
                                      <p:cBhvr>
                                        <p:cTn id="79" dur="166" decel="50000">
                                          <p:stCondLst>
                                            <p:cond delay="1338"/>
                                          </p:stCondLst>
                                        </p:cTn>
                                        <p:tgtEl>
                                          <p:spTgt spid="4">
                                            <p:txEl>
                                              <p:pRg st="5" end="5"/>
                                            </p:txEl>
                                          </p:spTgt>
                                        </p:tgtEl>
                                      </p:cBhvr>
                                      <p:to x="100000" y="100000"/>
                                    </p:animScale>
                                    <p:animScale>
                                      <p:cBhvr>
                                        <p:cTn id="80" dur="26">
                                          <p:stCondLst>
                                            <p:cond delay="1642"/>
                                          </p:stCondLst>
                                        </p:cTn>
                                        <p:tgtEl>
                                          <p:spTgt spid="4">
                                            <p:txEl>
                                              <p:pRg st="5" end="5"/>
                                            </p:txEl>
                                          </p:spTgt>
                                        </p:tgtEl>
                                      </p:cBhvr>
                                      <p:to x="100000" y="90000"/>
                                    </p:animScale>
                                    <p:animScale>
                                      <p:cBhvr>
                                        <p:cTn id="81" dur="166" decel="50000">
                                          <p:stCondLst>
                                            <p:cond delay="1668"/>
                                          </p:stCondLst>
                                        </p:cTn>
                                        <p:tgtEl>
                                          <p:spTgt spid="4">
                                            <p:txEl>
                                              <p:pRg st="5" end="5"/>
                                            </p:txEl>
                                          </p:spTgt>
                                        </p:tgtEl>
                                      </p:cBhvr>
                                      <p:to x="100000" y="100000"/>
                                    </p:animScale>
                                    <p:animScale>
                                      <p:cBhvr>
                                        <p:cTn id="82" dur="26">
                                          <p:stCondLst>
                                            <p:cond delay="1808"/>
                                          </p:stCondLst>
                                        </p:cTn>
                                        <p:tgtEl>
                                          <p:spTgt spid="4">
                                            <p:txEl>
                                              <p:pRg st="5" end="5"/>
                                            </p:txEl>
                                          </p:spTgt>
                                        </p:tgtEl>
                                      </p:cBhvr>
                                      <p:to x="100000" y="95000"/>
                                    </p:animScale>
                                    <p:animScale>
                                      <p:cBhvr>
                                        <p:cTn id="83" dur="166" decel="50000">
                                          <p:stCondLst>
                                            <p:cond delay="1834"/>
                                          </p:stCondLst>
                                        </p:cTn>
                                        <p:tgtEl>
                                          <p:spTgt spid="4">
                                            <p:txEl>
                                              <p:pRg st="5" end="5"/>
                                            </p:txEl>
                                          </p:spTgt>
                                        </p:tgtEl>
                                      </p:cBhvr>
                                      <p:to x="100000" y="100000"/>
                                    </p:animScale>
                                  </p:childTnLst>
                                </p:cTn>
                              </p:par>
                            </p:childTnLst>
                          </p:cTn>
                        </p:par>
                        <p:par>
                          <p:cTn id="84" fill="hold">
                            <p:stCondLst>
                              <p:cond delay="8000"/>
                            </p:stCondLst>
                            <p:childTnLst>
                              <p:par>
                                <p:cTn id="85" presetID="26" presetClass="entr" presetSubtype="0" fill="hold" nodeType="afterEffect">
                                  <p:stCondLst>
                                    <p:cond delay="0"/>
                                  </p:stCondLst>
                                  <p:childTnLst>
                                    <p:set>
                                      <p:cBhvr>
                                        <p:cTn id="86" dur="1" fill="hold">
                                          <p:stCondLst>
                                            <p:cond delay="0"/>
                                          </p:stCondLst>
                                        </p:cTn>
                                        <p:tgtEl>
                                          <p:spTgt spid="4">
                                            <p:txEl>
                                              <p:pRg st="6" end="6"/>
                                            </p:txEl>
                                          </p:spTgt>
                                        </p:tgtEl>
                                        <p:attrNameLst>
                                          <p:attrName>style.visibility</p:attrName>
                                        </p:attrNameLst>
                                      </p:cBhvr>
                                      <p:to>
                                        <p:strVal val="visible"/>
                                      </p:to>
                                    </p:set>
                                    <p:animEffect transition="in" filter="wipe(down)">
                                      <p:cBhvr>
                                        <p:cTn id="87" dur="580">
                                          <p:stCondLst>
                                            <p:cond delay="0"/>
                                          </p:stCondLst>
                                        </p:cTn>
                                        <p:tgtEl>
                                          <p:spTgt spid="4">
                                            <p:txEl>
                                              <p:pRg st="6" end="6"/>
                                            </p:txEl>
                                          </p:spTgt>
                                        </p:tgtEl>
                                      </p:cBhvr>
                                    </p:animEffect>
                                    <p:anim calcmode="lin" valueType="num">
                                      <p:cBhvr>
                                        <p:cTn id="88" dur="1822" tmFilter="0,0; 0.14,0.36; 0.43,0.73; 0.71,0.91; 1.0,1.0">
                                          <p:stCondLst>
                                            <p:cond delay="0"/>
                                          </p:stCondLst>
                                        </p:cTn>
                                        <p:tgtEl>
                                          <p:spTgt spid="4">
                                            <p:txEl>
                                              <p:pRg st="6" end="6"/>
                                            </p:txEl>
                                          </p:spTgt>
                                        </p:tgtEl>
                                        <p:attrNameLst>
                                          <p:attrName>ppt_x</p:attrName>
                                        </p:attrNameLst>
                                      </p:cBhvr>
                                      <p:tavLst>
                                        <p:tav tm="0">
                                          <p:val>
                                            <p:strVal val="#ppt_x-0.25"/>
                                          </p:val>
                                        </p:tav>
                                        <p:tav tm="100000">
                                          <p:val>
                                            <p:strVal val="#ppt_x"/>
                                          </p:val>
                                        </p:tav>
                                      </p:tavLst>
                                    </p:anim>
                                    <p:anim calcmode="lin" valueType="num">
                                      <p:cBhvr>
                                        <p:cTn id="89" dur="664" tmFilter="0.0,0.0; 0.25,0.07; 0.50,0.2; 0.75,0.467; 1.0,1.0">
                                          <p:stCondLst>
                                            <p:cond delay="0"/>
                                          </p:stCondLst>
                                        </p:cTn>
                                        <p:tgtEl>
                                          <p:spTgt spid="4">
                                            <p:txEl>
                                              <p:pRg st="6" end="6"/>
                                            </p:txEl>
                                          </p:spTgt>
                                        </p:tgtEl>
                                        <p:attrNameLst>
                                          <p:attrName>ppt_y</p:attrName>
                                        </p:attrNameLst>
                                      </p:cBhvr>
                                      <p:tavLst>
                                        <p:tav tm="0" fmla="#ppt_y-sin(pi*$)/3">
                                          <p:val>
                                            <p:fltVal val="0.5"/>
                                          </p:val>
                                        </p:tav>
                                        <p:tav tm="100000">
                                          <p:val>
                                            <p:fltVal val="1"/>
                                          </p:val>
                                        </p:tav>
                                      </p:tavLst>
                                    </p:anim>
                                    <p:anim calcmode="lin" valueType="num">
                                      <p:cBhvr>
                                        <p:cTn id="90" dur="664" tmFilter="0, 0; 0.125,0.2665; 0.25,0.4; 0.375,0.465; 0.5,0.5;  0.625,0.535; 0.75,0.6; 0.875,0.7335; 1,1">
                                          <p:stCondLst>
                                            <p:cond delay="664"/>
                                          </p:stCondLst>
                                        </p:cTn>
                                        <p:tgtEl>
                                          <p:spTgt spid="4">
                                            <p:txEl>
                                              <p:pRg st="6" end="6"/>
                                            </p:txEl>
                                          </p:spTgt>
                                        </p:tgtEl>
                                        <p:attrNameLst>
                                          <p:attrName>ppt_y</p:attrName>
                                        </p:attrNameLst>
                                      </p:cBhvr>
                                      <p:tavLst>
                                        <p:tav tm="0" fmla="#ppt_y-sin(pi*$)/9">
                                          <p:val>
                                            <p:fltVal val="0"/>
                                          </p:val>
                                        </p:tav>
                                        <p:tav tm="100000">
                                          <p:val>
                                            <p:fltVal val="1"/>
                                          </p:val>
                                        </p:tav>
                                      </p:tavLst>
                                    </p:anim>
                                    <p:anim calcmode="lin" valueType="num">
                                      <p:cBhvr>
                                        <p:cTn id="91" dur="332" tmFilter="0, 0; 0.125,0.2665; 0.25,0.4; 0.375,0.465; 0.5,0.5;  0.625,0.535; 0.75,0.6; 0.875,0.7335; 1,1">
                                          <p:stCondLst>
                                            <p:cond delay="1324"/>
                                          </p:stCondLst>
                                        </p:cTn>
                                        <p:tgtEl>
                                          <p:spTgt spid="4">
                                            <p:txEl>
                                              <p:pRg st="6" end="6"/>
                                            </p:txEl>
                                          </p:spTgt>
                                        </p:tgtEl>
                                        <p:attrNameLst>
                                          <p:attrName>ppt_y</p:attrName>
                                        </p:attrNameLst>
                                      </p:cBhvr>
                                      <p:tavLst>
                                        <p:tav tm="0" fmla="#ppt_y-sin(pi*$)/27">
                                          <p:val>
                                            <p:fltVal val="0"/>
                                          </p:val>
                                        </p:tav>
                                        <p:tav tm="100000">
                                          <p:val>
                                            <p:fltVal val="1"/>
                                          </p:val>
                                        </p:tav>
                                      </p:tavLst>
                                    </p:anim>
                                    <p:anim calcmode="lin" valueType="num">
                                      <p:cBhvr>
                                        <p:cTn id="92" dur="164" tmFilter="0, 0; 0.125,0.2665; 0.25,0.4; 0.375,0.465; 0.5,0.5;  0.625,0.535; 0.75,0.6; 0.875,0.7335; 1,1">
                                          <p:stCondLst>
                                            <p:cond delay="1656"/>
                                          </p:stCondLst>
                                        </p:cTn>
                                        <p:tgtEl>
                                          <p:spTgt spid="4">
                                            <p:txEl>
                                              <p:pRg st="6" end="6"/>
                                            </p:txEl>
                                          </p:spTgt>
                                        </p:tgtEl>
                                        <p:attrNameLst>
                                          <p:attrName>ppt_y</p:attrName>
                                        </p:attrNameLst>
                                      </p:cBhvr>
                                      <p:tavLst>
                                        <p:tav tm="0" fmla="#ppt_y-sin(pi*$)/81">
                                          <p:val>
                                            <p:fltVal val="0"/>
                                          </p:val>
                                        </p:tav>
                                        <p:tav tm="100000">
                                          <p:val>
                                            <p:fltVal val="1"/>
                                          </p:val>
                                        </p:tav>
                                      </p:tavLst>
                                    </p:anim>
                                    <p:animScale>
                                      <p:cBhvr>
                                        <p:cTn id="93" dur="26">
                                          <p:stCondLst>
                                            <p:cond delay="650"/>
                                          </p:stCondLst>
                                        </p:cTn>
                                        <p:tgtEl>
                                          <p:spTgt spid="4">
                                            <p:txEl>
                                              <p:pRg st="6" end="6"/>
                                            </p:txEl>
                                          </p:spTgt>
                                        </p:tgtEl>
                                      </p:cBhvr>
                                      <p:to x="100000" y="60000"/>
                                    </p:animScale>
                                    <p:animScale>
                                      <p:cBhvr>
                                        <p:cTn id="94" dur="166" decel="50000">
                                          <p:stCondLst>
                                            <p:cond delay="676"/>
                                          </p:stCondLst>
                                        </p:cTn>
                                        <p:tgtEl>
                                          <p:spTgt spid="4">
                                            <p:txEl>
                                              <p:pRg st="6" end="6"/>
                                            </p:txEl>
                                          </p:spTgt>
                                        </p:tgtEl>
                                      </p:cBhvr>
                                      <p:to x="100000" y="100000"/>
                                    </p:animScale>
                                    <p:animScale>
                                      <p:cBhvr>
                                        <p:cTn id="95" dur="26">
                                          <p:stCondLst>
                                            <p:cond delay="1312"/>
                                          </p:stCondLst>
                                        </p:cTn>
                                        <p:tgtEl>
                                          <p:spTgt spid="4">
                                            <p:txEl>
                                              <p:pRg st="6" end="6"/>
                                            </p:txEl>
                                          </p:spTgt>
                                        </p:tgtEl>
                                      </p:cBhvr>
                                      <p:to x="100000" y="80000"/>
                                    </p:animScale>
                                    <p:animScale>
                                      <p:cBhvr>
                                        <p:cTn id="96" dur="166" decel="50000">
                                          <p:stCondLst>
                                            <p:cond delay="1338"/>
                                          </p:stCondLst>
                                        </p:cTn>
                                        <p:tgtEl>
                                          <p:spTgt spid="4">
                                            <p:txEl>
                                              <p:pRg st="6" end="6"/>
                                            </p:txEl>
                                          </p:spTgt>
                                        </p:tgtEl>
                                      </p:cBhvr>
                                      <p:to x="100000" y="100000"/>
                                    </p:animScale>
                                    <p:animScale>
                                      <p:cBhvr>
                                        <p:cTn id="97" dur="26">
                                          <p:stCondLst>
                                            <p:cond delay="1642"/>
                                          </p:stCondLst>
                                        </p:cTn>
                                        <p:tgtEl>
                                          <p:spTgt spid="4">
                                            <p:txEl>
                                              <p:pRg st="6" end="6"/>
                                            </p:txEl>
                                          </p:spTgt>
                                        </p:tgtEl>
                                      </p:cBhvr>
                                      <p:to x="100000" y="90000"/>
                                    </p:animScale>
                                    <p:animScale>
                                      <p:cBhvr>
                                        <p:cTn id="98" dur="166" decel="50000">
                                          <p:stCondLst>
                                            <p:cond delay="1668"/>
                                          </p:stCondLst>
                                        </p:cTn>
                                        <p:tgtEl>
                                          <p:spTgt spid="4">
                                            <p:txEl>
                                              <p:pRg st="6" end="6"/>
                                            </p:txEl>
                                          </p:spTgt>
                                        </p:tgtEl>
                                      </p:cBhvr>
                                      <p:to x="100000" y="100000"/>
                                    </p:animScale>
                                    <p:animScale>
                                      <p:cBhvr>
                                        <p:cTn id="99" dur="26">
                                          <p:stCondLst>
                                            <p:cond delay="1808"/>
                                          </p:stCondLst>
                                        </p:cTn>
                                        <p:tgtEl>
                                          <p:spTgt spid="4">
                                            <p:txEl>
                                              <p:pRg st="6" end="6"/>
                                            </p:txEl>
                                          </p:spTgt>
                                        </p:tgtEl>
                                      </p:cBhvr>
                                      <p:to x="100000" y="95000"/>
                                    </p:animScale>
                                    <p:animScale>
                                      <p:cBhvr>
                                        <p:cTn id="100" dur="166" decel="50000">
                                          <p:stCondLst>
                                            <p:cond delay="1834"/>
                                          </p:stCondLst>
                                        </p:cTn>
                                        <p:tgtEl>
                                          <p:spTgt spid="4">
                                            <p:txEl>
                                              <p:pRg st="6" end="6"/>
                                            </p:txEl>
                                          </p:spTgt>
                                        </p:tgtEl>
                                      </p:cBhvr>
                                      <p:to x="100000" y="100000"/>
                                    </p:animScale>
                                  </p:childTnLst>
                                </p:cTn>
                              </p:par>
                            </p:childTnLst>
                          </p:cTn>
                        </p:par>
                        <p:par>
                          <p:cTn id="101" fill="hold">
                            <p:stCondLst>
                              <p:cond delay="10000"/>
                            </p:stCondLst>
                            <p:childTnLst>
                              <p:par>
                                <p:cTn id="102" presetID="26" presetClass="entr" presetSubtype="0" fill="hold" nodeType="afterEffect">
                                  <p:stCondLst>
                                    <p:cond delay="0"/>
                                  </p:stCondLst>
                                  <p:childTnLst>
                                    <p:set>
                                      <p:cBhvr>
                                        <p:cTn id="103" dur="1" fill="hold">
                                          <p:stCondLst>
                                            <p:cond delay="0"/>
                                          </p:stCondLst>
                                        </p:cTn>
                                        <p:tgtEl>
                                          <p:spTgt spid="4">
                                            <p:txEl>
                                              <p:pRg st="7" end="7"/>
                                            </p:txEl>
                                          </p:spTgt>
                                        </p:tgtEl>
                                        <p:attrNameLst>
                                          <p:attrName>style.visibility</p:attrName>
                                        </p:attrNameLst>
                                      </p:cBhvr>
                                      <p:to>
                                        <p:strVal val="visible"/>
                                      </p:to>
                                    </p:set>
                                    <p:animEffect transition="in" filter="wipe(down)">
                                      <p:cBhvr>
                                        <p:cTn id="104" dur="580">
                                          <p:stCondLst>
                                            <p:cond delay="0"/>
                                          </p:stCondLst>
                                        </p:cTn>
                                        <p:tgtEl>
                                          <p:spTgt spid="4">
                                            <p:txEl>
                                              <p:pRg st="7" end="7"/>
                                            </p:txEl>
                                          </p:spTgt>
                                        </p:tgtEl>
                                      </p:cBhvr>
                                    </p:animEffect>
                                    <p:anim calcmode="lin" valueType="num">
                                      <p:cBhvr>
                                        <p:cTn id="105" dur="1822" tmFilter="0,0; 0.14,0.36; 0.43,0.73; 0.71,0.91; 1.0,1.0">
                                          <p:stCondLst>
                                            <p:cond delay="0"/>
                                          </p:stCondLst>
                                        </p:cTn>
                                        <p:tgtEl>
                                          <p:spTgt spid="4">
                                            <p:txEl>
                                              <p:pRg st="7" end="7"/>
                                            </p:txEl>
                                          </p:spTgt>
                                        </p:tgtEl>
                                        <p:attrNameLst>
                                          <p:attrName>ppt_x</p:attrName>
                                        </p:attrNameLst>
                                      </p:cBhvr>
                                      <p:tavLst>
                                        <p:tav tm="0">
                                          <p:val>
                                            <p:strVal val="#ppt_x-0.25"/>
                                          </p:val>
                                        </p:tav>
                                        <p:tav tm="100000">
                                          <p:val>
                                            <p:strVal val="#ppt_x"/>
                                          </p:val>
                                        </p:tav>
                                      </p:tavLst>
                                    </p:anim>
                                    <p:anim calcmode="lin" valueType="num">
                                      <p:cBhvr>
                                        <p:cTn id="106" dur="664" tmFilter="0.0,0.0; 0.25,0.07; 0.50,0.2; 0.75,0.467; 1.0,1.0">
                                          <p:stCondLst>
                                            <p:cond delay="0"/>
                                          </p:stCondLst>
                                        </p:cTn>
                                        <p:tgtEl>
                                          <p:spTgt spid="4">
                                            <p:txEl>
                                              <p:pRg st="7" end="7"/>
                                            </p:txEl>
                                          </p:spTgt>
                                        </p:tgtEl>
                                        <p:attrNameLst>
                                          <p:attrName>ppt_y</p:attrName>
                                        </p:attrNameLst>
                                      </p:cBhvr>
                                      <p:tavLst>
                                        <p:tav tm="0" fmla="#ppt_y-sin(pi*$)/3">
                                          <p:val>
                                            <p:fltVal val="0.5"/>
                                          </p:val>
                                        </p:tav>
                                        <p:tav tm="100000">
                                          <p:val>
                                            <p:fltVal val="1"/>
                                          </p:val>
                                        </p:tav>
                                      </p:tavLst>
                                    </p:anim>
                                    <p:anim calcmode="lin" valueType="num">
                                      <p:cBhvr>
                                        <p:cTn id="107" dur="664" tmFilter="0, 0; 0.125,0.2665; 0.25,0.4; 0.375,0.465; 0.5,0.5;  0.625,0.535; 0.75,0.6; 0.875,0.7335; 1,1">
                                          <p:stCondLst>
                                            <p:cond delay="664"/>
                                          </p:stCondLst>
                                        </p:cTn>
                                        <p:tgtEl>
                                          <p:spTgt spid="4">
                                            <p:txEl>
                                              <p:pRg st="7" end="7"/>
                                            </p:txEl>
                                          </p:spTgt>
                                        </p:tgtEl>
                                        <p:attrNameLst>
                                          <p:attrName>ppt_y</p:attrName>
                                        </p:attrNameLst>
                                      </p:cBhvr>
                                      <p:tavLst>
                                        <p:tav tm="0" fmla="#ppt_y-sin(pi*$)/9">
                                          <p:val>
                                            <p:fltVal val="0"/>
                                          </p:val>
                                        </p:tav>
                                        <p:tav tm="100000">
                                          <p:val>
                                            <p:fltVal val="1"/>
                                          </p:val>
                                        </p:tav>
                                      </p:tavLst>
                                    </p:anim>
                                    <p:anim calcmode="lin" valueType="num">
                                      <p:cBhvr>
                                        <p:cTn id="108" dur="332" tmFilter="0, 0; 0.125,0.2665; 0.25,0.4; 0.375,0.465; 0.5,0.5;  0.625,0.535; 0.75,0.6; 0.875,0.7335; 1,1">
                                          <p:stCondLst>
                                            <p:cond delay="1324"/>
                                          </p:stCondLst>
                                        </p:cTn>
                                        <p:tgtEl>
                                          <p:spTgt spid="4">
                                            <p:txEl>
                                              <p:pRg st="7" end="7"/>
                                            </p:txEl>
                                          </p:spTgt>
                                        </p:tgtEl>
                                        <p:attrNameLst>
                                          <p:attrName>ppt_y</p:attrName>
                                        </p:attrNameLst>
                                      </p:cBhvr>
                                      <p:tavLst>
                                        <p:tav tm="0" fmla="#ppt_y-sin(pi*$)/27">
                                          <p:val>
                                            <p:fltVal val="0"/>
                                          </p:val>
                                        </p:tav>
                                        <p:tav tm="100000">
                                          <p:val>
                                            <p:fltVal val="1"/>
                                          </p:val>
                                        </p:tav>
                                      </p:tavLst>
                                    </p:anim>
                                    <p:anim calcmode="lin" valueType="num">
                                      <p:cBhvr>
                                        <p:cTn id="109" dur="164" tmFilter="0, 0; 0.125,0.2665; 0.25,0.4; 0.375,0.465; 0.5,0.5;  0.625,0.535; 0.75,0.6; 0.875,0.7335; 1,1">
                                          <p:stCondLst>
                                            <p:cond delay="1656"/>
                                          </p:stCondLst>
                                        </p:cTn>
                                        <p:tgtEl>
                                          <p:spTgt spid="4">
                                            <p:txEl>
                                              <p:pRg st="7" end="7"/>
                                            </p:txEl>
                                          </p:spTgt>
                                        </p:tgtEl>
                                        <p:attrNameLst>
                                          <p:attrName>ppt_y</p:attrName>
                                        </p:attrNameLst>
                                      </p:cBhvr>
                                      <p:tavLst>
                                        <p:tav tm="0" fmla="#ppt_y-sin(pi*$)/81">
                                          <p:val>
                                            <p:fltVal val="0"/>
                                          </p:val>
                                        </p:tav>
                                        <p:tav tm="100000">
                                          <p:val>
                                            <p:fltVal val="1"/>
                                          </p:val>
                                        </p:tav>
                                      </p:tavLst>
                                    </p:anim>
                                    <p:animScale>
                                      <p:cBhvr>
                                        <p:cTn id="110" dur="26">
                                          <p:stCondLst>
                                            <p:cond delay="650"/>
                                          </p:stCondLst>
                                        </p:cTn>
                                        <p:tgtEl>
                                          <p:spTgt spid="4">
                                            <p:txEl>
                                              <p:pRg st="7" end="7"/>
                                            </p:txEl>
                                          </p:spTgt>
                                        </p:tgtEl>
                                      </p:cBhvr>
                                      <p:to x="100000" y="60000"/>
                                    </p:animScale>
                                    <p:animScale>
                                      <p:cBhvr>
                                        <p:cTn id="111" dur="166" decel="50000">
                                          <p:stCondLst>
                                            <p:cond delay="676"/>
                                          </p:stCondLst>
                                        </p:cTn>
                                        <p:tgtEl>
                                          <p:spTgt spid="4">
                                            <p:txEl>
                                              <p:pRg st="7" end="7"/>
                                            </p:txEl>
                                          </p:spTgt>
                                        </p:tgtEl>
                                      </p:cBhvr>
                                      <p:to x="100000" y="100000"/>
                                    </p:animScale>
                                    <p:animScale>
                                      <p:cBhvr>
                                        <p:cTn id="112" dur="26">
                                          <p:stCondLst>
                                            <p:cond delay="1312"/>
                                          </p:stCondLst>
                                        </p:cTn>
                                        <p:tgtEl>
                                          <p:spTgt spid="4">
                                            <p:txEl>
                                              <p:pRg st="7" end="7"/>
                                            </p:txEl>
                                          </p:spTgt>
                                        </p:tgtEl>
                                      </p:cBhvr>
                                      <p:to x="100000" y="80000"/>
                                    </p:animScale>
                                    <p:animScale>
                                      <p:cBhvr>
                                        <p:cTn id="113" dur="166" decel="50000">
                                          <p:stCondLst>
                                            <p:cond delay="1338"/>
                                          </p:stCondLst>
                                        </p:cTn>
                                        <p:tgtEl>
                                          <p:spTgt spid="4">
                                            <p:txEl>
                                              <p:pRg st="7" end="7"/>
                                            </p:txEl>
                                          </p:spTgt>
                                        </p:tgtEl>
                                      </p:cBhvr>
                                      <p:to x="100000" y="100000"/>
                                    </p:animScale>
                                    <p:animScale>
                                      <p:cBhvr>
                                        <p:cTn id="114" dur="26">
                                          <p:stCondLst>
                                            <p:cond delay="1642"/>
                                          </p:stCondLst>
                                        </p:cTn>
                                        <p:tgtEl>
                                          <p:spTgt spid="4">
                                            <p:txEl>
                                              <p:pRg st="7" end="7"/>
                                            </p:txEl>
                                          </p:spTgt>
                                        </p:tgtEl>
                                      </p:cBhvr>
                                      <p:to x="100000" y="90000"/>
                                    </p:animScale>
                                    <p:animScale>
                                      <p:cBhvr>
                                        <p:cTn id="115" dur="166" decel="50000">
                                          <p:stCondLst>
                                            <p:cond delay="1668"/>
                                          </p:stCondLst>
                                        </p:cTn>
                                        <p:tgtEl>
                                          <p:spTgt spid="4">
                                            <p:txEl>
                                              <p:pRg st="7" end="7"/>
                                            </p:txEl>
                                          </p:spTgt>
                                        </p:tgtEl>
                                      </p:cBhvr>
                                      <p:to x="100000" y="100000"/>
                                    </p:animScale>
                                    <p:animScale>
                                      <p:cBhvr>
                                        <p:cTn id="116" dur="26">
                                          <p:stCondLst>
                                            <p:cond delay="1808"/>
                                          </p:stCondLst>
                                        </p:cTn>
                                        <p:tgtEl>
                                          <p:spTgt spid="4">
                                            <p:txEl>
                                              <p:pRg st="7" end="7"/>
                                            </p:txEl>
                                          </p:spTgt>
                                        </p:tgtEl>
                                      </p:cBhvr>
                                      <p:to x="100000" y="95000"/>
                                    </p:animScale>
                                    <p:animScale>
                                      <p:cBhvr>
                                        <p:cTn id="117" dur="166" decel="50000">
                                          <p:stCondLst>
                                            <p:cond delay="1834"/>
                                          </p:stCondLst>
                                        </p:cTn>
                                        <p:tgtEl>
                                          <p:spTgt spid="4">
                                            <p:txEl>
                                              <p:pRg st="7" end="7"/>
                                            </p:txEl>
                                          </p:spTgt>
                                        </p:tgtEl>
                                      </p:cBhvr>
                                      <p:to x="100000" y="100000"/>
                                    </p:animScale>
                                  </p:childTnLst>
                                </p:cTn>
                              </p:par>
                            </p:childTnLst>
                          </p:cTn>
                        </p:par>
                        <p:par>
                          <p:cTn id="118" fill="hold">
                            <p:stCondLst>
                              <p:cond delay="12000"/>
                            </p:stCondLst>
                            <p:childTnLst>
                              <p:par>
                                <p:cTn id="119" presetID="26" presetClass="entr" presetSubtype="0" fill="hold" nodeType="afterEffect">
                                  <p:stCondLst>
                                    <p:cond delay="0"/>
                                  </p:stCondLst>
                                  <p:childTnLst>
                                    <p:set>
                                      <p:cBhvr>
                                        <p:cTn id="120" dur="1" fill="hold">
                                          <p:stCondLst>
                                            <p:cond delay="0"/>
                                          </p:stCondLst>
                                        </p:cTn>
                                        <p:tgtEl>
                                          <p:spTgt spid="4">
                                            <p:txEl>
                                              <p:pRg st="8" end="8"/>
                                            </p:txEl>
                                          </p:spTgt>
                                        </p:tgtEl>
                                        <p:attrNameLst>
                                          <p:attrName>style.visibility</p:attrName>
                                        </p:attrNameLst>
                                      </p:cBhvr>
                                      <p:to>
                                        <p:strVal val="visible"/>
                                      </p:to>
                                    </p:set>
                                    <p:animEffect transition="in" filter="wipe(down)">
                                      <p:cBhvr>
                                        <p:cTn id="121" dur="580">
                                          <p:stCondLst>
                                            <p:cond delay="0"/>
                                          </p:stCondLst>
                                        </p:cTn>
                                        <p:tgtEl>
                                          <p:spTgt spid="4">
                                            <p:txEl>
                                              <p:pRg st="8" end="8"/>
                                            </p:txEl>
                                          </p:spTgt>
                                        </p:tgtEl>
                                      </p:cBhvr>
                                    </p:animEffect>
                                    <p:anim calcmode="lin" valueType="num">
                                      <p:cBhvr>
                                        <p:cTn id="122" dur="1822" tmFilter="0,0; 0.14,0.36; 0.43,0.73; 0.71,0.91; 1.0,1.0">
                                          <p:stCondLst>
                                            <p:cond delay="0"/>
                                          </p:stCondLst>
                                        </p:cTn>
                                        <p:tgtEl>
                                          <p:spTgt spid="4">
                                            <p:txEl>
                                              <p:pRg st="8" end="8"/>
                                            </p:txEl>
                                          </p:spTgt>
                                        </p:tgtEl>
                                        <p:attrNameLst>
                                          <p:attrName>ppt_x</p:attrName>
                                        </p:attrNameLst>
                                      </p:cBhvr>
                                      <p:tavLst>
                                        <p:tav tm="0">
                                          <p:val>
                                            <p:strVal val="#ppt_x-0.25"/>
                                          </p:val>
                                        </p:tav>
                                        <p:tav tm="100000">
                                          <p:val>
                                            <p:strVal val="#ppt_x"/>
                                          </p:val>
                                        </p:tav>
                                      </p:tavLst>
                                    </p:anim>
                                    <p:anim calcmode="lin" valueType="num">
                                      <p:cBhvr>
                                        <p:cTn id="123" dur="664" tmFilter="0.0,0.0; 0.25,0.07; 0.50,0.2; 0.75,0.467; 1.0,1.0">
                                          <p:stCondLst>
                                            <p:cond delay="0"/>
                                          </p:stCondLst>
                                        </p:cTn>
                                        <p:tgtEl>
                                          <p:spTgt spid="4">
                                            <p:txEl>
                                              <p:pRg st="8" end="8"/>
                                            </p:txEl>
                                          </p:spTgt>
                                        </p:tgtEl>
                                        <p:attrNameLst>
                                          <p:attrName>ppt_y</p:attrName>
                                        </p:attrNameLst>
                                      </p:cBhvr>
                                      <p:tavLst>
                                        <p:tav tm="0" fmla="#ppt_y-sin(pi*$)/3">
                                          <p:val>
                                            <p:fltVal val="0.5"/>
                                          </p:val>
                                        </p:tav>
                                        <p:tav tm="100000">
                                          <p:val>
                                            <p:fltVal val="1"/>
                                          </p:val>
                                        </p:tav>
                                      </p:tavLst>
                                    </p:anim>
                                    <p:anim calcmode="lin" valueType="num">
                                      <p:cBhvr>
                                        <p:cTn id="124" dur="664" tmFilter="0, 0; 0.125,0.2665; 0.25,0.4; 0.375,0.465; 0.5,0.5;  0.625,0.535; 0.75,0.6; 0.875,0.7335; 1,1">
                                          <p:stCondLst>
                                            <p:cond delay="664"/>
                                          </p:stCondLst>
                                        </p:cTn>
                                        <p:tgtEl>
                                          <p:spTgt spid="4">
                                            <p:txEl>
                                              <p:pRg st="8" end="8"/>
                                            </p:txEl>
                                          </p:spTgt>
                                        </p:tgtEl>
                                        <p:attrNameLst>
                                          <p:attrName>ppt_y</p:attrName>
                                        </p:attrNameLst>
                                      </p:cBhvr>
                                      <p:tavLst>
                                        <p:tav tm="0" fmla="#ppt_y-sin(pi*$)/9">
                                          <p:val>
                                            <p:fltVal val="0"/>
                                          </p:val>
                                        </p:tav>
                                        <p:tav tm="100000">
                                          <p:val>
                                            <p:fltVal val="1"/>
                                          </p:val>
                                        </p:tav>
                                      </p:tavLst>
                                    </p:anim>
                                    <p:anim calcmode="lin" valueType="num">
                                      <p:cBhvr>
                                        <p:cTn id="125" dur="332" tmFilter="0, 0; 0.125,0.2665; 0.25,0.4; 0.375,0.465; 0.5,0.5;  0.625,0.535; 0.75,0.6; 0.875,0.7335; 1,1">
                                          <p:stCondLst>
                                            <p:cond delay="1324"/>
                                          </p:stCondLst>
                                        </p:cTn>
                                        <p:tgtEl>
                                          <p:spTgt spid="4">
                                            <p:txEl>
                                              <p:pRg st="8" end="8"/>
                                            </p:txEl>
                                          </p:spTgt>
                                        </p:tgtEl>
                                        <p:attrNameLst>
                                          <p:attrName>ppt_y</p:attrName>
                                        </p:attrNameLst>
                                      </p:cBhvr>
                                      <p:tavLst>
                                        <p:tav tm="0" fmla="#ppt_y-sin(pi*$)/27">
                                          <p:val>
                                            <p:fltVal val="0"/>
                                          </p:val>
                                        </p:tav>
                                        <p:tav tm="100000">
                                          <p:val>
                                            <p:fltVal val="1"/>
                                          </p:val>
                                        </p:tav>
                                      </p:tavLst>
                                    </p:anim>
                                    <p:anim calcmode="lin" valueType="num">
                                      <p:cBhvr>
                                        <p:cTn id="126" dur="164" tmFilter="0, 0; 0.125,0.2665; 0.25,0.4; 0.375,0.465; 0.5,0.5;  0.625,0.535; 0.75,0.6; 0.875,0.7335; 1,1">
                                          <p:stCondLst>
                                            <p:cond delay="1656"/>
                                          </p:stCondLst>
                                        </p:cTn>
                                        <p:tgtEl>
                                          <p:spTgt spid="4">
                                            <p:txEl>
                                              <p:pRg st="8" end="8"/>
                                            </p:txEl>
                                          </p:spTgt>
                                        </p:tgtEl>
                                        <p:attrNameLst>
                                          <p:attrName>ppt_y</p:attrName>
                                        </p:attrNameLst>
                                      </p:cBhvr>
                                      <p:tavLst>
                                        <p:tav tm="0" fmla="#ppt_y-sin(pi*$)/81">
                                          <p:val>
                                            <p:fltVal val="0"/>
                                          </p:val>
                                        </p:tav>
                                        <p:tav tm="100000">
                                          <p:val>
                                            <p:fltVal val="1"/>
                                          </p:val>
                                        </p:tav>
                                      </p:tavLst>
                                    </p:anim>
                                    <p:animScale>
                                      <p:cBhvr>
                                        <p:cTn id="127" dur="26">
                                          <p:stCondLst>
                                            <p:cond delay="650"/>
                                          </p:stCondLst>
                                        </p:cTn>
                                        <p:tgtEl>
                                          <p:spTgt spid="4">
                                            <p:txEl>
                                              <p:pRg st="8" end="8"/>
                                            </p:txEl>
                                          </p:spTgt>
                                        </p:tgtEl>
                                      </p:cBhvr>
                                      <p:to x="100000" y="60000"/>
                                    </p:animScale>
                                    <p:animScale>
                                      <p:cBhvr>
                                        <p:cTn id="128" dur="166" decel="50000">
                                          <p:stCondLst>
                                            <p:cond delay="676"/>
                                          </p:stCondLst>
                                        </p:cTn>
                                        <p:tgtEl>
                                          <p:spTgt spid="4">
                                            <p:txEl>
                                              <p:pRg st="8" end="8"/>
                                            </p:txEl>
                                          </p:spTgt>
                                        </p:tgtEl>
                                      </p:cBhvr>
                                      <p:to x="100000" y="100000"/>
                                    </p:animScale>
                                    <p:animScale>
                                      <p:cBhvr>
                                        <p:cTn id="129" dur="26">
                                          <p:stCondLst>
                                            <p:cond delay="1312"/>
                                          </p:stCondLst>
                                        </p:cTn>
                                        <p:tgtEl>
                                          <p:spTgt spid="4">
                                            <p:txEl>
                                              <p:pRg st="8" end="8"/>
                                            </p:txEl>
                                          </p:spTgt>
                                        </p:tgtEl>
                                      </p:cBhvr>
                                      <p:to x="100000" y="80000"/>
                                    </p:animScale>
                                    <p:animScale>
                                      <p:cBhvr>
                                        <p:cTn id="130" dur="166" decel="50000">
                                          <p:stCondLst>
                                            <p:cond delay="1338"/>
                                          </p:stCondLst>
                                        </p:cTn>
                                        <p:tgtEl>
                                          <p:spTgt spid="4">
                                            <p:txEl>
                                              <p:pRg st="8" end="8"/>
                                            </p:txEl>
                                          </p:spTgt>
                                        </p:tgtEl>
                                      </p:cBhvr>
                                      <p:to x="100000" y="100000"/>
                                    </p:animScale>
                                    <p:animScale>
                                      <p:cBhvr>
                                        <p:cTn id="131" dur="26">
                                          <p:stCondLst>
                                            <p:cond delay="1642"/>
                                          </p:stCondLst>
                                        </p:cTn>
                                        <p:tgtEl>
                                          <p:spTgt spid="4">
                                            <p:txEl>
                                              <p:pRg st="8" end="8"/>
                                            </p:txEl>
                                          </p:spTgt>
                                        </p:tgtEl>
                                      </p:cBhvr>
                                      <p:to x="100000" y="90000"/>
                                    </p:animScale>
                                    <p:animScale>
                                      <p:cBhvr>
                                        <p:cTn id="132" dur="166" decel="50000">
                                          <p:stCondLst>
                                            <p:cond delay="1668"/>
                                          </p:stCondLst>
                                        </p:cTn>
                                        <p:tgtEl>
                                          <p:spTgt spid="4">
                                            <p:txEl>
                                              <p:pRg st="8" end="8"/>
                                            </p:txEl>
                                          </p:spTgt>
                                        </p:tgtEl>
                                      </p:cBhvr>
                                      <p:to x="100000" y="100000"/>
                                    </p:animScale>
                                    <p:animScale>
                                      <p:cBhvr>
                                        <p:cTn id="133" dur="26">
                                          <p:stCondLst>
                                            <p:cond delay="1808"/>
                                          </p:stCondLst>
                                        </p:cTn>
                                        <p:tgtEl>
                                          <p:spTgt spid="4">
                                            <p:txEl>
                                              <p:pRg st="8" end="8"/>
                                            </p:txEl>
                                          </p:spTgt>
                                        </p:tgtEl>
                                      </p:cBhvr>
                                      <p:to x="100000" y="95000"/>
                                    </p:animScale>
                                    <p:animScale>
                                      <p:cBhvr>
                                        <p:cTn id="134" dur="166" decel="50000">
                                          <p:stCondLst>
                                            <p:cond delay="1834"/>
                                          </p:stCondLst>
                                        </p:cTn>
                                        <p:tgtEl>
                                          <p:spTgt spid="4">
                                            <p:txEl>
                                              <p:pRg st="8" end="8"/>
                                            </p:txEl>
                                          </p:spTgt>
                                        </p:tgtEl>
                                      </p:cBhvr>
                                      <p:to x="100000" y="100000"/>
                                    </p:animScale>
                                  </p:childTnLst>
                                </p:cTn>
                              </p:par>
                            </p:childTnLst>
                          </p:cTn>
                        </p:par>
                        <p:par>
                          <p:cTn id="135" fill="hold">
                            <p:stCondLst>
                              <p:cond delay="14000"/>
                            </p:stCondLst>
                            <p:childTnLst>
                              <p:par>
                                <p:cTn id="136" presetID="26" presetClass="entr" presetSubtype="0" fill="hold" nodeType="afterEffect">
                                  <p:stCondLst>
                                    <p:cond delay="0"/>
                                  </p:stCondLst>
                                  <p:childTnLst>
                                    <p:set>
                                      <p:cBhvr>
                                        <p:cTn id="137" dur="1" fill="hold">
                                          <p:stCondLst>
                                            <p:cond delay="0"/>
                                          </p:stCondLst>
                                        </p:cTn>
                                        <p:tgtEl>
                                          <p:spTgt spid="4">
                                            <p:txEl>
                                              <p:pRg st="9" end="9"/>
                                            </p:txEl>
                                          </p:spTgt>
                                        </p:tgtEl>
                                        <p:attrNameLst>
                                          <p:attrName>style.visibility</p:attrName>
                                        </p:attrNameLst>
                                      </p:cBhvr>
                                      <p:to>
                                        <p:strVal val="visible"/>
                                      </p:to>
                                    </p:set>
                                    <p:animEffect transition="in" filter="wipe(down)">
                                      <p:cBhvr>
                                        <p:cTn id="138" dur="580">
                                          <p:stCondLst>
                                            <p:cond delay="0"/>
                                          </p:stCondLst>
                                        </p:cTn>
                                        <p:tgtEl>
                                          <p:spTgt spid="4">
                                            <p:txEl>
                                              <p:pRg st="9" end="9"/>
                                            </p:txEl>
                                          </p:spTgt>
                                        </p:tgtEl>
                                      </p:cBhvr>
                                    </p:animEffect>
                                    <p:anim calcmode="lin" valueType="num">
                                      <p:cBhvr>
                                        <p:cTn id="139" dur="1822" tmFilter="0,0; 0.14,0.36; 0.43,0.73; 0.71,0.91; 1.0,1.0">
                                          <p:stCondLst>
                                            <p:cond delay="0"/>
                                          </p:stCondLst>
                                        </p:cTn>
                                        <p:tgtEl>
                                          <p:spTgt spid="4">
                                            <p:txEl>
                                              <p:pRg st="9" end="9"/>
                                            </p:txEl>
                                          </p:spTgt>
                                        </p:tgtEl>
                                        <p:attrNameLst>
                                          <p:attrName>ppt_x</p:attrName>
                                        </p:attrNameLst>
                                      </p:cBhvr>
                                      <p:tavLst>
                                        <p:tav tm="0">
                                          <p:val>
                                            <p:strVal val="#ppt_x-0.25"/>
                                          </p:val>
                                        </p:tav>
                                        <p:tav tm="100000">
                                          <p:val>
                                            <p:strVal val="#ppt_x"/>
                                          </p:val>
                                        </p:tav>
                                      </p:tavLst>
                                    </p:anim>
                                    <p:anim calcmode="lin" valueType="num">
                                      <p:cBhvr>
                                        <p:cTn id="140" dur="664" tmFilter="0.0,0.0; 0.25,0.07; 0.50,0.2; 0.75,0.467; 1.0,1.0">
                                          <p:stCondLst>
                                            <p:cond delay="0"/>
                                          </p:stCondLst>
                                        </p:cTn>
                                        <p:tgtEl>
                                          <p:spTgt spid="4">
                                            <p:txEl>
                                              <p:pRg st="9" end="9"/>
                                            </p:txEl>
                                          </p:spTgt>
                                        </p:tgtEl>
                                        <p:attrNameLst>
                                          <p:attrName>ppt_y</p:attrName>
                                        </p:attrNameLst>
                                      </p:cBhvr>
                                      <p:tavLst>
                                        <p:tav tm="0" fmla="#ppt_y-sin(pi*$)/3">
                                          <p:val>
                                            <p:fltVal val="0.5"/>
                                          </p:val>
                                        </p:tav>
                                        <p:tav tm="100000">
                                          <p:val>
                                            <p:fltVal val="1"/>
                                          </p:val>
                                        </p:tav>
                                      </p:tavLst>
                                    </p:anim>
                                    <p:anim calcmode="lin" valueType="num">
                                      <p:cBhvr>
                                        <p:cTn id="141" dur="664" tmFilter="0, 0; 0.125,0.2665; 0.25,0.4; 0.375,0.465; 0.5,0.5;  0.625,0.535; 0.75,0.6; 0.875,0.7335; 1,1">
                                          <p:stCondLst>
                                            <p:cond delay="664"/>
                                          </p:stCondLst>
                                        </p:cTn>
                                        <p:tgtEl>
                                          <p:spTgt spid="4">
                                            <p:txEl>
                                              <p:pRg st="9" end="9"/>
                                            </p:txEl>
                                          </p:spTgt>
                                        </p:tgtEl>
                                        <p:attrNameLst>
                                          <p:attrName>ppt_y</p:attrName>
                                        </p:attrNameLst>
                                      </p:cBhvr>
                                      <p:tavLst>
                                        <p:tav tm="0" fmla="#ppt_y-sin(pi*$)/9">
                                          <p:val>
                                            <p:fltVal val="0"/>
                                          </p:val>
                                        </p:tav>
                                        <p:tav tm="100000">
                                          <p:val>
                                            <p:fltVal val="1"/>
                                          </p:val>
                                        </p:tav>
                                      </p:tavLst>
                                    </p:anim>
                                    <p:anim calcmode="lin" valueType="num">
                                      <p:cBhvr>
                                        <p:cTn id="142" dur="332" tmFilter="0, 0; 0.125,0.2665; 0.25,0.4; 0.375,0.465; 0.5,0.5;  0.625,0.535; 0.75,0.6; 0.875,0.7335; 1,1">
                                          <p:stCondLst>
                                            <p:cond delay="1324"/>
                                          </p:stCondLst>
                                        </p:cTn>
                                        <p:tgtEl>
                                          <p:spTgt spid="4">
                                            <p:txEl>
                                              <p:pRg st="9" end="9"/>
                                            </p:txEl>
                                          </p:spTgt>
                                        </p:tgtEl>
                                        <p:attrNameLst>
                                          <p:attrName>ppt_y</p:attrName>
                                        </p:attrNameLst>
                                      </p:cBhvr>
                                      <p:tavLst>
                                        <p:tav tm="0" fmla="#ppt_y-sin(pi*$)/27">
                                          <p:val>
                                            <p:fltVal val="0"/>
                                          </p:val>
                                        </p:tav>
                                        <p:tav tm="100000">
                                          <p:val>
                                            <p:fltVal val="1"/>
                                          </p:val>
                                        </p:tav>
                                      </p:tavLst>
                                    </p:anim>
                                    <p:anim calcmode="lin" valueType="num">
                                      <p:cBhvr>
                                        <p:cTn id="143" dur="164" tmFilter="0, 0; 0.125,0.2665; 0.25,0.4; 0.375,0.465; 0.5,0.5;  0.625,0.535; 0.75,0.6; 0.875,0.7335; 1,1">
                                          <p:stCondLst>
                                            <p:cond delay="1656"/>
                                          </p:stCondLst>
                                        </p:cTn>
                                        <p:tgtEl>
                                          <p:spTgt spid="4">
                                            <p:txEl>
                                              <p:pRg st="9" end="9"/>
                                            </p:txEl>
                                          </p:spTgt>
                                        </p:tgtEl>
                                        <p:attrNameLst>
                                          <p:attrName>ppt_y</p:attrName>
                                        </p:attrNameLst>
                                      </p:cBhvr>
                                      <p:tavLst>
                                        <p:tav tm="0" fmla="#ppt_y-sin(pi*$)/81">
                                          <p:val>
                                            <p:fltVal val="0"/>
                                          </p:val>
                                        </p:tav>
                                        <p:tav tm="100000">
                                          <p:val>
                                            <p:fltVal val="1"/>
                                          </p:val>
                                        </p:tav>
                                      </p:tavLst>
                                    </p:anim>
                                    <p:animScale>
                                      <p:cBhvr>
                                        <p:cTn id="144" dur="26">
                                          <p:stCondLst>
                                            <p:cond delay="650"/>
                                          </p:stCondLst>
                                        </p:cTn>
                                        <p:tgtEl>
                                          <p:spTgt spid="4">
                                            <p:txEl>
                                              <p:pRg st="9" end="9"/>
                                            </p:txEl>
                                          </p:spTgt>
                                        </p:tgtEl>
                                      </p:cBhvr>
                                      <p:to x="100000" y="60000"/>
                                    </p:animScale>
                                    <p:animScale>
                                      <p:cBhvr>
                                        <p:cTn id="145" dur="166" decel="50000">
                                          <p:stCondLst>
                                            <p:cond delay="676"/>
                                          </p:stCondLst>
                                        </p:cTn>
                                        <p:tgtEl>
                                          <p:spTgt spid="4">
                                            <p:txEl>
                                              <p:pRg st="9" end="9"/>
                                            </p:txEl>
                                          </p:spTgt>
                                        </p:tgtEl>
                                      </p:cBhvr>
                                      <p:to x="100000" y="100000"/>
                                    </p:animScale>
                                    <p:animScale>
                                      <p:cBhvr>
                                        <p:cTn id="146" dur="26">
                                          <p:stCondLst>
                                            <p:cond delay="1312"/>
                                          </p:stCondLst>
                                        </p:cTn>
                                        <p:tgtEl>
                                          <p:spTgt spid="4">
                                            <p:txEl>
                                              <p:pRg st="9" end="9"/>
                                            </p:txEl>
                                          </p:spTgt>
                                        </p:tgtEl>
                                      </p:cBhvr>
                                      <p:to x="100000" y="80000"/>
                                    </p:animScale>
                                    <p:animScale>
                                      <p:cBhvr>
                                        <p:cTn id="147" dur="166" decel="50000">
                                          <p:stCondLst>
                                            <p:cond delay="1338"/>
                                          </p:stCondLst>
                                        </p:cTn>
                                        <p:tgtEl>
                                          <p:spTgt spid="4">
                                            <p:txEl>
                                              <p:pRg st="9" end="9"/>
                                            </p:txEl>
                                          </p:spTgt>
                                        </p:tgtEl>
                                      </p:cBhvr>
                                      <p:to x="100000" y="100000"/>
                                    </p:animScale>
                                    <p:animScale>
                                      <p:cBhvr>
                                        <p:cTn id="148" dur="26">
                                          <p:stCondLst>
                                            <p:cond delay="1642"/>
                                          </p:stCondLst>
                                        </p:cTn>
                                        <p:tgtEl>
                                          <p:spTgt spid="4">
                                            <p:txEl>
                                              <p:pRg st="9" end="9"/>
                                            </p:txEl>
                                          </p:spTgt>
                                        </p:tgtEl>
                                      </p:cBhvr>
                                      <p:to x="100000" y="90000"/>
                                    </p:animScale>
                                    <p:animScale>
                                      <p:cBhvr>
                                        <p:cTn id="149" dur="166" decel="50000">
                                          <p:stCondLst>
                                            <p:cond delay="1668"/>
                                          </p:stCondLst>
                                        </p:cTn>
                                        <p:tgtEl>
                                          <p:spTgt spid="4">
                                            <p:txEl>
                                              <p:pRg st="9" end="9"/>
                                            </p:txEl>
                                          </p:spTgt>
                                        </p:tgtEl>
                                      </p:cBhvr>
                                      <p:to x="100000" y="100000"/>
                                    </p:animScale>
                                    <p:animScale>
                                      <p:cBhvr>
                                        <p:cTn id="150" dur="26">
                                          <p:stCondLst>
                                            <p:cond delay="1808"/>
                                          </p:stCondLst>
                                        </p:cTn>
                                        <p:tgtEl>
                                          <p:spTgt spid="4">
                                            <p:txEl>
                                              <p:pRg st="9" end="9"/>
                                            </p:txEl>
                                          </p:spTgt>
                                        </p:tgtEl>
                                      </p:cBhvr>
                                      <p:to x="100000" y="95000"/>
                                    </p:animScale>
                                    <p:animScale>
                                      <p:cBhvr>
                                        <p:cTn id="151" dur="166" decel="50000">
                                          <p:stCondLst>
                                            <p:cond delay="1834"/>
                                          </p:stCondLst>
                                        </p:cTn>
                                        <p:tgtEl>
                                          <p:spTgt spid="4">
                                            <p:txEl>
                                              <p:pRg st="9" end="9"/>
                                            </p:txEl>
                                          </p:spTgt>
                                        </p:tgtEl>
                                      </p:cBhvr>
                                      <p:to x="100000" y="100000"/>
                                    </p:animScale>
                                  </p:childTnLst>
                                </p:cTn>
                              </p:par>
                            </p:childTnLst>
                          </p:cTn>
                        </p:par>
                        <p:par>
                          <p:cTn id="152" fill="hold">
                            <p:stCondLst>
                              <p:cond delay="16000"/>
                            </p:stCondLst>
                            <p:childTnLst>
                              <p:par>
                                <p:cTn id="153" presetID="26" presetClass="entr" presetSubtype="0" fill="hold" nodeType="afterEffect">
                                  <p:stCondLst>
                                    <p:cond delay="0"/>
                                  </p:stCondLst>
                                  <p:childTnLst>
                                    <p:set>
                                      <p:cBhvr>
                                        <p:cTn id="154" dur="1" fill="hold">
                                          <p:stCondLst>
                                            <p:cond delay="0"/>
                                          </p:stCondLst>
                                        </p:cTn>
                                        <p:tgtEl>
                                          <p:spTgt spid="4">
                                            <p:txEl>
                                              <p:pRg st="10" end="10"/>
                                            </p:txEl>
                                          </p:spTgt>
                                        </p:tgtEl>
                                        <p:attrNameLst>
                                          <p:attrName>style.visibility</p:attrName>
                                        </p:attrNameLst>
                                      </p:cBhvr>
                                      <p:to>
                                        <p:strVal val="visible"/>
                                      </p:to>
                                    </p:set>
                                    <p:animEffect transition="in" filter="wipe(down)">
                                      <p:cBhvr>
                                        <p:cTn id="155" dur="580">
                                          <p:stCondLst>
                                            <p:cond delay="0"/>
                                          </p:stCondLst>
                                        </p:cTn>
                                        <p:tgtEl>
                                          <p:spTgt spid="4">
                                            <p:txEl>
                                              <p:pRg st="10" end="10"/>
                                            </p:txEl>
                                          </p:spTgt>
                                        </p:tgtEl>
                                      </p:cBhvr>
                                    </p:animEffect>
                                    <p:anim calcmode="lin" valueType="num">
                                      <p:cBhvr>
                                        <p:cTn id="156" dur="1822" tmFilter="0,0; 0.14,0.36; 0.43,0.73; 0.71,0.91; 1.0,1.0">
                                          <p:stCondLst>
                                            <p:cond delay="0"/>
                                          </p:stCondLst>
                                        </p:cTn>
                                        <p:tgtEl>
                                          <p:spTgt spid="4">
                                            <p:txEl>
                                              <p:pRg st="10" end="10"/>
                                            </p:txEl>
                                          </p:spTgt>
                                        </p:tgtEl>
                                        <p:attrNameLst>
                                          <p:attrName>ppt_x</p:attrName>
                                        </p:attrNameLst>
                                      </p:cBhvr>
                                      <p:tavLst>
                                        <p:tav tm="0">
                                          <p:val>
                                            <p:strVal val="#ppt_x-0.25"/>
                                          </p:val>
                                        </p:tav>
                                        <p:tav tm="100000">
                                          <p:val>
                                            <p:strVal val="#ppt_x"/>
                                          </p:val>
                                        </p:tav>
                                      </p:tavLst>
                                    </p:anim>
                                    <p:anim calcmode="lin" valueType="num">
                                      <p:cBhvr>
                                        <p:cTn id="157" dur="664" tmFilter="0.0,0.0; 0.25,0.07; 0.50,0.2; 0.75,0.467; 1.0,1.0">
                                          <p:stCondLst>
                                            <p:cond delay="0"/>
                                          </p:stCondLst>
                                        </p:cTn>
                                        <p:tgtEl>
                                          <p:spTgt spid="4">
                                            <p:txEl>
                                              <p:pRg st="10" end="10"/>
                                            </p:txEl>
                                          </p:spTgt>
                                        </p:tgtEl>
                                        <p:attrNameLst>
                                          <p:attrName>ppt_y</p:attrName>
                                        </p:attrNameLst>
                                      </p:cBhvr>
                                      <p:tavLst>
                                        <p:tav tm="0" fmla="#ppt_y-sin(pi*$)/3">
                                          <p:val>
                                            <p:fltVal val="0.5"/>
                                          </p:val>
                                        </p:tav>
                                        <p:tav tm="100000">
                                          <p:val>
                                            <p:fltVal val="1"/>
                                          </p:val>
                                        </p:tav>
                                      </p:tavLst>
                                    </p:anim>
                                    <p:anim calcmode="lin" valueType="num">
                                      <p:cBhvr>
                                        <p:cTn id="158" dur="664" tmFilter="0, 0; 0.125,0.2665; 0.25,0.4; 0.375,0.465; 0.5,0.5;  0.625,0.535; 0.75,0.6; 0.875,0.7335; 1,1">
                                          <p:stCondLst>
                                            <p:cond delay="664"/>
                                          </p:stCondLst>
                                        </p:cTn>
                                        <p:tgtEl>
                                          <p:spTgt spid="4">
                                            <p:txEl>
                                              <p:pRg st="10" end="10"/>
                                            </p:txEl>
                                          </p:spTgt>
                                        </p:tgtEl>
                                        <p:attrNameLst>
                                          <p:attrName>ppt_y</p:attrName>
                                        </p:attrNameLst>
                                      </p:cBhvr>
                                      <p:tavLst>
                                        <p:tav tm="0" fmla="#ppt_y-sin(pi*$)/9">
                                          <p:val>
                                            <p:fltVal val="0"/>
                                          </p:val>
                                        </p:tav>
                                        <p:tav tm="100000">
                                          <p:val>
                                            <p:fltVal val="1"/>
                                          </p:val>
                                        </p:tav>
                                      </p:tavLst>
                                    </p:anim>
                                    <p:anim calcmode="lin" valueType="num">
                                      <p:cBhvr>
                                        <p:cTn id="159" dur="332" tmFilter="0, 0; 0.125,0.2665; 0.25,0.4; 0.375,0.465; 0.5,0.5;  0.625,0.535; 0.75,0.6; 0.875,0.7335; 1,1">
                                          <p:stCondLst>
                                            <p:cond delay="1324"/>
                                          </p:stCondLst>
                                        </p:cTn>
                                        <p:tgtEl>
                                          <p:spTgt spid="4">
                                            <p:txEl>
                                              <p:pRg st="10" end="10"/>
                                            </p:txEl>
                                          </p:spTgt>
                                        </p:tgtEl>
                                        <p:attrNameLst>
                                          <p:attrName>ppt_y</p:attrName>
                                        </p:attrNameLst>
                                      </p:cBhvr>
                                      <p:tavLst>
                                        <p:tav tm="0" fmla="#ppt_y-sin(pi*$)/27">
                                          <p:val>
                                            <p:fltVal val="0"/>
                                          </p:val>
                                        </p:tav>
                                        <p:tav tm="100000">
                                          <p:val>
                                            <p:fltVal val="1"/>
                                          </p:val>
                                        </p:tav>
                                      </p:tavLst>
                                    </p:anim>
                                    <p:anim calcmode="lin" valueType="num">
                                      <p:cBhvr>
                                        <p:cTn id="160" dur="164" tmFilter="0, 0; 0.125,0.2665; 0.25,0.4; 0.375,0.465; 0.5,0.5;  0.625,0.535; 0.75,0.6; 0.875,0.7335; 1,1">
                                          <p:stCondLst>
                                            <p:cond delay="1656"/>
                                          </p:stCondLst>
                                        </p:cTn>
                                        <p:tgtEl>
                                          <p:spTgt spid="4">
                                            <p:txEl>
                                              <p:pRg st="10" end="10"/>
                                            </p:txEl>
                                          </p:spTgt>
                                        </p:tgtEl>
                                        <p:attrNameLst>
                                          <p:attrName>ppt_y</p:attrName>
                                        </p:attrNameLst>
                                      </p:cBhvr>
                                      <p:tavLst>
                                        <p:tav tm="0" fmla="#ppt_y-sin(pi*$)/81">
                                          <p:val>
                                            <p:fltVal val="0"/>
                                          </p:val>
                                        </p:tav>
                                        <p:tav tm="100000">
                                          <p:val>
                                            <p:fltVal val="1"/>
                                          </p:val>
                                        </p:tav>
                                      </p:tavLst>
                                    </p:anim>
                                    <p:animScale>
                                      <p:cBhvr>
                                        <p:cTn id="161" dur="26">
                                          <p:stCondLst>
                                            <p:cond delay="650"/>
                                          </p:stCondLst>
                                        </p:cTn>
                                        <p:tgtEl>
                                          <p:spTgt spid="4">
                                            <p:txEl>
                                              <p:pRg st="10" end="10"/>
                                            </p:txEl>
                                          </p:spTgt>
                                        </p:tgtEl>
                                      </p:cBhvr>
                                      <p:to x="100000" y="60000"/>
                                    </p:animScale>
                                    <p:animScale>
                                      <p:cBhvr>
                                        <p:cTn id="162" dur="166" decel="50000">
                                          <p:stCondLst>
                                            <p:cond delay="676"/>
                                          </p:stCondLst>
                                        </p:cTn>
                                        <p:tgtEl>
                                          <p:spTgt spid="4">
                                            <p:txEl>
                                              <p:pRg st="10" end="10"/>
                                            </p:txEl>
                                          </p:spTgt>
                                        </p:tgtEl>
                                      </p:cBhvr>
                                      <p:to x="100000" y="100000"/>
                                    </p:animScale>
                                    <p:animScale>
                                      <p:cBhvr>
                                        <p:cTn id="163" dur="26">
                                          <p:stCondLst>
                                            <p:cond delay="1312"/>
                                          </p:stCondLst>
                                        </p:cTn>
                                        <p:tgtEl>
                                          <p:spTgt spid="4">
                                            <p:txEl>
                                              <p:pRg st="10" end="10"/>
                                            </p:txEl>
                                          </p:spTgt>
                                        </p:tgtEl>
                                      </p:cBhvr>
                                      <p:to x="100000" y="80000"/>
                                    </p:animScale>
                                    <p:animScale>
                                      <p:cBhvr>
                                        <p:cTn id="164" dur="166" decel="50000">
                                          <p:stCondLst>
                                            <p:cond delay="1338"/>
                                          </p:stCondLst>
                                        </p:cTn>
                                        <p:tgtEl>
                                          <p:spTgt spid="4">
                                            <p:txEl>
                                              <p:pRg st="10" end="10"/>
                                            </p:txEl>
                                          </p:spTgt>
                                        </p:tgtEl>
                                      </p:cBhvr>
                                      <p:to x="100000" y="100000"/>
                                    </p:animScale>
                                    <p:animScale>
                                      <p:cBhvr>
                                        <p:cTn id="165" dur="26">
                                          <p:stCondLst>
                                            <p:cond delay="1642"/>
                                          </p:stCondLst>
                                        </p:cTn>
                                        <p:tgtEl>
                                          <p:spTgt spid="4">
                                            <p:txEl>
                                              <p:pRg st="10" end="10"/>
                                            </p:txEl>
                                          </p:spTgt>
                                        </p:tgtEl>
                                      </p:cBhvr>
                                      <p:to x="100000" y="90000"/>
                                    </p:animScale>
                                    <p:animScale>
                                      <p:cBhvr>
                                        <p:cTn id="166" dur="166" decel="50000">
                                          <p:stCondLst>
                                            <p:cond delay="1668"/>
                                          </p:stCondLst>
                                        </p:cTn>
                                        <p:tgtEl>
                                          <p:spTgt spid="4">
                                            <p:txEl>
                                              <p:pRg st="10" end="10"/>
                                            </p:txEl>
                                          </p:spTgt>
                                        </p:tgtEl>
                                      </p:cBhvr>
                                      <p:to x="100000" y="100000"/>
                                    </p:animScale>
                                    <p:animScale>
                                      <p:cBhvr>
                                        <p:cTn id="167" dur="26">
                                          <p:stCondLst>
                                            <p:cond delay="1808"/>
                                          </p:stCondLst>
                                        </p:cTn>
                                        <p:tgtEl>
                                          <p:spTgt spid="4">
                                            <p:txEl>
                                              <p:pRg st="10" end="10"/>
                                            </p:txEl>
                                          </p:spTgt>
                                        </p:tgtEl>
                                      </p:cBhvr>
                                      <p:to x="100000" y="95000"/>
                                    </p:animScale>
                                    <p:animScale>
                                      <p:cBhvr>
                                        <p:cTn id="168" dur="166" decel="50000">
                                          <p:stCondLst>
                                            <p:cond delay="1834"/>
                                          </p:stCondLst>
                                        </p:cTn>
                                        <p:tgtEl>
                                          <p:spTgt spid="4">
                                            <p:txEl>
                                              <p:pRg st="10" end="10"/>
                                            </p:txEl>
                                          </p:spTgt>
                                        </p:tgtEl>
                                      </p:cBhvr>
                                      <p:to x="100000" y="100000"/>
                                    </p:animScale>
                                  </p:childTnLst>
                                </p:cTn>
                              </p:par>
                            </p:childTnLst>
                          </p:cTn>
                        </p:par>
                        <p:par>
                          <p:cTn id="169" fill="hold">
                            <p:stCondLst>
                              <p:cond delay="18000"/>
                            </p:stCondLst>
                            <p:childTnLst>
                              <p:par>
                                <p:cTn id="170" presetID="26" presetClass="entr" presetSubtype="0" fill="hold" nodeType="afterEffect">
                                  <p:stCondLst>
                                    <p:cond delay="0"/>
                                  </p:stCondLst>
                                  <p:childTnLst>
                                    <p:set>
                                      <p:cBhvr>
                                        <p:cTn id="171" dur="1" fill="hold">
                                          <p:stCondLst>
                                            <p:cond delay="0"/>
                                          </p:stCondLst>
                                        </p:cTn>
                                        <p:tgtEl>
                                          <p:spTgt spid="4">
                                            <p:txEl>
                                              <p:pRg st="11" end="11"/>
                                            </p:txEl>
                                          </p:spTgt>
                                        </p:tgtEl>
                                        <p:attrNameLst>
                                          <p:attrName>style.visibility</p:attrName>
                                        </p:attrNameLst>
                                      </p:cBhvr>
                                      <p:to>
                                        <p:strVal val="visible"/>
                                      </p:to>
                                    </p:set>
                                    <p:animEffect transition="in" filter="wipe(down)">
                                      <p:cBhvr>
                                        <p:cTn id="172" dur="580">
                                          <p:stCondLst>
                                            <p:cond delay="0"/>
                                          </p:stCondLst>
                                        </p:cTn>
                                        <p:tgtEl>
                                          <p:spTgt spid="4">
                                            <p:txEl>
                                              <p:pRg st="11" end="11"/>
                                            </p:txEl>
                                          </p:spTgt>
                                        </p:tgtEl>
                                      </p:cBhvr>
                                    </p:animEffect>
                                    <p:anim calcmode="lin" valueType="num">
                                      <p:cBhvr>
                                        <p:cTn id="173" dur="1822" tmFilter="0,0; 0.14,0.36; 0.43,0.73; 0.71,0.91; 1.0,1.0">
                                          <p:stCondLst>
                                            <p:cond delay="0"/>
                                          </p:stCondLst>
                                        </p:cTn>
                                        <p:tgtEl>
                                          <p:spTgt spid="4">
                                            <p:txEl>
                                              <p:pRg st="11" end="11"/>
                                            </p:txEl>
                                          </p:spTgt>
                                        </p:tgtEl>
                                        <p:attrNameLst>
                                          <p:attrName>ppt_x</p:attrName>
                                        </p:attrNameLst>
                                      </p:cBhvr>
                                      <p:tavLst>
                                        <p:tav tm="0">
                                          <p:val>
                                            <p:strVal val="#ppt_x-0.25"/>
                                          </p:val>
                                        </p:tav>
                                        <p:tav tm="100000">
                                          <p:val>
                                            <p:strVal val="#ppt_x"/>
                                          </p:val>
                                        </p:tav>
                                      </p:tavLst>
                                    </p:anim>
                                    <p:anim calcmode="lin" valueType="num">
                                      <p:cBhvr>
                                        <p:cTn id="174" dur="664" tmFilter="0.0,0.0; 0.25,0.07; 0.50,0.2; 0.75,0.467; 1.0,1.0">
                                          <p:stCondLst>
                                            <p:cond delay="0"/>
                                          </p:stCondLst>
                                        </p:cTn>
                                        <p:tgtEl>
                                          <p:spTgt spid="4">
                                            <p:txEl>
                                              <p:pRg st="11" end="11"/>
                                            </p:txEl>
                                          </p:spTgt>
                                        </p:tgtEl>
                                        <p:attrNameLst>
                                          <p:attrName>ppt_y</p:attrName>
                                        </p:attrNameLst>
                                      </p:cBhvr>
                                      <p:tavLst>
                                        <p:tav tm="0" fmla="#ppt_y-sin(pi*$)/3">
                                          <p:val>
                                            <p:fltVal val="0.5"/>
                                          </p:val>
                                        </p:tav>
                                        <p:tav tm="100000">
                                          <p:val>
                                            <p:fltVal val="1"/>
                                          </p:val>
                                        </p:tav>
                                      </p:tavLst>
                                    </p:anim>
                                    <p:anim calcmode="lin" valueType="num">
                                      <p:cBhvr>
                                        <p:cTn id="175" dur="664" tmFilter="0, 0; 0.125,0.2665; 0.25,0.4; 0.375,0.465; 0.5,0.5;  0.625,0.535; 0.75,0.6; 0.875,0.7335; 1,1">
                                          <p:stCondLst>
                                            <p:cond delay="664"/>
                                          </p:stCondLst>
                                        </p:cTn>
                                        <p:tgtEl>
                                          <p:spTgt spid="4">
                                            <p:txEl>
                                              <p:pRg st="11" end="11"/>
                                            </p:txEl>
                                          </p:spTgt>
                                        </p:tgtEl>
                                        <p:attrNameLst>
                                          <p:attrName>ppt_y</p:attrName>
                                        </p:attrNameLst>
                                      </p:cBhvr>
                                      <p:tavLst>
                                        <p:tav tm="0" fmla="#ppt_y-sin(pi*$)/9">
                                          <p:val>
                                            <p:fltVal val="0"/>
                                          </p:val>
                                        </p:tav>
                                        <p:tav tm="100000">
                                          <p:val>
                                            <p:fltVal val="1"/>
                                          </p:val>
                                        </p:tav>
                                      </p:tavLst>
                                    </p:anim>
                                    <p:anim calcmode="lin" valueType="num">
                                      <p:cBhvr>
                                        <p:cTn id="176" dur="332" tmFilter="0, 0; 0.125,0.2665; 0.25,0.4; 0.375,0.465; 0.5,0.5;  0.625,0.535; 0.75,0.6; 0.875,0.7335; 1,1">
                                          <p:stCondLst>
                                            <p:cond delay="1324"/>
                                          </p:stCondLst>
                                        </p:cTn>
                                        <p:tgtEl>
                                          <p:spTgt spid="4">
                                            <p:txEl>
                                              <p:pRg st="11" end="11"/>
                                            </p:txEl>
                                          </p:spTgt>
                                        </p:tgtEl>
                                        <p:attrNameLst>
                                          <p:attrName>ppt_y</p:attrName>
                                        </p:attrNameLst>
                                      </p:cBhvr>
                                      <p:tavLst>
                                        <p:tav tm="0" fmla="#ppt_y-sin(pi*$)/27">
                                          <p:val>
                                            <p:fltVal val="0"/>
                                          </p:val>
                                        </p:tav>
                                        <p:tav tm="100000">
                                          <p:val>
                                            <p:fltVal val="1"/>
                                          </p:val>
                                        </p:tav>
                                      </p:tavLst>
                                    </p:anim>
                                    <p:anim calcmode="lin" valueType="num">
                                      <p:cBhvr>
                                        <p:cTn id="177" dur="164" tmFilter="0, 0; 0.125,0.2665; 0.25,0.4; 0.375,0.465; 0.5,0.5;  0.625,0.535; 0.75,0.6; 0.875,0.7335; 1,1">
                                          <p:stCondLst>
                                            <p:cond delay="1656"/>
                                          </p:stCondLst>
                                        </p:cTn>
                                        <p:tgtEl>
                                          <p:spTgt spid="4">
                                            <p:txEl>
                                              <p:pRg st="11" end="11"/>
                                            </p:txEl>
                                          </p:spTgt>
                                        </p:tgtEl>
                                        <p:attrNameLst>
                                          <p:attrName>ppt_y</p:attrName>
                                        </p:attrNameLst>
                                      </p:cBhvr>
                                      <p:tavLst>
                                        <p:tav tm="0" fmla="#ppt_y-sin(pi*$)/81">
                                          <p:val>
                                            <p:fltVal val="0"/>
                                          </p:val>
                                        </p:tav>
                                        <p:tav tm="100000">
                                          <p:val>
                                            <p:fltVal val="1"/>
                                          </p:val>
                                        </p:tav>
                                      </p:tavLst>
                                    </p:anim>
                                    <p:animScale>
                                      <p:cBhvr>
                                        <p:cTn id="178" dur="26">
                                          <p:stCondLst>
                                            <p:cond delay="650"/>
                                          </p:stCondLst>
                                        </p:cTn>
                                        <p:tgtEl>
                                          <p:spTgt spid="4">
                                            <p:txEl>
                                              <p:pRg st="11" end="11"/>
                                            </p:txEl>
                                          </p:spTgt>
                                        </p:tgtEl>
                                      </p:cBhvr>
                                      <p:to x="100000" y="60000"/>
                                    </p:animScale>
                                    <p:animScale>
                                      <p:cBhvr>
                                        <p:cTn id="179" dur="166" decel="50000">
                                          <p:stCondLst>
                                            <p:cond delay="676"/>
                                          </p:stCondLst>
                                        </p:cTn>
                                        <p:tgtEl>
                                          <p:spTgt spid="4">
                                            <p:txEl>
                                              <p:pRg st="11" end="11"/>
                                            </p:txEl>
                                          </p:spTgt>
                                        </p:tgtEl>
                                      </p:cBhvr>
                                      <p:to x="100000" y="100000"/>
                                    </p:animScale>
                                    <p:animScale>
                                      <p:cBhvr>
                                        <p:cTn id="180" dur="26">
                                          <p:stCondLst>
                                            <p:cond delay="1312"/>
                                          </p:stCondLst>
                                        </p:cTn>
                                        <p:tgtEl>
                                          <p:spTgt spid="4">
                                            <p:txEl>
                                              <p:pRg st="11" end="11"/>
                                            </p:txEl>
                                          </p:spTgt>
                                        </p:tgtEl>
                                      </p:cBhvr>
                                      <p:to x="100000" y="80000"/>
                                    </p:animScale>
                                    <p:animScale>
                                      <p:cBhvr>
                                        <p:cTn id="181" dur="166" decel="50000">
                                          <p:stCondLst>
                                            <p:cond delay="1338"/>
                                          </p:stCondLst>
                                        </p:cTn>
                                        <p:tgtEl>
                                          <p:spTgt spid="4">
                                            <p:txEl>
                                              <p:pRg st="11" end="11"/>
                                            </p:txEl>
                                          </p:spTgt>
                                        </p:tgtEl>
                                      </p:cBhvr>
                                      <p:to x="100000" y="100000"/>
                                    </p:animScale>
                                    <p:animScale>
                                      <p:cBhvr>
                                        <p:cTn id="182" dur="26">
                                          <p:stCondLst>
                                            <p:cond delay="1642"/>
                                          </p:stCondLst>
                                        </p:cTn>
                                        <p:tgtEl>
                                          <p:spTgt spid="4">
                                            <p:txEl>
                                              <p:pRg st="11" end="11"/>
                                            </p:txEl>
                                          </p:spTgt>
                                        </p:tgtEl>
                                      </p:cBhvr>
                                      <p:to x="100000" y="90000"/>
                                    </p:animScale>
                                    <p:animScale>
                                      <p:cBhvr>
                                        <p:cTn id="183" dur="166" decel="50000">
                                          <p:stCondLst>
                                            <p:cond delay="1668"/>
                                          </p:stCondLst>
                                        </p:cTn>
                                        <p:tgtEl>
                                          <p:spTgt spid="4">
                                            <p:txEl>
                                              <p:pRg st="11" end="11"/>
                                            </p:txEl>
                                          </p:spTgt>
                                        </p:tgtEl>
                                      </p:cBhvr>
                                      <p:to x="100000" y="100000"/>
                                    </p:animScale>
                                    <p:animScale>
                                      <p:cBhvr>
                                        <p:cTn id="184" dur="26">
                                          <p:stCondLst>
                                            <p:cond delay="1808"/>
                                          </p:stCondLst>
                                        </p:cTn>
                                        <p:tgtEl>
                                          <p:spTgt spid="4">
                                            <p:txEl>
                                              <p:pRg st="11" end="11"/>
                                            </p:txEl>
                                          </p:spTgt>
                                        </p:tgtEl>
                                      </p:cBhvr>
                                      <p:to x="100000" y="95000"/>
                                    </p:animScale>
                                    <p:animScale>
                                      <p:cBhvr>
                                        <p:cTn id="185" dur="166" decel="50000">
                                          <p:stCondLst>
                                            <p:cond delay="1834"/>
                                          </p:stCondLst>
                                        </p:cTn>
                                        <p:tgtEl>
                                          <p:spTgt spid="4">
                                            <p:txEl>
                                              <p:pRg st="11" end="11"/>
                                            </p:txEl>
                                          </p:spTgt>
                                        </p:tgtEl>
                                      </p:cBhvr>
                                      <p:to x="100000" y="100000"/>
                                    </p:animScale>
                                  </p:childTnLst>
                                </p:cTn>
                              </p:par>
                            </p:childTnLst>
                          </p:cTn>
                        </p:par>
                        <p:par>
                          <p:cTn id="186" fill="hold">
                            <p:stCondLst>
                              <p:cond delay="20000"/>
                            </p:stCondLst>
                            <p:childTnLst>
                              <p:par>
                                <p:cTn id="187" presetID="26" presetClass="entr" presetSubtype="0" fill="hold" nodeType="afterEffect">
                                  <p:stCondLst>
                                    <p:cond delay="0"/>
                                  </p:stCondLst>
                                  <p:childTnLst>
                                    <p:set>
                                      <p:cBhvr>
                                        <p:cTn id="188" dur="1" fill="hold">
                                          <p:stCondLst>
                                            <p:cond delay="0"/>
                                          </p:stCondLst>
                                        </p:cTn>
                                        <p:tgtEl>
                                          <p:spTgt spid="4">
                                            <p:txEl>
                                              <p:pRg st="12" end="12"/>
                                            </p:txEl>
                                          </p:spTgt>
                                        </p:tgtEl>
                                        <p:attrNameLst>
                                          <p:attrName>style.visibility</p:attrName>
                                        </p:attrNameLst>
                                      </p:cBhvr>
                                      <p:to>
                                        <p:strVal val="visible"/>
                                      </p:to>
                                    </p:set>
                                    <p:animEffect transition="in" filter="wipe(down)">
                                      <p:cBhvr>
                                        <p:cTn id="189" dur="580">
                                          <p:stCondLst>
                                            <p:cond delay="0"/>
                                          </p:stCondLst>
                                        </p:cTn>
                                        <p:tgtEl>
                                          <p:spTgt spid="4">
                                            <p:txEl>
                                              <p:pRg st="12" end="12"/>
                                            </p:txEl>
                                          </p:spTgt>
                                        </p:tgtEl>
                                      </p:cBhvr>
                                    </p:animEffect>
                                    <p:anim calcmode="lin" valueType="num">
                                      <p:cBhvr>
                                        <p:cTn id="190" dur="1822" tmFilter="0,0; 0.14,0.36; 0.43,0.73; 0.71,0.91; 1.0,1.0">
                                          <p:stCondLst>
                                            <p:cond delay="0"/>
                                          </p:stCondLst>
                                        </p:cTn>
                                        <p:tgtEl>
                                          <p:spTgt spid="4">
                                            <p:txEl>
                                              <p:pRg st="12" end="12"/>
                                            </p:txEl>
                                          </p:spTgt>
                                        </p:tgtEl>
                                        <p:attrNameLst>
                                          <p:attrName>ppt_x</p:attrName>
                                        </p:attrNameLst>
                                      </p:cBhvr>
                                      <p:tavLst>
                                        <p:tav tm="0">
                                          <p:val>
                                            <p:strVal val="#ppt_x-0.25"/>
                                          </p:val>
                                        </p:tav>
                                        <p:tav tm="100000">
                                          <p:val>
                                            <p:strVal val="#ppt_x"/>
                                          </p:val>
                                        </p:tav>
                                      </p:tavLst>
                                    </p:anim>
                                    <p:anim calcmode="lin" valueType="num">
                                      <p:cBhvr>
                                        <p:cTn id="191" dur="664" tmFilter="0.0,0.0; 0.25,0.07; 0.50,0.2; 0.75,0.467; 1.0,1.0">
                                          <p:stCondLst>
                                            <p:cond delay="0"/>
                                          </p:stCondLst>
                                        </p:cTn>
                                        <p:tgtEl>
                                          <p:spTgt spid="4">
                                            <p:txEl>
                                              <p:pRg st="12" end="12"/>
                                            </p:txEl>
                                          </p:spTgt>
                                        </p:tgtEl>
                                        <p:attrNameLst>
                                          <p:attrName>ppt_y</p:attrName>
                                        </p:attrNameLst>
                                      </p:cBhvr>
                                      <p:tavLst>
                                        <p:tav tm="0" fmla="#ppt_y-sin(pi*$)/3">
                                          <p:val>
                                            <p:fltVal val="0.5"/>
                                          </p:val>
                                        </p:tav>
                                        <p:tav tm="100000">
                                          <p:val>
                                            <p:fltVal val="1"/>
                                          </p:val>
                                        </p:tav>
                                      </p:tavLst>
                                    </p:anim>
                                    <p:anim calcmode="lin" valueType="num">
                                      <p:cBhvr>
                                        <p:cTn id="192" dur="664" tmFilter="0, 0; 0.125,0.2665; 0.25,0.4; 0.375,0.465; 0.5,0.5;  0.625,0.535; 0.75,0.6; 0.875,0.7335; 1,1">
                                          <p:stCondLst>
                                            <p:cond delay="664"/>
                                          </p:stCondLst>
                                        </p:cTn>
                                        <p:tgtEl>
                                          <p:spTgt spid="4">
                                            <p:txEl>
                                              <p:pRg st="12" end="12"/>
                                            </p:txEl>
                                          </p:spTgt>
                                        </p:tgtEl>
                                        <p:attrNameLst>
                                          <p:attrName>ppt_y</p:attrName>
                                        </p:attrNameLst>
                                      </p:cBhvr>
                                      <p:tavLst>
                                        <p:tav tm="0" fmla="#ppt_y-sin(pi*$)/9">
                                          <p:val>
                                            <p:fltVal val="0"/>
                                          </p:val>
                                        </p:tav>
                                        <p:tav tm="100000">
                                          <p:val>
                                            <p:fltVal val="1"/>
                                          </p:val>
                                        </p:tav>
                                      </p:tavLst>
                                    </p:anim>
                                    <p:anim calcmode="lin" valueType="num">
                                      <p:cBhvr>
                                        <p:cTn id="193" dur="332" tmFilter="0, 0; 0.125,0.2665; 0.25,0.4; 0.375,0.465; 0.5,0.5;  0.625,0.535; 0.75,0.6; 0.875,0.7335; 1,1">
                                          <p:stCondLst>
                                            <p:cond delay="1324"/>
                                          </p:stCondLst>
                                        </p:cTn>
                                        <p:tgtEl>
                                          <p:spTgt spid="4">
                                            <p:txEl>
                                              <p:pRg st="12" end="12"/>
                                            </p:txEl>
                                          </p:spTgt>
                                        </p:tgtEl>
                                        <p:attrNameLst>
                                          <p:attrName>ppt_y</p:attrName>
                                        </p:attrNameLst>
                                      </p:cBhvr>
                                      <p:tavLst>
                                        <p:tav tm="0" fmla="#ppt_y-sin(pi*$)/27">
                                          <p:val>
                                            <p:fltVal val="0"/>
                                          </p:val>
                                        </p:tav>
                                        <p:tav tm="100000">
                                          <p:val>
                                            <p:fltVal val="1"/>
                                          </p:val>
                                        </p:tav>
                                      </p:tavLst>
                                    </p:anim>
                                    <p:anim calcmode="lin" valueType="num">
                                      <p:cBhvr>
                                        <p:cTn id="194" dur="164" tmFilter="0, 0; 0.125,0.2665; 0.25,0.4; 0.375,0.465; 0.5,0.5;  0.625,0.535; 0.75,0.6; 0.875,0.7335; 1,1">
                                          <p:stCondLst>
                                            <p:cond delay="1656"/>
                                          </p:stCondLst>
                                        </p:cTn>
                                        <p:tgtEl>
                                          <p:spTgt spid="4">
                                            <p:txEl>
                                              <p:pRg st="12" end="12"/>
                                            </p:txEl>
                                          </p:spTgt>
                                        </p:tgtEl>
                                        <p:attrNameLst>
                                          <p:attrName>ppt_y</p:attrName>
                                        </p:attrNameLst>
                                      </p:cBhvr>
                                      <p:tavLst>
                                        <p:tav tm="0" fmla="#ppt_y-sin(pi*$)/81">
                                          <p:val>
                                            <p:fltVal val="0"/>
                                          </p:val>
                                        </p:tav>
                                        <p:tav tm="100000">
                                          <p:val>
                                            <p:fltVal val="1"/>
                                          </p:val>
                                        </p:tav>
                                      </p:tavLst>
                                    </p:anim>
                                    <p:animScale>
                                      <p:cBhvr>
                                        <p:cTn id="195" dur="26">
                                          <p:stCondLst>
                                            <p:cond delay="650"/>
                                          </p:stCondLst>
                                        </p:cTn>
                                        <p:tgtEl>
                                          <p:spTgt spid="4">
                                            <p:txEl>
                                              <p:pRg st="12" end="12"/>
                                            </p:txEl>
                                          </p:spTgt>
                                        </p:tgtEl>
                                      </p:cBhvr>
                                      <p:to x="100000" y="60000"/>
                                    </p:animScale>
                                    <p:animScale>
                                      <p:cBhvr>
                                        <p:cTn id="196" dur="166" decel="50000">
                                          <p:stCondLst>
                                            <p:cond delay="676"/>
                                          </p:stCondLst>
                                        </p:cTn>
                                        <p:tgtEl>
                                          <p:spTgt spid="4">
                                            <p:txEl>
                                              <p:pRg st="12" end="12"/>
                                            </p:txEl>
                                          </p:spTgt>
                                        </p:tgtEl>
                                      </p:cBhvr>
                                      <p:to x="100000" y="100000"/>
                                    </p:animScale>
                                    <p:animScale>
                                      <p:cBhvr>
                                        <p:cTn id="197" dur="26">
                                          <p:stCondLst>
                                            <p:cond delay="1312"/>
                                          </p:stCondLst>
                                        </p:cTn>
                                        <p:tgtEl>
                                          <p:spTgt spid="4">
                                            <p:txEl>
                                              <p:pRg st="12" end="12"/>
                                            </p:txEl>
                                          </p:spTgt>
                                        </p:tgtEl>
                                      </p:cBhvr>
                                      <p:to x="100000" y="80000"/>
                                    </p:animScale>
                                    <p:animScale>
                                      <p:cBhvr>
                                        <p:cTn id="198" dur="166" decel="50000">
                                          <p:stCondLst>
                                            <p:cond delay="1338"/>
                                          </p:stCondLst>
                                        </p:cTn>
                                        <p:tgtEl>
                                          <p:spTgt spid="4">
                                            <p:txEl>
                                              <p:pRg st="12" end="12"/>
                                            </p:txEl>
                                          </p:spTgt>
                                        </p:tgtEl>
                                      </p:cBhvr>
                                      <p:to x="100000" y="100000"/>
                                    </p:animScale>
                                    <p:animScale>
                                      <p:cBhvr>
                                        <p:cTn id="199" dur="26">
                                          <p:stCondLst>
                                            <p:cond delay="1642"/>
                                          </p:stCondLst>
                                        </p:cTn>
                                        <p:tgtEl>
                                          <p:spTgt spid="4">
                                            <p:txEl>
                                              <p:pRg st="12" end="12"/>
                                            </p:txEl>
                                          </p:spTgt>
                                        </p:tgtEl>
                                      </p:cBhvr>
                                      <p:to x="100000" y="90000"/>
                                    </p:animScale>
                                    <p:animScale>
                                      <p:cBhvr>
                                        <p:cTn id="200" dur="166" decel="50000">
                                          <p:stCondLst>
                                            <p:cond delay="1668"/>
                                          </p:stCondLst>
                                        </p:cTn>
                                        <p:tgtEl>
                                          <p:spTgt spid="4">
                                            <p:txEl>
                                              <p:pRg st="12" end="12"/>
                                            </p:txEl>
                                          </p:spTgt>
                                        </p:tgtEl>
                                      </p:cBhvr>
                                      <p:to x="100000" y="100000"/>
                                    </p:animScale>
                                    <p:animScale>
                                      <p:cBhvr>
                                        <p:cTn id="201" dur="26">
                                          <p:stCondLst>
                                            <p:cond delay="1808"/>
                                          </p:stCondLst>
                                        </p:cTn>
                                        <p:tgtEl>
                                          <p:spTgt spid="4">
                                            <p:txEl>
                                              <p:pRg st="12" end="12"/>
                                            </p:txEl>
                                          </p:spTgt>
                                        </p:tgtEl>
                                      </p:cBhvr>
                                      <p:to x="100000" y="95000"/>
                                    </p:animScale>
                                    <p:animScale>
                                      <p:cBhvr>
                                        <p:cTn id="202" dur="166" decel="50000">
                                          <p:stCondLst>
                                            <p:cond delay="1834"/>
                                          </p:stCondLst>
                                        </p:cTn>
                                        <p:tgtEl>
                                          <p:spTgt spid="4">
                                            <p:txEl>
                                              <p:pRg st="12" end="12"/>
                                            </p:txEl>
                                          </p:spTgt>
                                        </p:tgtEl>
                                      </p:cBhvr>
                                      <p:to x="100000" y="100000"/>
                                    </p:animScale>
                                  </p:childTnLst>
                                </p:cTn>
                              </p:par>
                            </p:childTnLst>
                          </p:cTn>
                        </p:par>
                        <p:par>
                          <p:cTn id="203" fill="hold">
                            <p:stCondLst>
                              <p:cond delay="22000"/>
                            </p:stCondLst>
                            <p:childTnLst>
                              <p:par>
                                <p:cTn id="204" presetID="26" presetClass="entr" presetSubtype="0" fill="hold" nodeType="afterEffect">
                                  <p:stCondLst>
                                    <p:cond delay="0"/>
                                  </p:stCondLst>
                                  <p:childTnLst>
                                    <p:set>
                                      <p:cBhvr>
                                        <p:cTn id="205" dur="1" fill="hold">
                                          <p:stCondLst>
                                            <p:cond delay="0"/>
                                          </p:stCondLst>
                                        </p:cTn>
                                        <p:tgtEl>
                                          <p:spTgt spid="4">
                                            <p:txEl>
                                              <p:pRg st="13" end="13"/>
                                            </p:txEl>
                                          </p:spTgt>
                                        </p:tgtEl>
                                        <p:attrNameLst>
                                          <p:attrName>style.visibility</p:attrName>
                                        </p:attrNameLst>
                                      </p:cBhvr>
                                      <p:to>
                                        <p:strVal val="visible"/>
                                      </p:to>
                                    </p:set>
                                    <p:animEffect transition="in" filter="wipe(down)">
                                      <p:cBhvr>
                                        <p:cTn id="206" dur="580">
                                          <p:stCondLst>
                                            <p:cond delay="0"/>
                                          </p:stCondLst>
                                        </p:cTn>
                                        <p:tgtEl>
                                          <p:spTgt spid="4">
                                            <p:txEl>
                                              <p:pRg st="13" end="13"/>
                                            </p:txEl>
                                          </p:spTgt>
                                        </p:tgtEl>
                                      </p:cBhvr>
                                    </p:animEffect>
                                    <p:anim calcmode="lin" valueType="num">
                                      <p:cBhvr>
                                        <p:cTn id="207" dur="1822" tmFilter="0,0; 0.14,0.36; 0.43,0.73; 0.71,0.91; 1.0,1.0">
                                          <p:stCondLst>
                                            <p:cond delay="0"/>
                                          </p:stCondLst>
                                        </p:cTn>
                                        <p:tgtEl>
                                          <p:spTgt spid="4">
                                            <p:txEl>
                                              <p:pRg st="13" end="13"/>
                                            </p:txEl>
                                          </p:spTgt>
                                        </p:tgtEl>
                                        <p:attrNameLst>
                                          <p:attrName>ppt_x</p:attrName>
                                        </p:attrNameLst>
                                      </p:cBhvr>
                                      <p:tavLst>
                                        <p:tav tm="0">
                                          <p:val>
                                            <p:strVal val="#ppt_x-0.25"/>
                                          </p:val>
                                        </p:tav>
                                        <p:tav tm="100000">
                                          <p:val>
                                            <p:strVal val="#ppt_x"/>
                                          </p:val>
                                        </p:tav>
                                      </p:tavLst>
                                    </p:anim>
                                    <p:anim calcmode="lin" valueType="num">
                                      <p:cBhvr>
                                        <p:cTn id="208" dur="664" tmFilter="0.0,0.0; 0.25,0.07; 0.50,0.2; 0.75,0.467; 1.0,1.0">
                                          <p:stCondLst>
                                            <p:cond delay="0"/>
                                          </p:stCondLst>
                                        </p:cTn>
                                        <p:tgtEl>
                                          <p:spTgt spid="4">
                                            <p:txEl>
                                              <p:pRg st="13" end="13"/>
                                            </p:txEl>
                                          </p:spTgt>
                                        </p:tgtEl>
                                        <p:attrNameLst>
                                          <p:attrName>ppt_y</p:attrName>
                                        </p:attrNameLst>
                                      </p:cBhvr>
                                      <p:tavLst>
                                        <p:tav tm="0" fmla="#ppt_y-sin(pi*$)/3">
                                          <p:val>
                                            <p:fltVal val="0.5"/>
                                          </p:val>
                                        </p:tav>
                                        <p:tav tm="100000">
                                          <p:val>
                                            <p:fltVal val="1"/>
                                          </p:val>
                                        </p:tav>
                                      </p:tavLst>
                                    </p:anim>
                                    <p:anim calcmode="lin" valueType="num">
                                      <p:cBhvr>
                                        <p:cTn id="209" dur="664" tmFilter="0, 0; 0.125,0.2665; 0.25,0.4; 0.375,0.465; 0.5,0.5;  0.625,0.535; 0.75,0.6; 0.875,0.7335; 1,1">
                                          <p:stCondLst>
                                            <p:cond delay="664"/>
                                          </p:stCondLst>
                                        </p:cTn>
                                        <p:tgtEl>
                                          <p:spTgt spid="4">
                                            <p:txEl>
                                              <p:pRg st="13" end="13"/>
                                            </p:txEl>
                                          </p:spTgt>
                                        </p:tgtEl>
                                        <p:attrNameLst>
                                          <p:attrName>ppt_y</p:attrName>
                                        </p:attrNameLst>
                                      </p:cBhvr>
                                      <p:tavLst>
                                        <p:tav tm="0" fmla="#ppt_y-sin(pi*$)/9">
                                          <p:val>
                                            <p:fltVal val="0"/>
                                          </p:val>
                                        </p:tav>
                                        <p:tav tm="100000">
                                          <p:val>
                                            <p:fltVal val="1"/>
                                          </p:val>
                                        </p:tav>
                                      </p:tavLst>
                                    </p:anim>
                                    <p:anim calcmode="lin" valueType="num">
                                      <p:cBhvr>
                                        <p:cTn id="210" dur="332" tmFilter="0, 0; 0.125,0.2665; 0.25,0.4; 0.375,0.465; 0.5,0.5;  0.625,0.535; 0.75,0.6; 0.875,0.7335; 1,1">
                                          <p:stCondLst>
                                            <p:cond delay="1324"/>
                                          </p:stCondLst>
                                        </p:cTn>
                                        <p:tgtEl>
                                          <p:spTgt spid="4">
                                            <p:txEl>
                                              <p:pRg st="13" end="13"/>
                                            </p:txEl>
                                          </p:spTgt>
                                        </p:tgtEl>
                                        <p:attrNameLst>
                                          <p:attrName>ppt_y</p:attrName>
                                        </p:attrNameLst>
                                      </p:cBhvr>
                                      <p:tavLst>
                                        <p:tav tm="0" fmla="#ppt_y-sin(pi*$)/27">
                                          <p:val>
                                            <p:fltVal val="0"/>
                                          </p:val>
                                        </p:tav>
                                        <p:tav tm="100000">
                                          <p:val>
                                            <p:fltVal val="1"/>
                                          </p:val>
                                        </p:tav>
                                      </p:tavLst>
                                    </p:anim>
                                    <p:anim calcmode="lin" valueType="num">
                                      <p:cBhvr>
                                        <p:cTn id="211" dur="164" tmFilter="0, 0; 0.125,0.2665; 0.25,0.4; 0.375,0.465; 0.5,0.5;  0.625,0.535; 0.75,0.6; 0.875,0.7335; 1,1">
                                          <p:stCondLst>
                                            <p:cond delay="1656"/>
                                          </p:stCondLst>
                                        </p:cTn>
                                        <p:tgtEl>
                                          <p:spTgt spid="4">
                                            <p:txEl>
                                              <p:pRg st="13" end="13"/>
                                            </p:txEl>
                                          </p:spTgt>
                                        </p:tgtEl>
                                        <p:attrNameLst>
                                          <p:attrName>ppt_y</p:attrName>
                                        </p:attrNameLst>
                                      </p:cBhvr>
                                      <p:tavLst>
                                        <p:tav tm="0" fmla="#ppt_y-sin(pi*$)/81">
                                          <p:val>
                                            <p:fltVal val="0"/>
                                          </p:val>
                                        </p:tav>
                                        <p:tav tm="100000">
                                          <p:val>
                                            <p:fltVal val="1"/>
                                          </p:val>
                                        </p:tav>
                                      </p:tavLst>
                                    </p:anim>
                                    <p:animScale>
                                      <p:cBhvr>
                                        <p:cTn id="212" dur="26">
                                          <p:stCondLst>
                                            <p:cond delay="650"/>
                                          </p:stCondLst>
                                        </p:cTn>
                                        <p:tgtEl>
                                          <p:spTgt spid="4">
                                            <p:txEl>
                                              <p:pRg st="13" end="13"/>
                                            </p:txEl>
                                          </p:spTgt>
                                        </p:tgtEl>
                                      </p:cBhvr>
                                      <p:to x="100000" y="60000"/>
                                    </p:animScale>
                                    <p:animScale>
                                      <p:cBhvr>
                                        <p:cTn id="213" dur="166" decel="50000">
                                          <p:stCondLst>
                                            <p:cond delay="676"/>
                                          </p:stCondLst>
                                        </p:cTn>
                                        <p:tgtEl>
                                          <p:spTgt spid="4">
                                            <p:txEl>
                                              <p:pRg st="13" end="13"/>
                                            </p:txEl>
                                          </p:spTgt>
                                        </p:tgtEl>
                                      </p:cBhvr>
                                      <p:to x="100000" y="100000"/>
                                    </p:animScale>
                                    <p:animScale>
                                      <p:cBhvr>
                                        <p:cTn id="214" dur="26">
                                          <p:stCondLst>
                                            <p:cond delay="1312"/>
                                          </p:stCondLst>
                                        </p:cTn>
                                        <p:tgtEl>
                                          <p:spTgt spid="4">
                                            <p:txEl>
                                              <p:pRg st="13" end="13"/>
                                            </p:txEl>
                                          </p:spTgt>
                                        </p:tgtEl>
                                      </p:cBhvr>
                                      <p:to x="100000" y="80000"/>
                                    </p:animScale>
                                    <p:animScale>
                                      <p:cBhvr>
                                        <p:cTn id="215" dur="166" decel="50000">
                                          <p:stCondLst>
                                            <p:cond delay="1338"/>
                                          </p:stCondLst>
                                        </p:cTn>
                                        <p:tgtEl>
                                          <p:spTgt spid="4">
                                            <p:txEl>
                                              <p:pRg st="13" end="13"/>
                                            </p:txEl>
                                          </p:spTgt>
                                        </p:tgtEl>
                                      </p:cBhvr>
                                      <p:to x="100000" y="100000"/>
                                    </p:animScale>
                                    <p:animScale>
                                      <p:cBhvr>
                                        <p:cTn id="216" dur="26">
                                          <p:stCondLst>
                                            <p:cond delay="1642"/>
                                          </p:stCondLst>
                                        </p:cTn>
                                        <p:tgtEl>
                                          <p:spTgt spid="4">
                                            <p:txEl>
                                              <p:pRg st="13" end="13"/>
                                            </p:txEl>
                                          </p:spTgt>
                                        </p:tgtEl>
                                      </p:cBhvr>
                                      <p:to x="100000" y="90000"/>
                                    </p:animScale>
                                    <p:animScale>
                                      <p:cBhvr>
                                        <p:cTn id="217" dur="166" decel="50000">
                                          <p:stCondLst>
                                            <p:cond delay="1668"/>
                                          </p:stCondLst>
                                        </p:cTn>
                                        <p:tgtEl>
                                          <p:spTgt spid="4">
                                            <p:txEl>
                                              <p:pRg st="13" end="13"/>
                                            </p:txEl>
                                          </p:spTgt>
                                        </p:tgtEl>
                                      </p:cBhvr>
                                      <p:to x="100000" y="100000"/>
                                    </p:animScale>
                                    <p:animScale>
                                      <p:cBhvr>
                                        <p:cTn id="218" dur="26">
                                          <p:stCondLst>
                                            <p:cond delay="1808"/>
                                          </p:stCondLst>
                                        </p:cTn>
                                        <p:tgtEl>
                                          <p:spTgt spid="4">
                                            <p:txEl>
                                              <p:pRg st="13" end="13"/>
                                            </p:txEl>
                                          </p:spTgt>
                                        </p:tgtEl>
                                      </p:cBhvr>
                                      <p:to x="100000" y="95000"/>
                                    </p:animScale>
                                    <p:animScale>
                                      <p:cBhvr>
                                        <p:cTn id="219" dur="166" decel="50000">
                                          <p:stCondLst>
                                            <p:cond delay="1834"/>
                                          </p:stCondLst>
                                        </p:cTn>
                                        <p:tgtEl>
                                          <p:spTgt spid="4">
                                            <p:txEl>
                                              <p:pRg st="13" end="13"/>
                                            </p:txEl>
                                          </p:spTgt>
                                        </p:tgtEl>
                                      </p:cBhvr>
                                      <p:to x="100000" y="100000"/>
                                    </p:animScale>
                                  </p:childTnLst>
                                </p:cTn>
                              </p:par>
                            </p:childTnLst>
                          </p:cTn>
                        </p:par>
                        <p:par>
                          <p:cTn id="220" fill="hold">
                            <p:stCondLst>
                              <p:cond delay="24000"/>
                            </p:stCondLst>
                            <p:childTnLst>
                              <p:par>
                                <p:cTn id="221" presetID="26" presetClass="entr" presetSubtype="0" fill="hold" nodeType="afterEffect">
                                  <p:stCondLst>
                                    <p:cond delay="0"/>
                                  </p:stCondLst>
                                  <p:childTnLst>
                                    <p:set>
                                      <p:cBhvr>
                                        <p:cTn id="222" dur="1" fill="hold">
                                          <p:stCondLst>
                                            <p:cond delay="0"/>
                                          </p:stCondLst>
                                        </p:cTn>
                                        <p:tgtEl>
                                          <p:spTgt spid="4">
                                            <p:txEl>
                                              <p:pRg st="14" end="14"/>
                                            </p:txEl>
                                          </p:spTgt>
                                        </p:tgtEl>
                                        <p:attrNameLst>
                                          <p:attrName>style.visibility</p:attrName>
                                        </p:attrNameLst>
                                      </p:cBhvr>
                                      <p:to>
                                        <p:strVal val="visible"/>
                                      </p:to>
                                    </p:set>
                                    <p:animEffect transition="in" filter="wipe(down)">
                                      <p:cBhvr>
                                        <p:cTn id="223" dur="580">
                                          <p:stCondLst>
                                            <p:cond delay="0"/>
                                          </p:stCondLst>
                                        </p:cTn>
                                        <p:tgtEl>
                                          <p:spTgt spid="4">
                                            <p:txEl>
                                              <p:pRg st="14" end="14"/>
                                            </p:txEl>
                                          </p:spTgt>
                                        </p:tgtEl>
                                      </p:cBhvr>
                                    </p:animEffect>
                                    <p:anim calcmode="lin" valueType="num">
                                      <p:cBhvr>
                                        <p:cTn id="224" dur="1822" tmFilter="0,0; 0.14,0.36; 0.43,0.73; 0.71,0.91; 1.0,1.0">
                                          <p:stCondLst>
                                            <p:cond delay="0"/>
                                          </p:stCondLst>
                                        </p:cTn>
                                        <p:tgtEl>
                                          <p:spTgt spid="4">
                                            <p:txEl>
                                              <p:pRg st="14" end="14"/>
                                            </p:txEl>
                                          </p:spTgt>
                                        </p:tgtEl>
                                        <p:attrNameLst>
                                          <p:attrName>ppt_x</p:attrName>
                                        </p:attrNameLst>
                                      </p:cBhvr>
                                      <p:tavLst>
                                        <p:tav tm="0">
                                          <p:val>
                                            <p:strVal val="#ppt_x-0.25"/>
                                          </p:val>
                                        </p:tav>
                                        <p:tav tm="100000">
                                          <p:val>
                                            <p:strVal val="#ppt_x"/>
                                          </p:val>
                                        </p:tav>
                                      </p:tavLst>
                                    </p:anim>
                                    <p:anim calcmode="lin" valueType="num">
                                      <p:cBhvr>
                                        <p:cTn id="225" dur="664" tmFilter="0.0,0.0; 0.25,0.07; 0.50,0.2; 0.75,0.467; 1.0,1.0">
                                          <p:stCondLst>
                                            <p:cond delay="0"/>
                                          </p:stCondLst>
                                        </p:cTn>
                                        <p:tgtEl>
                                          <p:spTgt spid="4">
                                            <p:txEl>
                                              <p:pRg st="14" end="14"/>
                                            </p:txEl>
                                          </p:spTgt>
                                        </p:tgtEl>
                                        <p:attrNameLst>
                                          <p:attrName>ppt_y</p:attrName>
                                        </p:attrNameLst>
                                      </p:cBhvr>
                                      <p:tavLst>
                                        <p:tav tm="0" fmla="#ppt_y-sin(pi*$)/3">
                                          <p:val>
                                            <p:fltVal val="0.5"/>
                                          </p:val>
                                        </p:tav>
                                        <p:tav tm="100000">
                                          <p:val>
                                            <p:fltVal val="1"/>
                                          </p:val>
                                        </p:tav>
                                      </p:tavLst>
                                    </p:anim>
                                    <p:anim calcmode="lin" valueType="num">
                                      <p:cBhvr>
                                        <p:cTn id="226" dur="664" tmFilter="0, 0; 0.125,0.2665; 0.25,0.4; 0.375,0.465; 0.5,0.5;  0.625,0.535; 0.75,0.6; 0.875,0.7335; 1,1">
                                          <p:stCondLst>
                                            <p:cond delay="664"/>
                                          </p:stCondLst>
                                        </p:cTn>
                                        <p:tgtEl>
                                          <p:spTgt spid="4">
                                            <p:txEl>
                                              <p:pRg st="14" end="14"/>
                                            </p:txEl>
                                          </p:spTgt>
                                        </p:tgtEl>
                                        <p:attrNameLst>
                                          <p:attrName>ppt_y</p:attrName>
                                        </p:attrNameLst>
                                      </p:cBhvr>
                                      <p:tavLst>
                                        <p:tav tm="0" fmla="#ppt_y-sin(pi*$)/9">
                                          <p:val>
                                            <p:fltVal val="0"/>
                                          </p:val>
                                        </p:tav>
                                        <p:tav tm="100000">
                                          <p:val>
                                            <p:fltVal val="1"/>
                                          </p:val>
                                        </p:tav>
                                      </p:tavLst>
                                    </p:anim>
                                    <p:anim calcmode="lin" valueType="num">
                                      <p:cBhvr>
                                        <p:cTn id="227" dur="332" tmFilter="0, 0; 0.125,0.2665; 0.25,0.4; 0.375,0.465; 0.5,0.5;  0.625,0.535; 0.75,0.6; 0.875,0.7335; 1,1">
                                          <p:stCondLst>
                                            <p:cond delay="1324"/>
                                          </p:stCondLst>
                                        </p:cTn>
                                        <p:tgtEl>
                                          <p:spTgt spid="4">
                                            <p:txEl>
                                              <p:pRg st="14" end="14"/>
                                            </p:txEl>
                                          </p:spTgt>
                                        </p:tgtEl>
                                        <p:attrNameLst>
                                          <p:attrName>ppt_y</p:attrName>
                                        </p:attrNameLst>
                                      </p:cBhvr>
                                      <p:tavLst>
                                        <p:tav tm="0" fmla="#ppt_y-sin(pi*$)/27">
                                          <p:val>
                                            <p:fltVal val="0"/>
                                          </p:val>
                                        </p:tav>
                                        <p:tav tm="100000">
                                          <p:val>
                                            <p:fltVal val="1"/>
                                          </p:val>
                                        </p:tav>
                                      </p:tavLst>
                                    </p:anim>
                                    <p:anim calcmode="lin" valueType="num">
                                      <p:cBhvr>
                                        <p:cTn id="228" dur="164" tmFilter="0, 0; 0.125,0.2665; 0.25,0.4; 0.375,0.465; 0.5,0.5;  0.625,0.535; 0.75,0.6; 0.875,0.7335; 1,1">
                                          <p:stCondLst>
                                            <p:cond delay="1656"/>
                                          </p:stCondLst>
                                        </p:cTn>
                                        <p:tgtEl>
                                          <p:spTgt spid="4">
                                            <p:txEl>
                                              <p:pRg st="14" end="14"/>
                                            </p:txEl>
                                          </p:spTgt>
                                        </p:tgtEl>
                                        <p:attrNameLst>
                                          <p:attrName>ppt_y</p:attrName>
                                        </p:attrNameLst>
                                      </p:cBhvr>
                                      <p:tavLst>
                                        <p:tav tm="0" fmla="#ppt_y-sin(pi*$)/81">
                                          <p:val>
                                            <p:fltVal val="0"/>
                                          </p:val>
                                        </p:tav>
                                        <p:tav tm="100000">
                                          <p:val>
                                            <p:fltVal val="1"/>
                                          </p:val>
                                        </p:tav>
                                      </p:tavLst>
                                    </p:anim>
                                    <p:animScale>
                                      <p:cBhvr>
                                        <p:cTn id="229" dur="26">
                                          <p:stCondLst>
                                            <p:cond delay="650"/>
                                          </p:stCondLst>
                                        </p:cTn>
                                        <p:tgtEl>
                                          <p:spTgt spid="4">
                                            <p:txEl>
                                              <p:pRg st="14" end="14"/>
                                            </p:txEl>
                                          </p:spTgt>
                                        </p:tgtEl>
                                      </p:cBhvr>
                                      <p:to x="100000" y="60000"/>
                                    </p:animScale>
                                    <p:animScale>
                                      <p:cBhvr>
                                        <p:cTn id="230" dur="166" decel="50000">
                                          <p:stCondLst>
                                            <p:cond delay="676"/>
                                          </p:stCondLst>
                                        </p:cTn>
                                        <p:tgtEl>
                                          <p:spTgt spid="4">
                                            <p:txEl>
                                              <p:pRg st="14" end="14"/>
                                            </p:txEl>
                                          </p:spTgt>
                                        </p:tgtEl>
                                      </p:cBhvr>
                                      <p:to x="100000" y="100000"/>
                                    </p:animScale>
                                    <p:animScale>
                                      <p:cBhvr>
                                        <p:cTn id="231" dur="26">
                                          <p:stCondLst>
                                            <p:cond delay="1312"/>
                                          </p:stCondLst>
                                        </p:cTn>
                                        <p:tgtEl>
                                          <p:spTgt spid="4">
                                            <p:txEl>
                                              <p:pRg st="14" end="14"/>
                                            </p:txEl>
                                          </p:spTgt>
                                        </p:tgtEl>
                                      </p:cBhvr>
                                      <p:to x="100000" y="80000"/>
                                    </p:animScale>
                                    <p:animScale>
                                      <p:cBhvr>
                                        <p:cTn id="232" dur="166" decel="50000">
                                          <p:stCondLst>
                                            <p:cond delay="1338"/>
                                          </p:stCondLst>
                                        </p:cTn>
                                        <p:tgtEl>
                                          <p:spTgt spid="4">
                                            <p:txEl>
                                              <p:pRg st="14" end="14"/>
                                            </p:txEl>
                                          </p:spTgt>
                                        </p:tgtEl>
                                      </p:cBhvr>
                                      <p:to x="100000" y="100000"/>
                                    </p:animScale>
                                    <p:animScale>
                                      <p:cBhvr>
                                        <p:cTn id="233" dur="26">
                                          <p:stCondLst>
                                            <p:cond delay="1642"/>
                                          </p:stCondLst>
                                        </p:cTn>
                                        <p:tgtEl>
                                          <p:spTgt spid="4">
                                            <p:txEl>
                                              <p:pRg st="14" end="14"/>
                                            </p:txEl>
                                          </p:spTgt>
                                        </p:tgtEl>
                                      </p:cBhvr>
                                      <p:to x="100000" y="90000"/>
                                    </p:animScale>
                                    <p:animScale>
                                      <p:cBhvr>
                                        <p:cTn id="234" dur="166" decel="50000">
                                          <p:stCondLst>
                                            <p:cond delay="1668"/>
                                          </p:stCondLst>
                                        </p:cTn>
                                        <p:tgtEl>
                                          <p:spTgt spid="4">
                                            <p:txEl>
                                              <p:pRg st="14" end="14"/>
                                            </p:txEl>
                                          </p:spTgt>
                                        </p:tgtEl>
                                      </p:cBhvr>
                                      <p:to x="100000" y="100000"/>
                                    </p:animScale>
                                    <p:animScale>
                                      <p:cBhvr>
                                        <p:cTn id="235" dur="26">
                                          <p:stCondLst>
                                            <p:cond delay="1808"/>
                                          </p:stCondLst>
                                        </p:cTn>
                                        <p:tgtEl>
                                          <p:spTgt spid="4">
                                            <p:txEl>
                                              <p:pRg st="14" end="14"/>
                                            </p:txEl>
                                          </p:spTgt>
                                        </p:tgtEl>
                                      </p:cBhvr>
                                      <p:to x="100000" y="95000"/>
                                    </p:animScale>
                                    <p:animScale>
                                      <p:cBhvr>
                                        <p:cTn id="236" dur="166" decel="50000">
                                          <p:stCondLst>
                                            <p:cond delay="1834"/>
                                          </p:stCondLst>
                                        </p:cTn>
                                        <p:tgtEl>
                                          <p:spTgt spid="4">
                                            <p:txEl>
                                              <p:pRg st="14" end="14"/>
                                            </p:txEl>
                                          </p:spTgt>
                                        </p:tgtEl>
                                      </p:cBhvr>
                                      <p:to x="100000" y="100000"/>
                                    </p:animScale>
                                  </p:childTnLst>
                                </p:cTn>
                              </p:par>
                            </p:childTnLst>
                          </p:cTn>
                        </p:par>
                        <p:par>
                          <p:cTn id="237" fill="hold">
                            <p:stCondLst>
                              <p:cond delay="26000"/>
                            </p:stCondLst>
                            <p:childTnLst>
                              <p:par>
                                <p:cTn id="238" presetID="26" presetClass="entr" presetSubtype="0" fill="hold" nodeType="afterEffect">
                                  <p:stCondLst>
                                    <p:cond delay="0"/>
                                  </p:stCondLst>
                                  <p:childTnLst>
                                    <p:set>
                                      <p:cBhvr>
                                        <p:cTn id="239" dur="1" fill="hold">
                                          <p:stCondLst>
                                            <p:cond delay="0"/>
                                          </p:stCondLst>
                                        </p:cTn>
                                        <p:tgtEl>
                                          <p:spTgt spid="4">
                                            <p:txEl>
                                              <p:pRg st="15" end="15"/>
                                            </p:txEl>
                                          </p:spTgt>
                                        </p:tgtEl>
                                        <p:attrNameLst>
                                          <p:attrName>style.visibility</p:attrName>
                                        </p:attrNameLst>
                                      </p:cBhvr>
                                      <p:to>
                                        <p:strVal val="visible"/>
                                      </p:to>
                                    </p:set>
                                    <p:animEffect transition="in" filter="wipe(down)">
                                      <p:cBhvr>
                                        <p:cTn id="240" dur="580">
                                          <p:stCondLst>
                                            <p:cond delay="0"/>
                                          </p:stCondLst>
                                        </p:cTn>
                                        <p:tgtEl>
                                          <p:spTgt spid="4">
                                            <p:txEl>
                                              <p:pRg st="15" end="15"/>
                                            </p:txEl>
                                          </p:spTgt>
                                        </p:tgtEl>
                                      </p:cBhvr>
                                    </p:animEffect>
                                    <p:anim calcmode="lin" valueType="num">
                                      <p:cBhvr>
                                        <p:cTn id="241" dur="1822" tmFilter="0,0; 0.14,0.36; 0.43,0.73; 0.71,0.91; 1.0,1.0">
                                          <p:stCondLst>
                                            <p:cond delay="0"/>
                                          </p:stCondLst>
                                        </p:cTn>
                                        <p:tgtEl>
                                          <p:spTgt spid="4">
                                            <p:txEl>
                                              <p:pRg st="15" end="15"/>
                                            </p:txEl>
                                          </p:spTgt>
                                        </p:tgtEl>
                                        <p:attrNameLst>
                                          <p:attrName>ppt_x</p:attrName>
                                        </p:attrNameLst>
                                      </p:cBhvr>
                                      <p:tavLst>
                                        <p:tav tm="0">
                                          <p:val>
                                            <p:strVal val="#ppt_x-0.25"/>
                                          </p:val>
                                        </p:tav>
                                        <p:tav tm="100000">
                                          <p:val>
                                            <p:strVal val="#ppt_x"/>
                                          </p:val>
                                        </p:tav>
                                      </p:tavLst>
                                    </p:anim>
                                    <p:anim calcmode="lin" valueType="num">
                                      <p:cBhvr>
                                        <p:cTn id="242" dur="664" tmFilter="0.0,0.0; 0.25,0.07; 0.50,0.2; 0.75,0.467; 1.0,1.0">
                                          <p:stCondLst>
                                            <p:cond delay="0"/>
                                          </p:stCondLst>
                                        </p:cTn>
                                        <p:tgtEl>
                                          <p:spTgt spid="4">
                                            <p:txEl>
                                              <p:pRg st="15" end="15"/>
                                            </p:txEl>
                                          </p:spTgt>
                                        </p:tgtEl>
                                        <p:attrNameLst>
                                          <p:attrName>ppt_y</p:attrName>
                                        </p:attrNameLst>
                                      </p:cBhvr>
                                      <p:tavLst>
                                        <p:tav tm="0" fmla="#ppt_y-sin(pi*$)/3">
                                          <p:val>
                                            <p:fltVal val="0.5"/>
                                          </p:val>
                                        </p:tav>
                                        <p:tav tm="100000">
                                          <p:val>
                                            <p:fltVal val="1"/>
                                          </p:val>
                                        </p:tav>
                                      </p:tavLst>
                                    </p:anim>
                                    <p:anim calcmode="lin" valueType="num">
                                      <p:cBhvr>
                                        <p:cTn id="243" dur="664" tmFilter="0, 0; 0.125,0.2665; 0.25,0.4; 0.375,0.465; 0.5,0.5;  0.625,0.535; 0.75,0.6; 0.875,0.7335; 1,1">
                                          <p:stCondLst>
                                            <p:cond delay="664"/>
                                          </p:stCondLst>
                                        </p:cTn>
                                        <p:tgtEl>
                                          <p:spTgt spid="4">
                                            <p:txEl>
                                              <p:pRg st="15" end="15"/>
                                            </p:txEl>
                                          </p:spTgt>
                                        </p:tgtEl>
                                        <p:attrNameLst>
                                          <p:attrName>ppt_y</p:attrName>
                                        </p:attrNameLst>
                                      </p:cBhvr>
                                      <p:tavLst>
                                        <p:tav tm="0" fmla="#ppt_y-sin(pi*$)/9">
                                          <p:val>
                                            <p:fltVal val="0"/>
                                          </p:val>
                                        </p:tav>
                                        <p:tav tm="100000">
                                          <p:val>
                                            <p:fltVal val="1"/>
                                          </p:val>
                                        </p:tav>
                                      </p:tavLst>
                                    </p:anim>
                                    <p:anim calcmode="lin" valueType="num">
                                      <p:cBhvr>
                                        <p:cTn id="244" dur="332" tmFilter="0, 0; 0.125,0.2665; 0.25,0.4; 0.375,0.465; 0.5,0.5;  0.625,0.535; 0.75,0.6; 0.875,0.7335; 1,1">
                                          <p:stCondLst>
                                            <p:cond delay="1324"/>
                                          </p:stCondLst>
                                        </p:cTn>
                                        <p:tgtEl>
                                          <p:spTgt spid="4">
                                            <p:txEl>
                                              <p:pRg st="15" end="15"/>
                                            </p:txEl>
                                          </p:spTgt>
                                        </p:tgtEl>
                                        <p:attrNameLst>
                                          <p:attrName>ppt_y</p:attrName>
                                        </p:attrNameLst>
                                      </p:cBhvr>
                                      <p:tavLst>
                                        <p:tav tm="0" fmla="#ppt_y-sin(pi*$)/27">
                                          <p:val>
                                            <p:fltVal val="0"/>
                                          </p:val>
                                        </p:tav>
                                        <p:tav tm="100000">
                                          <p:val>
                                            <p:fltVal val="1"/>
                                          </p:val>
                                        </p:tav>
                                      </p:tavLst>
                                    </p:anim>
                                    <p:anim calcmode="lin" valueType="num">
                                      <p:cBhvr>
                                        <p:cTn id="245" dur="164" tmFilter="0, 0; 0.125,0.2665; 0.25,0.4; 0.375,0.465; 0.5,0.5;  0.625,0.535; 0.75,0.6; 0.875,0.7335; 1,1">
                                          <p:stCondLst>
                                            <p:cond delay="1656"/>
                                          </p:stCondLst>
                                        </p:cTn>
                                        <p:tgtEl>
                                          <p:spTgt spid="4">
                                            <p:txEl>
                                              <p:pRg st="15" end="15"/>
                                            </p:txEl>
                                          </p:spTgt>
                                        </p:tgtEl>
                                        <p:attrNameLst>
                                          <p:attrName>ppt_y</p:attrName>
                                        </p:attrNameLst>
                                      </p:cBhvr>
                                      <p:tavLst>
                                        <p:tav tm="0" fmla="#ppt_y-sin(pi*$)/81">
                                          <p:val>
                                            <p:fltVal val="0"/>
                                          </p:val>
                                        </p:tav>
                                        <p:tav tm="100000">
                                          <p:val>
                                            <p:fltVal val="1"/>
                                          </p:val>
                                        </p:tav>
                                      </p:tavLst>
                                    </p:anim>
                                    <p:animScale>
                                      <p:cBhvr>
                                        <p:cTn id="246" dur="26">
                                          <p:stCondLst>
                                            <p:cond delay="650"/>
                                          </p:stCondLst>
                                        </p:cTn>
                                        <p:tgtEl>
                                          <p:spTgt spid="4">
                                            <p:txEl>
                                              <p:pRg st="15" end="15"/>
                                            </p:txEl>
                                          </p:spTgt>
                                        </p:tgtEl>
                                      </p:cBhvr>
                                      <p:to x="100000" y="60000"/>
                                    </p:animScale>
                                    <p:animScale>
                                      <p:cBhvr>
                                        <p:cTn id="247" dur="166" decel="50000">
                                          <p:stCondLst>
                                            <p:cond delay="676"/>
                                          </p:stCondLst>
                                        </p:cTn>
                                        <p:tgtEl>
                                          <p:spTgt spid="4">
                                            <p:txEl>
                                              <p:pRg st="15" end="15"/>
                                            </p:txEl>
                                          </p:spTgt>
                                        </p:tgtEl>
                                      </p:cBhvr>
                                      <p:to x="100000" y="100000"/>
                                    </p:animScale>
                                    <p:animScale>
                                      <p:cBhvr>
                                        <p:cTn id="248" dur="26">
                                          <p:stCondLst>
                                            <p:cond delay="1312"/>
                                          </p:stCondLst>
                                        </p:cTn>
                                        <p:tgtEl>
                                          <p:spTgt spid="4">
                                            <p:txEl>
                                              <p:pRg st="15" end="15"/>
                                            </p:txEl>
                                          </p:spTgt>
                                        </p:tgtEl>
                                      </p:cBhvr>
                                      <p:to x="100000" y="80000"/>
                                    </p:animScale>
                                    <p:animScale>
                                      <p:cBhvr>
                                        <p:cTn id="249" dur="166" decel="50000">
                                          <p:stCondLst>
                                            <p:cond delay="1338"/>
                                          </p:stCondLst>
                                        </p:cTn>
                                        <p:tgtEl>
                                          <p:spTgt spid="4">
                                            <p:txEl>
                                              <p:pRg st="15" end="15"/>
                                            </p:txEl>
                                          </p:spTgt>
                                        </p:tgtEl>
                                      </p:cBhvr>
                                      <p:to x="100000" y="100000"/>
                                    </p:animScale>
                                    <p:animScale>
                                      <p:cBhvr>
                                        <p:cTn id="250" dur="26">
                                          <p:stCondLst>
                                            <p:cond delay="1642"/>
                                          </p:stCondLst>
                                        </p:cTn>
                                        <p:tgtEl>
                                          <p:spTgt spid="4">
                                            <p:txEl>
                                              <p:pRg st="15" end="15"/>
                                            </p:txEl>
                                          </p:spTgt>
                                        </p:tgtEl>
                                      </p:cBhvr>
                                      <p:to x="100000" y="90000"/>
                                    </p:animScale>
                                    <p:animScale>
                                      <p:cBhvr>
                                        <p:cTn id="251" dur="166" decel="50000">
                                          <p:stCondLst>
                                            <p:cond delay="1668"/>
                                          </p:stCondLst>
                                        </p:cTn>
                                        <p:tgtEl>
                                          <p:spTgt spid="4">
                                            <p:txEl>
                                              <p:pRg st="15" end="15"/>
                                            </p:txEl>
                                          </p:spTgt>
                                        </p:tgtEl>
                                      </p:cBhvr>
                                      <p:to x="100000" y="100000"/>
                                    </p:animScale>
                                    <p:animScale>
                                      <p:cBhvr>
                                        <p:cTn id="252" dur="26">
                                          <p:stCondLst>
                                            <p:cond delay="1808"/>
                                          </p:stCondLst>
                                        </p:cTn>
                                        <p:tgtEl>
                                          <p:spTgt spid="4">
                                            <p:txEl>
                                              <p:pRg st="15" end="15"/>
                                            </p:txEl>
                                          </p:spTgt>
                                        </p:tgtEl>
                                      </p:cBhvr>
                                      <p:to x="100000" y="95000"/>
                                    </p:animScale>
                                    <p:animScale>
                                      <p:cBhvr>
                                        <p:cTn id="253" dur="166" decel="50000">
                                          <p:stCondLst>
                                            <p:cond delay="1834"/>
                                          </p:stCondLst>
                                        </p:cTn>
                                        <p:tgtEl>
                                          <p:spTgt spid="4">
                                            <p:txEl>
                                              <p:pRg st="15" end="15"/>
                                            </p:txEl>
                                          </p:spTgt>
                                        </p:tgtEl>
                                      </p:cBhvr>
                                      <p:to x="100000" y="100000"/>
                                    </p:animScale>
                                  </p:childTnLst>
                                </p:cTn>
                              </p:par>
                            </p:childTnLst>
                          </p:cTn>
                        </p:par>
                        <p:par>
                          <p:cTn id="254" fill="hold">
                            <p:stCondLst>
                              <p:cond delay="28000"/>
                            </p:stCondLst>
                            <p:childTnLst>
                              <p:par>
                                <p:cTn id="255" presetID="26" presetClass="entr" presetSubtype="0" fill="hold" nodeType="afterEffect">
                                  <p:stCondLst>
                                    <p:cond delay="0"/>
                                  </p:stCondLst>
                                  <p:childTnLst>
                                    <p:set>
                                      <p:cBhvr>
                                        <p:cTn id="256" dur="1" fill="hold">
                                          <p:stCondLst>
                                            <p:cond delay="0"/>
                                          </p:stCondLst>
                                        </p:cTn>
                                        <p:tgtEl>
                                          <p:spTgt spid="4">
                                            <p:txEl>
                                              <p:pRg st="16" end="16"/>
                                            </p:txEl>
                                          </p:spTgt>
                                        </p:tgtEl>
                                        <p:attrNameLst>
                                          <p:attrName>style.visibility</p:attrName>
                                        </p:attrNameLst>
                                      </p:cBhvr>
                                      <p:to>
                                        <p:strVal val="visible"/>
                                      </p:to>
                                    </p:set>
                                    <p:animEffect transition="in" filter="wipe(down)">
                                      <p:cBhvr>
                                        <p:cTn id="257" dur="580">
                                          <p:stCondLst>
                                            <p:cond delay="0"/>
                                          </p:stCondLst>
                                        </p:cTn>
                                        <p:tgtEl>
                                          <p:spTgt spid="4">
                                            <p:txEl>
                                              <p:pRg st="16" end="16"/>
                                            </p:txEl>
                                          </p:spTgt>
                                        </p:tgtEl>
                                      </p:cBhvr>
                                    </p:animEffect>
                                    <p:anim calcmode="lin" valueType="num">
                                      <p:cBhvr>
                                        <p:cTn id="258" dur="1822" tmFilter="0,0; 0.14,0.36; 0.43,0.73; 0.71,0.91; 1.0,1.0">
                                          <p:stCondLst>
                                            <p:cond delay="0"/>
                                          </p:stCondLst>
                                        </p:cTn>
                                        <p:tgtEl>
                                          <p:spTgt spid="4">
                                            <p:txEl>
                                              <p:pRg st="16" end="16"/>
                                            </p:txEl>
                                          </p:spTgt>
                                        </p:tgtEl>
                                        <p:attrNameLst>
                                          <p:attrName>ppt_x</p:attrName>
                                        </p:attrNameLst>
                                      </p:cBhvr>
                                      <p:tavLst>
                                        <p:tav tm="0">
                                          <p:val>
                                            <p:strVal val="#ppt_x-0.25"/>
                                          </p:val>
                                        </p:tav>
                                        <p:tav tm="100000">
                                          <p:val>
                                            <p:strVal val="#ppt_x"/>
                                          </p:val>
                                        </p:tav>
                                      </p:tavLst>
                                    </p:anim>
                                    <p:anim calcmode="lin" valueType="num">
                                      <p:cBhvr>
                                        <p:cTn id="259" dur="664" tmFilter="0.0,0.0; 0.25,0.07; 0.50,0.2; 0.75,0.467; 1.0,1.0">
                                          <p:stCondLst>
                                            <p:cond delay="0"/>
                                          </p:stCondLst>
                                        </p:cTn>
                                        <p:tgtEl>
                                          <p:spTgt spid="4">
                                            <p:txEl>
                                              <p:pRg st="16" end="16"/>
                                            </p:txEl>
                                          </p:spTgt>
                                        </p:tgtEl>
                                        <p:attrNameLst>
                                          <p:attrName>ppt_y</p:attrName>
                                        </p:attrNameLst>
                                      </p:cBhvr>
                                      <p:tavLst>
                                        <p:tav tm="0" fmla="#ppt_y-sin(pi*$)/3">
                                          <p:val>
                                            <p:fltVal val="0.5"/>
                                          </p:val>
                                        </p:tav>
                                        <p:tav tm="100000">
                                          <p:val>
                                            <p:fltVal val="1"/>
                                          </p:val>
                                        </p:tav>
                                      </p:tavLst>
                                    </p:anim>
                                    <p:anim calcmode="lin" valueType="num">
                                      <p:cBhvr>
                                        <p:cTn id="260" dur="664" tmFilter="0, 0; 0.125,0.2665; 0.25,0.4; 0.375,0.465; 0.5,0.5;  0.625,0.535; 0.75,0.6; 0.875,0.7335; 1,1">
                                          <p:stCondLst>
                                            <p:cond delay="664"/>
                                          </p:stCondLst>
                                        </p:cTn>
                                        <p:tgtEl>
                                          <p:spTgt spid="4">
                                            <p:txEl>
                                              <p:pRg st="16" end="16"/>
                                            </p:txEl>
                                          </p:spTgt>
                                        </p:tgtEl>
                                        <p:attrNameLst>
                                          <p:attrName>ppt_y</p:attrName>
                                        </p:attrNameLst>
                                      </p:cBhvr>
                                      <p:tavLst>
                                        <p:tav tm="0" fmla="#ppt_y-sin(pi*$)/9">
                                          <p:val>
                                            <p:fltVal val="0"/>
                                          </p:val>
                                        </p:tav>
                                        <p:tav tm="100000">
                                          <p:val>
                                            <p:fltVal val="1"/>
                                          </p:val>
                                        </p:tav>
                                      </p:tavLst>
                                    </p:anim>
                                    <p:anim calcmode="lin" valueType="num">
                                      <p:cBhvr>
                                        <p:cTn id="261" dur="332" tmFilter="0, 0; 0.125,0.2665; 0.25,0.4; 0.375,0.465; 0.5,0.5;  0.625,0.535; 0.75,0.6; 0.875,0.7335; 1,1">
                                          <p:stCondLst>
                                            <p:cond delay="1324"/>
                                          </p:stCondLst>
                                        </p:cTn>
                                        <p:tgtEl>
                                          <p:spTgt spid="4">
                                            <p:txEl>
                                              <p:pRg st="16" end="16"/>
                                            </p:txEl>
                                          </p:spTgt>
                                        </p:tgtEl>
                                        <p:attrNameLst>
                                          <p:attrName>ppt_y</p:attrName>
                                        </p:attrNameLst>
                                      </p:cBhvr>
                                      <p:tavLst>
                                        <p:tav tm="0" fmla="#ppt_y-sin(pi*$)/27">
                                          <p:val>
                                            <p:fltVal val="0"/>
                                          </p:val>
                                        </p:tav>
                                        <p:tav tm="100000">
                                          <p:val>
                                            <p:fltVal val="1"/>
                                          </p:val>
                                        </p:tav>
                                      </p:tavLst>
                                    </p:anim>
                                    <p:anim calcmode="lin" valueType="num">
                                      <p:cBhvr>
                                        <p:cTn id="262" dur="164" tmFilter="0, 0; 0.125,0.2665; 0.25,0.4; 0.375,0.465; 0.5,0.5;  0.625,0.535; 0.75,0.6; 0.875,0.7335; 1,1">
                                          <p:stCondLst>
                                            <p:cond delay="1656"/>
                                          </p:stCondLst>
                                        </p:cTn>
                                        <p:tgtEl>
                                          <p:spTgt spid="4">
                                            <p:txEl>
                                              <p:pRg st="16" end="16"/>
                                            </p:txEl>
                                          </p:spTgt>
                                        </p:tgtEl>
                                        <p:attrNameLst>
                                          <p:attrName>ppt_y</p:attrName>
                                        </p:attrNameLst>
                                      </p:cBhvr>
                                      <p:tavLst>
                                        <p:tav tm="0" fmla="#ppt_y-sin(pi*$)/81">
                                          <p:val>
                                            <p:fltVal val="0"/>
                                          </p:val>
                                        </p:tav>
                                        <p:tav tm="100000">
                                          <p:val>
                                            <p:fltVal val="1"/>
                                          </p:val>
                                        </p:tav>
                                      </p:tavLst>
                                    </p:anim>
                                    <p:animScale>
                                      <p:cBhvr>
                                        <p:cTn id="263" dur="26">
                                          <p:stCondLst>
                                            <p:cond delay="650"/>
                                          </p:stCondLst>
                                        </p:cTn>
                                        <p:tgtEl>
                                          <p:spTgt spid="4">
                                            <p:txEl>
                                              <p:pRg st="16" end="16"/>
                                            </p:txEl>
                                          </p:spTgt>
                                        </p:tgtEl>
                                      </p:cBhvr>
                                      <p:to x="100000" y="60000"/>
                                    </p:animScale>
                                    <p:animScale>
                                      <p:cBhvr>
                                        <p:cTn id="264" dur="166" decel="50000">
                                          <p:stCondLst>
                                            <p:cond delay="676"/>
                                          </p:stCondLst>
                                        </p:cTn>
                                        <p:tgtEl>
                                          <p:spTgt spid="4">
                                            <p:txEl>
                                              <p:pRg st="16" end="16"/>
                                            </p:txEl>
                                          </p:spTgt>
                                        </p:tgtEl>
                                      </p:cBhvr>
                                      <p:to x="100000" y="100000"/>
                                    </p:animScale>
                                    <p:animScale>
                                      <p:cBhvr>
                                        <p:cTn id="265" dur="26">
                                          <p:stCondLst>
                                            <p:cond delay="1312"/>
                                          </p:stCondLst>
                                        </p:cTn>
                                        <p:tgtEl>
                                          <p:spTgt spid="4">
                                            <p:txEl>
                                              <p:pRg st="16" end="16"/>
                                            </p:txEl>
                                          </p:spTgt>
                                        </p:tgtEl>
                                      </p:cBhvr>
                                      <p:to x="100000" y="80000"/>
                                    </p:animScale>
                                    <p:animScale>
                                      <p:cBhvr>
                                        <p:cTn id="266" dur="166" decel="50000">
                                          <p:stCondLst>
                                            <p:cond delay="1338"/>
                                          </p:stCondLst>
                                        </p:cTn>
                                        <p:tgtEl>
                                          <p:spTgt spid="4">
                                            <p:txEl>
                                              <p:pRg st="16" end="16"/>
                                            </p:txEl>
                                          </p:spTgt>
                                        </p:tgtEl>
                                      </p:cBhvr>
                                      <p:to x="100000" y="100000"/>
                                    </p:animScale>
                                    <p:animScale>
                                      <p:cBhvr>
                                        <p:cTn id="267" dur="26">
                                          <p:stCondLst>
                                            <p:cond delay="1642"/>
                                          </p:stCondLst>
                                        </p:cTn>
                                        <p:tgtEl>
                                          <p:spTgt spid="4">
                                            <p:txEl>
                                              <p:pRg st="16" end="16"/>
                                            </p:txEl>
                                          </p:spTgt>
                                        </p:tgtEl>
                                      </p:cBhvr>
                                      <p:to x="100000" y="90000"/>
                                    </p:animScale>
                                    <p:animScale>
                                      <p:cBhvr>
                                        <p:cTn id="268" dur="166" decel="50000">
                                          <p:stCondLst>
                                            <p:cond delay="1668"/>
                                          </p:stCondLst>
                                        </p:cTn>
                                        <p:tgtEl>
                                          <p:spTgt spid="4">
                                            <p:txEl>
                                              <p:pRg st="16" end="16"/>
                                            </p:txEl>
                                          </p:spTgt>
                                        </p:tgtEl>
                                      </p:cBhvr>
                                      <p:to x="100000" y="100000"/>
                                    </p:animScale>
                                    <p:animScale>
                                      <p:cBhvr>
                                        <p:cTn id="269" dur="26">
                                          <p:stCondLst>
                                            <p:cond delay="1808"/>
                                          </p:stCondLst>
                                        </p:cTn>
                                        <p:tgtEl>
                                          <p:spTgt spid="4">
                                            <p:txEl>
                                              <p:pRg st="16" end="16"/>
                                            </p:txEl>
                                          </p:spTgt>
                                        </p:tgtEl>
                                      </p:cBhvr>
                                      <p:to x="100000" y="95000"/>
                                    </p:animScale>
                                    <p:animScale>
                                      <p:cBhvr>
                                        <p:cTn id="270" dur="166" decel="50000">
                                          <p:stCondLst>
                                            <p:cond delay="1834"/>
                                          </p:stCondLst>
                                        </p:cTn>
                                        <p:tgtEl>
                                          <p:spTgt spid="4">
                                            <p:txEl>
                                              <p:pRg st="16" end="16"/>
                                            </p:txEl>
                                          </p:spTgt>
                                        </p:tgtEl>
                                      </p:cBhvr>
                                      <p:to x="100000" y="100000"/>
                                    </p:animScale>
                                  </p:childTnLst>
                                </p:cTn>
                              </p:par>
                            </p:childTnLst>
                          </p:cTn>
                        </p:par>
                        <p:par>
                          <p:cTn id="271" fill="hold">
                            <p:stCondLst>
                              <p:cond delay="30000"/>
                            </p:stCondLst>
                            <p:childTnLst>
                              <p:par>
                                <p:cTn id="272" presetID="26" presetClass="entr" presetSubtype="0" fill="hold" nodeType="afterEffect">
                                  <p:stCondLst>
                                    <p:cond delay="0"/>
                                  </p:stCondLst>
                                  <p:childTnLst>
                                    <p:set>
                                      <p:cBhvr>
                                        <p:cTn id="273" dur="1" fill="hold">
                                          <p:stCondLst>
                                            <p:cond delay="0"/>
                                          </p:stCondLst>
                                        </p:cTn>
                                        <p:tgtEl>
                                          <p:spTgt spid="4">
                                            <p:txEl>
                                              <p:pRg st="17" end="17"/>
                                            </p:txEl>
                                          </p:spTgt>
                                        </p:tgtEl>
                                        <p:attrNameLst>
                                          <p:attrName>style.visibility</p:attrName>
                                        </p:attrNameLst>
                                      </p:cBhvr>
                                      <p:to>
                                        <p:strVal val="visible"/>
                                      </p:to>
                                    </p:set>
                                    <p:animEffect transition="in" filter="wipe(down)">
                                      <p:cBhvr>
                                        <p:cTn id="274" dur="580">
                                          <p:stCondLst>
                                            <p:cond delay="0"/>
                                          </p:stCondLst>
                                        </p:cTn>
                                        <p:tgtEl>
                                          <p:spTgt spid="4">
                                            <p:txEl>
                                              <p:pRg st="17" end="17"/>
                                            </p:txEl>
                                          </p:spTgt>
                                        </p:tgtEl>
                                      </p:cBhvr>
                                    </p:animEffect>
                                    <p:anim calcmode="lin" valueType="num">
                                      <p:cBhvr>
                                        <p:cTn id="275" dur="1822" tmFilter="0,0; 0.14,0.36; 0.43,0.73; 0.71,0.91; 1.0,1.0">
                                          <p:stCondLst>
                                            <p:cond delay="0"/>
                                          </p:stCondLst>
                                        </p:cTn>
                                        <p:tgtEl>
                                          <p:spTgt spid="4">
                                            <p:txEl>
                                              <p:pRg st="17" end="17"/>
                                            </p:txEl>
                                          </p:spTgt>
                                        </p:tgtEl>
                                        <p:attrNameLst>
                                          <p:attrName>ppt_x</p:attrName>
                                        </p:attrNameLst>
                                      </p:cBhvr>
                                      <p:tavLst>
                                        <p:tav tm="0">
                                          <p:val>
                                            <p:strVal val="#ppt_x-0.25"/>
                                          </p:val>
                                        </p:tav>
                                        <p:tav tm="100000">
                                          <p:val>
                                            <p:strVal val="#ppt_x"/>
                                          </p:val>
                                        </p:tav>
                                      </p:tavLst>
                                    </p:anim>
                                    <p:anim calcmode="lin" valueType="num">
                                      <p:cBhvr>
                                        <p:cTn id="276" dur="664" tmFilter="0.0,0.0; 0.25,0.07; 0.50,0.2; 0.75,0.467; 1.0,1.0">
                                          <p:stCondLst>
                                            <p:cond delay="0"/>
                                          </p:stCondLst>
                                        </p:cTn>
                                        <p:tgtEl>
                                          <p:spTgt spid="4">
                                            <p:txEl>
                                              <p:pRg st="17" end="17"/>
                                            </p:txEl>
                                          </p:spTgt>
                                        </p:tgtEl>
                                        <p:attrNameLst>
                                          <p:attrName>ppt_y</p:attrName>
                                        </p:attrNameLst>
                                      </p:cBhvr>
                                      <p:tavLst>
                                        <p:tav tm="0" fmla="#ppt_y-sin(pi*$)/3">
                                          <p:val>
                                            <p:fltVal val="0.5"/>
                                          </p:val>
                                        </p:tav>
                                        <p:tav tm="100000">
                                          <p:val>
                                            <p:fltVal val="1"/>
                                          </p:val>
                                        </p:tav>
                                      </p:tavLst>
                                    </p:anim>
                                    <p:anim calcmode="lin" valueType="num">
                                      <p:cBhvr>
                                        <p:cTn id="277" dur="664" tmFilter="0, 0; 0.125,0.2665; 0.25,0.4; 0.375,0.465; 0.5,0.5;  0.625,0.535; 0.75,0.6; 0.875,0.7335; 1,1">
                                          <p:stCondLst>
                                            <p:cond delay="664"/>
                                          </p:stCondLst>
                                        </p:cTn>
                                        <p:tgtEl>
                                          <p:spTgt spid="4">
                                            <p:txEl>
                                              <p:pRg st="17" end="17"/>
                                            </p:txEl>
                                          </p:spTgt>
                                        </p:tgtEl>
                                        <p:attrNameLst>
                                          <p:attrName>ppt_y</p:attrName>
                                        </p:attrNameLst>
                                      </p:cBhvr>
                                      <p:tavLst>
                                        <p:tav tm="0" fmla="#ppt_y-sin(pi*$)/9">
                                          <p:val>
                                            <p:fltVal val="0"/>
                                          </p:val>
                                        </p:tav>
                                        <p:tav tm="100000">
                                          <p:val>
                                            <p:fltVal val="1"/>
                                          </p:val>
                                        </p:tav>
                                      </p:tavLst>
                                    </p:anim>
                                    <p:anim calcmode="lin" valueType="num">
                                      <p:cBhvr>
                                        <p:cTn id="278" dur="332" tmFilter="0, 0; 0.125,0.2665; 0.25,0.4; 0.375,0.465; 0.5,0.5;  0.625,0.535; 0.75,0.6; 0.875,0.7335; 1,1">
                                          <p:stCondLst>
                                            <p:cond delay="1324"/>
                                          </p:stCondLst>
                                        </p:cTn>
                                        <p:tgtEl>
                                          <p:spTgt spid="4">
                                            <p:txEl>
                                              <p:pRg st="17" end="17"/>
                                            </p:txEl>
                                          </p:spTgt>
                                        </p:tgtEl>
                                        <p:attrNameLst>
                                          <p:attrName>ppt_y</p:attrName>
                                        </p:attrNameLst>
                                      </p:cBhvr>
                                      <p:tavLst>
                                        <p:tav tm="0" fmla="#ppt_y-sin(pi*$)/27">
                                          <p:val>
                                            <p:fltVal val="0"/>
                                          </p:val>
                                        </p:tav>
                                        <p:tav tm="100000">
                                          <p:val>
                                            <p:fltVal val="1"/>
                                          </p:val>
                                        </p:tav>
                                      </p:tavLst>
                                    </p:anim>
                                    <p:anim calcmode="lin" valueType="num">
                                      <p:cBhvr>
                                        <p:cTn id="279" dur="164" tmFilter="0, 0; 0.125,0.2665; 0.25,0.4; 0.375,0.465; 0.5,0.5;  0.625,0.535; 0.75,0.6; 0.875,0.7335; 1,1">
                                          <p:stCondLst>
                                            <p:cond delay="1656"/>
                                          </p:stCondLst>
                                        </p:cTn>
                                        <p:tgtEl>
                                          <p:spTgt spid="4">
                                            <p:txEl>
                                              <p:pRg st="17" end="17"/>
                                            </p:txEl>
                                          </p:spTgt>
                                        </p:tgtEl>
                                        <p:attrNameLst>
                                          <p:attrName>ppt_y</p:attrName>
                                        </p:attrNameLst>
                                      </p:cBhvr>
                                      <p:tavLst>
                                        <p:tav tm="0" fmla="#ppt_y-sin(pi*$)/81">
                                          <p:val>
                                            <p:fltVal val="0"/>
                                          </p:val>
                                        </p:tav>
                                        <p:tav tm="100000">
                                          <p:val>
                                            <p:fltVal val="1"/>
                                          </p:val>
                                        </p:tav>
                                      </p:tavLst>
                                    </p:anim>
                                    <p:animScale>
                                      <p:cBhvr>
                                        <p:cTn id="280" dur="26">
                                          <p:stCondLst>
                                            <p:cond delay="650"/>
                                          </p:stCondLst>
                                        </p:cTn>
                                        <p:tgtEl>
                                          <p:spTgt spid="4">
                                            <p:txEl>
                                              <p:pRg st="17" end="17"/>
                                            </p:txEl>
                                          </p:spTgt>
                                        </p:tgtEl>
                                      </p:cBhvr>
                                      <p:to x="100000" y="60000"/>
                                    </p:animScale>
                                    <p:animScale>
                                      <p:cBhvr>
                                        <p:cTn id="281" dur="166" decel="50000">
                                          <p:stCondLst>
                                            <p:cond delay="676"/>
                                          </p:stCondLst>
                                        </p:cTn>
                                        <p:tgtEl>
                                          <p:spTgt spid="4">
                                            <p:txEl>
                                              <p:pRg st="17" end="17"/>
                                            </p:txEl>
                                          </p:spTgt>
                                        </p:tgtEl>
                                      </p:cBhvr>
                                      <p:to x="100000" y="100000"/>
                                    </p:animScale>
                                    <p:animScale>
                                      <p:cBhvr>
                                        <p:cTn id="282" dur="26">
                                          <p:stCondLst>
                                            <p:cond delay="1312"/>
                                          </p:stCondLst>
                                        </p:cTn>
                                        <p:tgtEl>
                                          <p:spTgt spid="4">
                                            <p:txEl>
                                              <p:pRg st="17" end="17"/>
                                            </p:txEl>
                                          </p:spTgt>
                                        </p:tgtEl>
                                      </p:cBhvr>
                                      <p:to x="100000" y="80000"/>
                                    </p:animScale>
                                    <p:animScale>
                                      <p:cBhvr>
                                        <p:cTn id="283" dur="166" decel="50000">
                                          <p:stCondLst>
                                            <p:cond delay="1338"/>
                                          </p:stCondLst>
                                        </p:cTn>
                                        <p:tgtEl>
                                          <p:spTgt spid="4">
                                            <p:txEl>
                                              <p:pRg st="17" end="17"/>
                                            </p:txEl>
                                          </p:spTgt>
                                        </p:tgtEl>
                                      </p:cBhvr>
                                      <p:to x="100000" y="100000"/>
                                    </p:animScale>
                                    <p:animScale>
                                      <p:cBhvr>
                                        <p:cTn id="284" dur="26">
                                          <p:stCondLst>
                                            <p:cond delay="1642"/>
                                          </p:stCondLst>
                                        </p:cTn>
                                        <p:tgtEl>
                                          <p:spTgt spid="4">
                                            <p:txEl>
                                              <p:pRg st="17" end="17"/>
                                            </p:txEl>
                                          </p:spTgt>
                                        </p:tgtEl>
                                      </p:cBhvr>
                                      <p:to x="100000" y="90000"/>
                                    </p:animScale>
                                    <p:animScale>
                                      <p:cBhvr>
                                        <p:cTn id="285" dur="166" decel="50000">
                                          <p:stCondLst>
                                            <p:cond delay="1668"/>
                                          </p:stCondLst>
                                        </p:cTn>
                                        <p:tgtEl>
                                          <p:spTgt spid="4">
                                            <p:txEl>
                                              <p:pRg st="17" end="17"/>
                                            </p:txEl>
                                          </p:spTgt>
                                        </p:tgtEl>
                                      </p:cBhvr>
                                      <p:to x="100000" y="100000"/>
                                    </p:animScale>
                                    <p:animScale>
                                      <p:cBhvr>
                                        <p:cTn id="286" dur="26">
                                          <p:stCondLst>
                                            <p:cond delay="1808"/>
                                          </p:stCondLst>
                                        </p:cTn>
                                        <p:tgtEl>
                                          <p:spTgt spid="4">
                                            <p:txEl>
                                              <p:pRg st="17" end="17"/>
                                            </p:txEl>
                                          </p:spTgt>
                                        </p:tgtEl>
                                      </p:cBhvr>
                                      <p:to x="100000" y="95000"/>
                                    </p:animScale>
                                    <p:animScale>
                                      <p:cBhvr>
                                        <p:cTn id="287" dur="166" decel="50000">
                                          <p:stCondLst>
                                            <p:cond delay="1834"/>
                                          </p:stCondLst>
                                        </p:cTn>
                                        <p:tgtEl>
                                          <p:spTgt spid="4">
                                            <p:txEl>
                                              <p:pRg st="17" end="17"/>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Image1.png"/>
          <p:cNvPicPr>
            <a:picLocks noChangeAspect="1"/>
          </p:cNvPicPr>
          <p:nvPr/>
        </p:nvPicPr>
        <p:blipFill>
          <a:blip r:embed="rId2"/>
          <a:stretch>
            <a:fillRect/>
          </a:stretch>
        </p:blipFill>
        <p:spPr>
          <a:xfrm>
            <a:off x="0" y="-24"/>
            <a:ext cx="9143999" cy="6858000"/>
          </a:xfrm>
          <a:prstGeom prst="rect">
            <a:avLst/>
          </a:prstGeom>
        </p:spPr>
      </p:pic>
      <p:pic>
        <p:nvPicPr>
          <p:cNvPr id="6" name="Image 5"/>
          <p:cNvPicPr/>
          <p:nvPr/>
        </p:nvPicPr>
        <p:blipFill>
          <a:blip r:embed="rId3"/>
          <a:srcRect l="26953" t="22501" r="34961" b="10001"/>
          <a:stretch>
            <a:fillRect/>
          </a:stretch>
        </p:blipFill>
        <p:spPr bwMode="auto">
          <a:xfrm>
            <a:off x="4929190" y="3214686"/>
            <a:ext cx="4143372" cy="3571900"/>
          </a:xfrm>
          <a:prstGeom prst="rect">
            <a:avLst/>
          </a:prstGeom>
          <a:noFill/>
          <a:ln w="9525">
            <a:noFill/>
            <a:miter lim="800000"/>
            <a:headEnd/>
            <a:tailEnd/>
          </a:ln>
        </p:spPr>
      </p:pic>
      <p:sp>
        <p:nvSpPr>
          <p:cNvPr id="7" name="ZoneTexte 6"/>
          <p:cNvSpPr txBox="1"/>
          <p:nvPr/>
        </p:nvSpPr>
        <p:spPr>
          <a:xfrm>
            <a:off x="-32" y="71414"/>
            <a:ext cx="9204355" cy="1292662"/>
          </a:xfrm>
          <a:prstGeom prst="rect">
            <a:avLst/>
          </a:prstGeom>
          <a:noFill/>
        </p:spPr>
        <p:txBody>
          <a:bodyPr wrap="square" rtlCol="0">
            <a:spAutoFit/>
          </a:bodyPr>
          <a:lstStyle/>
          <a:p>
            <a:r>
              <a:rPr lang="fr-FR" sz="2400" i="1" u="sng" dirty="0" smtClean="0">
                <a:solidFill>
                  <a:srgbClr val="FF0000"/>
                </a:solidFill>
              </a:rPr>
              <a:t>d) époque arabo-musulmane : 718 a 1520 </a:t>
            </a:r>
            <a:r>
              <a:rPr lang="fr-FR" b="1" dirty="0" smtClean="0"/>
              <a:t>:</a:t>
            </a:r>
          </a:p>
          <a:p>
            <a:endParaRPr lang="fr-FR" dirty="0" smtClean="0"/>
          </a:p>
          <a:p>
            <a:endParaRPr lang="fr-FR" dirty="0" smtClean="0"/>
          </a:p>
          <a:p>
            <a:endParaRPr lang="fr-FR" dirty="0"/>
          </a:p>
        </p:txBody>
      </p:sp>
      <p:sp>
        <p:nvSpPr>
          <p:cNvPr id="8" name="ZoneTexte 7"/>
          <p:cNvSpPr txBox="1"/>
          <p:nvPr/>
        </p:nvSpPr>
        <p:spPr>
          <a:xfrm>
            <a:off x="0" y="857232"/>
            <a:ext cx="9144000" cy="2954655"/>
          </a:xfrm>
          <a:prstGeom prst="rect">
            <a:avLst/>
          </a:prstGeom>
          <a:noFill/>
        </p:spPr>
        <p:txBody>
          <a:bodyPr wrap="square" rtlCol="0">
            <a:spAutoFit/>
          </a:bodyPr>
          <a:lstStyle/>
          <a:p>
            <a:r>
              <a:rPr lang="fr-FR" sz="2400" i="1" u="sng" dirty="0" smtClean="0">
                <a:solidFill>
                  <a:srgbClr val="FF0000"/>
                </a:solidFill>
              </a:rPr>
              <a:t>e)- Epoque ottomane :1520-1837 :</a:t>
            </a:r>
          </a:p>
          <a:p>
            <a:endParaRPr lang="fr-FR" dirty="0" smtClean="0"/>
          </a:p>
          <a:p>
            <a:r>
              <a:rPr lang="fr-FR" i="1" dirty="0" smtClean="0"/>
              <a:t>En 1520 , les Turcs font leur entrée à Constantine à partir de Jijel.</a:t>
            </a:r>
          </a:p>
          <a:p>
            <a:r>
              <a:rPr lang="fr-FR" i="1" dirty="0" smtClean="0"/>
              <a:t>l'organisation urbain de la médina de Constantine obéit à celui des autres villes musulmanes. C'est-à-dire composée d'un :</a:t>
            </a:r>
          </a:p>
          <a:p>
            <a:pPr lvl="1">
              <a:buFont typeface="Arial" pitchFamily="34" charset="0"/>
              <a:buChar char="•"/>
            </a:pPr>
            <a:r>
              <a:rPr lang="fr-FR" i="1" dirty="0" smtClean="0"/>
              <a:t>Noyau central regroupant : Mosquée, Souk et palais du souverain.</a:t>
            </a:r>
          </a:p>
          <a:p>
            <a:pPr lvl="1">
              <a:buFont typeface="Arial" pitchFamily="34" charset="0"/>
              <a:buChar char="•"/>
            </a:pPr>
            <a:r>
              <a:rPr lang="fr-FR" i="1" dirty="0" smtClean="0"/>
              <a:t>De zones d'habitations.</a:t>
            </a:r>
          </a:p>
          <a:p>
            <a:pPr lvl="1">
              <a:buFont typeface="Arial" pitchFamily="34" charset="0"/>
              <a:buChar char="•"/>
            </a:pPr>
            <a:r>
              <a:rPr lang="fr-FR" i="1" dirty="0" smtClean="0"/>
              <a:t>Et bien sûr le rempart percé de portes d'accès.</a:t>
            </a:r>
          </a:p>
          <a:p>
            <a:r>
              <a:rPr lang="fr-FR" i="1" dirty="0" smtClean="0"/>
              <a:t> </a:t>
            </a:r>
          </a:p>
          <a:p>
            <a:endParaRPr lang="fr-FR" dirty="0"/>
          </a:p>
        </p:txBody>
      </p:sp>
      <p:sp>
        <p:nvSpPr>
          <p:cNvPr id="9" name="ZoneTexte 8"/>
          <p:cNvSpPr txBox="1"/>
          <p:nvPr/>
        </p:nvSpPr>
        <p:spPr>
          <a:xfrm>
            <a:off x="214314" y="3357562"/>
            <a:ext cx="4643438" cy="3231654"/>
          </a:xfrm>
          <a:prstGeom prst="rect">
            <a:avLst/>
          </a:prstGeom>
          <a:noFill/>
          <a:ln w="41275">
            <a:solidFill>
              <a:srgbClr val="FF0000"/>
            </a:solidFill>
          </a:ln>
        </p:spPr>
        <p:txBody>
          <a:bodyPr wrap="square" rtlCol="0">
            <a:spAutoFit/>
          </a:bodyPr>
          <a:lstStyle/>
          <a:p>
            <a:r>
              <a:rPr lang="fr-FR" sz="2400" i="1" u="sng" dirty="0" smtClean="0">
                <a:solidFill>
                  <a:srgbClr val="FF0000"/>
                </a:solidFill>
              </a:rPr>
              <a:t>e)- Epoque coloniale : 1837-1962 :</a:t>
            </a:r>
          </a:p>
          <a:p>
            <a:r>
              <a:rPr lang="fr-FR" dirty="0" smtClean="0"/>
              <a:t>-la création et l’élargissement des voies, la plus importante de ces voies était la rue </a:t>
            </a:r>
            <a:r>
              <a:rPr lang="fr-FR" dirty="0" err="1" smtClean="0"/>
              <a:t>Larbi</a:t>
            </a:r>
            <a:r>
              <a:rPr lang="fr-FR" dirty="0" smtClean="0"/>
              <a:t> Ben M’</a:t>
            </a:r>
            <a:r>
              <a:rPr lang="fr-FR" dirty="0" err="1" smtClean="0"/>
              <a:t>Hidi</a:t>
            </a:r>
            <a:r>
              <a:rPr lang="fr-FR" dirty="0" smtClean="0"/>
              <a:t>.</a:t>
            </a:r>
          </a:p>
          <a:p>
            <a:r>
              <a:rPr lang="fr-FR" dirty="0" smtClean="0"/>
              <a:t>-la percée de la rue Nationale, faisant communiquer la porte Valée avec celle d’El </a:t>
            </a:r>
            <a:r>
              <a:rPr lang="fr-FR" dirty="0" err="1" smtClean="0"/>
              <a:t>Kantara</a:t>
            </a:r>
            <a:r>
              <a:rPr lang="fr-FR" dirty="0" smtClean="0"/>
              <a:t>, la Halle des grains avec la gare, la route de Philippeville avec celle de Batna. </a:t>
            </a:r>
          </a:p>
          <a:p>
            <a:r>
              <a:rPr lang="fr-FR" dirty="0" smtClean="0"/>
              <a:t> </a:t>
            </a:r>
          </a:p>
          <a:p>
            <a:r>
              <a:rPr lang="fr-FR" dirty="0" smtClean="0"/>
              <a:t>-</a:t>
            </a:r>
          </a:p>
          <a:p>
            <a:r>
              <a:rPr lang="fr-FR" dirty="0" smtClean="0"/>
              <a:t> </a:t>
            </a:r>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down)">
                                      <p:cBhvr>
                                        <p:cTn id="7" dur="580">
                                          <p:stCondLst>
                                            <p:cond delay="0"/>
                                          </p:stCondLst>
                                        </p:cTn>
                                        <p:tgtEl>
                                          <p:spTgt spid="7">
                                            <p:txEl>
                                              <p:pRg st="0" end="0"/>
                                            </p:txEl>
                                          </p:spTgt>
                                        </p:tgtEl>
                                      </p:cBhvr>
                                    </p:animEffect>
                                    <p:anim calcmode="lin" valueType="num">
                                      <p:cBhvr>
                                        <p:cTn id="8" dur="1822" tmFilter="0,0; 0.14,0.36; 0.43,0.73; 0.71,0.91; 1.0,1.0">
                                          <p:stCondLst>
                                            <p:cond delay="0"/>
                                          </p:stCondLst>
                                        </p:cTn>
                                        <p:tgtEl>
                                          <p:spTgt spid="7">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xEl>
                                              <p:pRg st="0" end="0"/>
                                            </p:txEl>
                                          </p:spTgt>
                                        </p:tgtEl>
                                      </p:cBhvr>
                                      <p:to x="100000" y="60000"/>
                                    </p:animScale>
                                    <p:animScale>
                                      <p:cBhvr>
                                        <p:cTn id="14" dur="166" decel="50000">
                                          <p:stCondLst>
                                            <p:cond delay="676"/>
                                          </p:stCondLst>
                                        </p:cTn>
                                        <p:tgtEl>
                                          <p:spTgt spid="7">
                                            <p:txEl>
                                              <p:pRg st="0" end="0"/>
                                            </p:txEl>
                                          </p:spTgt>
                                        </p:tgtEl>
                                      </p:cBhvr>
                                      <p:to x="100000" y="100000"/>
                                    </p:animScale>
                                    <p:animScale>
                                      <p:cBhvr>
                                        <p:cTn id="15" dur="26">
                                          <p:stCondLst>
                                            <p:cond delay="1312"/>
                                          </p:stCondLst>
                                        </p:cTn>
                                        <p:tgtEl>
                                          <p:spTgt spid="7">
                                            <p:txEl>
                                              <p:pRg st="0" end="0"/>
                                            </p:txEl>
                                          </p:spTgt>
                                        </p:tgtEl>
                                      </p:cBhvr>
                                      <p:to x="100000" y="80000"/>
                                    </p:animScale>
                                    <p:animScale>
                                      <p:cBhvr>
                                        <p:cTn id="16" dur="166" decel="50000">
                                          <p:stCondLst>
                                            <p:cond delay="1338"/>
                                          </p:stCondLst>
                                        </p:cTn>
                                        <p:tgtEl>
                                          <p:spTgt spid="7">
                                            <p:txEl>
                                              <p:pRg st="0" end="0"/>
                                            </p:txEl>
                                          </p:spTgt>
                                        </p:tgtEl>
                                      </p:cBhvr>
                                      <p:to x="100000" y="100000"/>
                                    </p:animScale>
                                    <p:animScale>
                                      <p:cBhvr>
                                        <p:cTn id="17" dur="26">
                                          <p:stCondLst>
                                            <p:cond delay="1642"/>
                                          </p:stCondLst>
                                        </p:cTn>
                                        <p:tgtEl>
                                          <p:spTgt spid="7">
                                            <p:txEl>
                                              <p:pRg st="0" end="0"/>
                                            </p:txEl>
                                          </p:spTgt>
                                        </p:tgtEl>
                                      </p:cBhvr>
                                      <p:to x="100000" y="90000"/>
                                    </p:animScale>
                                    <p:animScale>
                                      <p:cBhvr>
                                        <p:cTn id="18" dur="166" decel="50000">
                                          <p:stCondLst>
                                            <p:cond delay="1668"/>
                                          </p:stCondLst>
                                        </p:cTn>
                                        <p:tgtEl>
                                          <p:spTgt spid="7">
                                            <p:txEl>
                                              <p:pRg st="0" end="0"/>
                                            </p:txEl>
                                          </p:spTgt>
                                        </p:tgtEl>
                                      </p:cBhvr>
                                      <p:to x="100000" y="100000"/>
                                    </p:animScale>
                                    <p:animScale>
                                      <p:cBhvr>
                                        <p:cTn id="19" dur="26">
                                          <p:stCondLst>
                                            <p:cond delay="1808"/>
                                          </p:stCondLst>
                                        </p:cTn>
                                        <p:tgtEl>
                                          <p:spTgt spid="7">
                                            <p:txEl>
                                              <p:pRg st="0" end="0"/>
                                            </p:txEl>
                                          </p:spTgt>
                                        </p:tgtEl>
                                      </p:cBhvr>
                                      <p:to x="100000" y="95000"/>
                                    </p:animScale>
                                    <p:animScale>
                                      <p:cBhvr>
                                        <p:cTn id="20" dur="166" decel="50000">
                                          <p:stCondLst>
                                            <p:cond delay="1834"/>
                                          </p:stCondLst>
                                        </p:cTn>
                                        <p:tgtEl>
                                          <p:spTgt spid="7">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Effect transition="in" filter="wipe(down)">
                                      <p:cBhvr>
                                        <p:cTn id="25" dur="580">
                                          <p:stCondLst>
                                            <p:cond delay="0"/>
                                          </p:stCondLst>
                                        </p:cTn>
                                        <p:tgtEl>
                                          <p:spTgt spid="8">
                                            <p:txEl>
                                              <p:pRg st="0" end="0"/>
                                            </p:txEl>
                                          </p:spTgt>
                                        </p:tgtEl>
                                      </p:cBhvr>
                                    </p:animEffect>
                                    <p:anim calcmode="lin" valueType="num">
                                      <p:cBhvr>
                                        <p:cTn id="26" dur="1822" tmFilter="0,0; 0.14,0.36; 0.43,0.73; 0.71,0.91; 1.0,1.0">
                                          <p:stCondLst>
                                            <p:cond delay="0"/>
                                          </p:stCondLst>
                                        </p:cTn>
                                        <p:tgtEl>
                                          <p:spTgt spid="8">
                                            <p:txEl>
                                              <p:pRg st="0" end="0"/>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8">
                                            <p:txEl>
                                              <p:pRg st="0" end="0"/>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8">
                                            <p:txEl>
                                              <p:pRg st="0" end="0"/>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8">
                                            <p:txEl>
                                              <p:pRg st="0" end="0"/>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8">
                                            <p:txEl>
                                              <p:pRg st="0" end="0"/>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8">
                                            <p:txEl>
                                              <p:pRg st="0" end="0"/>
                                            </p:txEl>
                                          </p:spTgt>
                                        </p:tgtEl>
                                      </p:cBhvr>
                                      <p:to x="100000" y="60000"/>
                                    </p:animScale>
                                    <p:animScale>
                                      <p:cBhvr>
                                        <p:cTn id="32" dur="166" decel="50000">
                                          <p:stCondLst>
                                            <p:cond delay="676"/>
                                          </p:stCondLst>
                                        </p:cTn>
                                        <p:tgtEl>
                                          <p:spTgt spid="8">
                                            <p:txEl>
                                              <p:pRg st="0" end="0"/>
                                            </p:txEl>
                                          </p:spTgt>
                                        </p:tgtEl>
                                      </p:cBhvr>
                                      <p:to x="100000" y="100000"/>
                                    </p:animScale>
                                    <p:animScale>
                                      <p:cBhvr>
                                        <p:cTn id="33" dur="26">
                                          <p:stCondLst>
                                            <p:cond delay="1312"/>
                                          </p:stCondLst>
                                        </p:cTn>
                                        <p:tgtEl>
                                          <p:spTgt spid="8">
                                            <p:txEl>
                                              <p:pRg st="0" end="0"/>
                                            </p:txEl>
                                          </p:spTgt>
                                        </p:tgtEl>
                                      </p:cBhvr>
                                      <p:to x="100000" y="80000"/>
                                    </p:animScale>
                                    <p:animScale>
                                      <p:cBhvr>
                                        <p:cTn id="34" dur="166" decel="50000">
                                          <p:stCondLst>
                                            <p:cond delay="1338"/>
                                          </p:stCondLst>
                                        </p:cTn>
                                        <p:tgtEl>
                                          <p:spTgt spid="8">
                                            <p:txEl>
                                              <p:pRg st="0" end="0"/>
                                            </p:txEl>
                                          </p:spTgt>
                                        </p:tgtEl>
                                      </p:cBhvr>
                                      <p:to x="100000" y="100000"/>
                                    </p:animScale>
                                    <p:animScale>
                                      <p:cBhvr>
                                        <p:cTn id="35" dur="26">
                                          <p:stCondLst>
                                            <p:cond delay="1642"/>
                                          </p:stCondLst>
                                        </p:cTn>
                                        <p:tgtEl>
                                          <p:spTgt spid="8">
                                            <p:txEl>
                                              <p:pRg st="0" end="0"/>
                                            </p:txEl>
                                          </p:spTgt>
                                        </p:tgtEl>
                                      </p:cBhvr>
                                      <p:to x="100000" y="90000"/>
                                    </p:animScale>
                                    <p:animScale>
                                      <p:cBhvr>
                                        <p:cTn id="36" dur="166" decel="50000">
                                          <p:stCondLst>
                                            <p:cond delay="1668"/>
                                          </p:stCondLst>
                                        </p:cTn>
                                        <p:tgtEl>
                                          <p:spTgt spid="8">
                                            <p:txEl>
                                              <p:pRg st="0" end="0"/>
                                            </p:txEl>
                                          </p:spTgt>
                                        </p:tgtEl>
                                      </p:cBhvr>
                                      <p:to x="100000" y="100000"/>
                                    </p:animScale>
                                    <p:animScale>
                                      <p:cBhvr>
                                        <p:cTn id="37" dur="26">
                                          <p:stCondLst>
                                            <p:cond delay="1808"/>
                                          </p:stCondLst>
                                        </p:cTn>
                                        <p:tgtEl>
                                          <p:spTgt spid="8">
                                            <p:txEl>
                                              <p:pRg st="0" end="0"/>
                                            </p:txEl>
                                          </p:spTgt>
                                        </p:tgtEl>
                                      </p:cBhvr>
                                      <p:to x="100000" y="95000"/>
                                    </p:animScale>
                                    <p:animScale>
                                      <p:cBhvr>
                                        <p:cTn id="38" dur="166" decel="50000">
                                          <p:stCondLst>
                                            <p:cond delay="1834"/>
                                          </p:stCondLst>
                                        </p:cTn>
                                        <p:tgtEl>
                                          <p:spTgt spid="8">
                                            <p:txEl>
                                              <p:pRg st="0" end="0"/>
                                            </p:txEl>
                                          </p:spTgt>
                                        </p:tgtEl>
                                      </p:cBhvr>
                                      <p:to x="100000" y="100000"/>
                                    </p:animScale>
                                  </p:childTnLst>
                                </p:cTn>
                              </p:par>
                              <p:par>
                                <p:cTn id="39" presetID="26" presetClass="entr" presetSubtype="0" fill="hold" nodeType="withEffect">
                                  <p:stCondLst>
                                    <p:cond delay="0"/>
                                  </p:stCondLst>
                                  <p:childTnLst>
                                    <p:set>
                                      <p:cBhvr>
                                        <p:cTn id="40" dur="1" fill="hold">
                                          <p:stCondLst>
                                            <p:cond delay="0"/>
                                          </p:stCondLst>
                                        </p:cTn>
                                        <p:tgtEl>
                                          <p:spTgt spid="8">
                                            <p:txEl>
                                              <p:pRg st="2" end="2"/>
                                            </p:txEl>
                                          </p:spTgt>
                                        </p:tgtEl>
                                        <p:attrNameLst>
                                          <p:attrName>style.visibility</p:attrName>
                                        </p:attrNameLst>
                                      </p:cBhvr>
                                      <p:to>
                                        <p:strVal val="visible"/>
                                      </p:to>
                                    </p:set>
                                    <p:animEffect transition="in" filter="wipe(down)">
                                      <p:cBhvr>
                                        <p:cTn id="41" dur="580">
                                          <p:stCondLst>
                                            <p:cond delay="0"/>
                                          </p:stCondLst>
                                        </p:cTn>
                                        <p:tgtEl>
                                          <p:spTgt spid="8">
                                            <p:txEl>
                                              <p:pRg st="2" end="2"/>
                                            </p:txEl>
                                          </p:spTgt>
                                        </p:tgtEl>
                                      </p:cBhvr>
                                    </p:animEffect>
                                    <p:anim calcmode="lin" valueType="num">
                                      <p:cBhvr>
                                        <p:cTn id="42" dur="1822" tmFilter="0,0; 0.14,0.36; 0.43,0.73; 0.71,0.91; 1.0,1.0">
                                          <p:stCondLst>
                                            <p:cond delay="0"/>
                                          </p:stCondLst>
                                        </p:cTn>
                                        <p:tgtEl>
                                          <p:spTgt spid="8">
                                            <p:txEl>
                                              <p:pRg st="2" end="2"/>
                                            </p:txEl>
                                          </p:spTgt>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8">
                                            <p:txEl>
                                              <p:pRg st="2" end="2"/>
                                            </p:txEl>
                                          </p:spTgt>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8">
                                            <p:txEl>
                                              <p:pRg st="2" end="2"/>
                                            </p:txEl>
                                          </p:spTgt>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8">
                                            <p:txEl>
                                              <p:pRg st="2" end="2"/>
                                            </p:txEl>
                                          </p:spTgt>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8">
                                            <p:txEl>
                                              <p:pRg st="2" end="2"/>
                                            </p:txEl>
                                          </p:spTgt>
                                        </p:tgtEl>
                                        <p:attrNameLst>
                                          <p:attrName>ppt_y</p:attrName>
                                        </p:attrNameLst>
                                      </p:cBhvr>
                                      <p:tavLst>
                                        <p:tav tm="0" fmla="#ppt_y-sin(pi*$)/81">
                                          <p:val>
                                            <p:fltVal val="0"/>
                                          </p:val>
                                        </p:tav>
                                        <p:tav tm="100000">
                                          <p:val>
                                            <p:fltVal val="1"/>
                                          </p:val>
                                        </p:tav>
                                      </p:tavLst>
                                    </p:anim>
                                    <p:animScale>
                                      <p:cBhvr>
                                        <p:cTn id="47" dur="26">
                                          <p:stCondLst>
                                            <p:cond delay="650"/>
                                          </p:stCondLst>
                                        </p:cTn>
                                        <p:tgtEl>
                                          <p:spTgt spid="8">
                                            <p:txEl>
                                              <p:pRg st="2" end="2"/>
                                            </p:txEl>
                                          </p:spTgt>
                                        </p:tgtEl>
                                      </p:cBhvr>
                                      <p:to x="100000" y="60000"/>
                                    </p:animScale>
                                    <p:animScale>
                                      <p:cBhvr>
                                        <p:cTn id="48" dur="166" decel="50000">
                                          <p:stCondLst>
                                            <p:cond delay="676"/>
                                          </p:stCondLst>
                                        </p:cTn>
                                        <p:tgtEl>
                                          <p:spTgt spid="8">
                                            <p:txEl>
                                              <p:pRg st="2" end="2"/>
                                            </p:txEl>
                                          </p:spTgt>
                                        </p:tgtEl>
                                      </p:cBhvr>
                                      <p:to x="100000" y="100000"/>
                                    </p:animScale>
                                    <p:animScale>
                                      <p:cBhvr>
                                        <p:cTn id="49" dur="26">
                                          <p:stCondLst>
                                            <p:cond delay="1312"/>
                                          </p:stCondLst>
                                        </p:cTn>
                                        <p:tgtEl>
                                          <p:spTgt spid="8">
                                            <p:txEl>
                                              <p:pRg st="2" end="2"/>
                                            </p:txEl>
                                          </p:spTgt>
                                        </p:tgtEl>
                                      </p:cBhvr>
                                      <p:to x="100000" y="80000"/>
                                    </p:animScale>
                                    <p:animScale>
                                      <p:cBhvr>
                                        <p:cTn id="50" dur="166" decel="50000">
                                          <p:stCondLst>
                                            <p:cond delay="1338"/>
                                          </p:stCondLst>
                                        </p:cTn>
                                        <p:tgtEl>
                                          <p:spTgt spid="8">
                                            <p:txEl>
                                              <p:pRg st="2" end="2"/>
                                            </p:txEl>
                                          </p:spTgt>
                                        </p:tgtEl>
                                      </p:cBhvr>
                                      <p:to x="100000" y="100000"/>
                                    </p:animScale>
                                    <p:animScale>
                                      <p:cBhvr>
                                        <p:cTn id="51" dur="26">
                                          <p:stCondLst>
                                            <p:cond delay="1642"/>
                                          </p:stCondLst>
                                        </p:cTn>
                                        <p:tgtEl>
                                          <p:spTgt spid="8">
                                            <p:txEl>
                                              <p:pRg st="2" end="2"/>
                                            </p:txEl>
                                          </p:spTgt>
                                        </p:tgtEl>
                                      </p:cBhvr>
                                      <p:to x="100000" y="90000"/>
                                    </p:animScale>
                                    <p:animScale>
                                      <p:cBhvr>
                                        <p:cTn id="52" dur="166" decel="50000">
                                          <p:stCondLst>
                                            <p:cond delay="1668"/>
                                          </p:stCondLst>
                                        </p:cTn>
                                        <p:tgtEl>
                                          <p:spTgt spid="8">
                                            <p:txEl>
                                              <p:pRg st="2" end="2"/>
                                            </p:txEl>
                                          </p:spTgt>
                                        </p:tgtEl>
                                      </p:cBhvr>
                                      <p:to x="100000" y="100000"/>
                                    </p:animScale>
                                    <p:animScale>
                                      <p:cBhvr>
                                        <p:cTn id="53" dur="26">
                                          <p:stCondLst>
                                            <p:cond delay="1808"/>
                                          </p:stCondLst>
                                        </p:cTn>
                                        <p:tgtEl>
                                          <p:spTgt spid="8">
                                            <p:txEl>
                                              <p:pRg st="2" end="2"/>
                                            </p:txEl>
                                          </p:spTgt>
                                        </p:tgtEl>
                                      </p:cBhvr>
                                      <p:to x="100000" y="95000"/>
                                    </p:animScale>
                                    <p:animScale>
                                      <p:cBhvr>
                                        <p:cTn id="54" dur="166" decel="50000">
                                          <p:stCondLst>
                                            <p:cond delay="1834"/>
                                          </p:stCondLst>
                                        </p:cTn>
                                        <p:tgtEl>
                                          <p:spTgt spid="8">
                                            <p:txEl>
                                              <p:pRg st="2" end="2"/>
                                            </p:txEl>
                                          </p:spTgt>
                                        </p:tgtEl>
                                      </p:cBhvr>
                                      <p:to x="100000" y="100000"/>
                                    </p:animScale>
                                  </p:childTnLst>
                                </p:cTn>
                              </p:par>
                              <p:par>
                                <p:cTn id="55" presetID="26" presetClass="entr" presetSubtype="0" fill="hold" nodeType="withEffect">
                                  <p:stCondLst>
                                    <p:cond delay="0"/>
                                  </p:stCondLst>
                                  <p:childTnLst>
                                    <p:set>
                                      <p:cBhvr>
                                        <p:cTn id="56" dur="1" fill="hold">
                                          <p:stCondLst>
                                            <p:cond delay="0"/>
                                          </p:stCondLst>
                                        </p:cTn>
                                        <p:tgtEl>
                                          <p:spTgt spid="8">
                                            <p:txEl>
                                              <p:pRg st="3" end="3"/>
                                            </p:txEl>
                                          </p:spTgt>
                                        </p:tgtEl>
                                        <p:attrNameLst>
                                          <p:attrName>style.visibility</p:attrName>
                                        </p:attrNameLst>
                                      </p:cBhvr>
                                      <p:to>
                                        <p:strVal val="visible"/>
                                      </p:to>
                                    </p:set>
                                    <p:animEffect transition="in" filter="wipe(down)">
                                      <p:cBhvr>
                                        <p:cTn id="57" dur="580">
                                          <p:stCondLst>
                                            <p:cond delay="0"/>
                                          </p:stCondLst>
                                        </p:cTn>
                                        <p:tgtEl>
                                          <p:spTgt spid="8">
                                            <p:txEl>
                                              <p:pRg st="3" end="3"/>
                                            </p:txEl>
                                          </p:spTgt>
                                        </p:tgtEl>
                                      </p:cBhvr>
                                    </p:animEffect>
                                    <p:anim calcmode="lin" valueType="num">
                                      <p:cBhvr>
                                        <p:cTn id="58" dur="1822" tmFilter="0,0; 0.14,0.36; 0.43,0.73; 0.71,0.91; 1.0,1.0">
                                          <p:stCondLst>
                                            <p:cond delay="0"/>
                                          </p:stCondLst>
                                        </p:cTn>
                                        <p:tgtEl>
                                          <p:spTgt spid="8">
                                            <p:txEl>
                                              <p:pRg st="3" end="3"/>
                                            </p:txEl>
                                          </p:spTgt>
                                        </p:tgtEl>
                                        <p:attrNameLst>
                                          <p:attrName>ppt_x</p:attrName>
                                        </p:attrNameLst>
                                      </p:cBhvr>
                                      <p:tavLst>
                                        <p:tav tm="0">
                                          <p:val>
                                            <p:strVal val="#ppt_x-0.25"/>
                                          </p:val>
                                        </p:tav>
                                        <p:tav tm="100000">
                                          <p:val>
                                            <p:strVal val="#ppt_x"/>
                                          </p:val>
                                        </p:tav>
                                      </p:tavLst>
                                    </p:anim>
                                    <p:anim calcmode="lin" valueType="num">
                                      <p:cBhvr>
                                        <p:cTn id="59" dur="664" tmFilter="0.0,0.0; 0.25,0.07; 0.50,0.2; 0.75,0.467; 1.0,1.0">
                                          <p:stCondLst>
                                            <p:cond delay="0"/>
                                          </p:stCondLst>
                                        </p:cTn>
                                        <p:tgtEl>
                                          <p:spTgt spid="8">
                                            <p:txEl>
                                              <p:pRg st="3" end="3"/>
                                            </p:txEl>
                                          </p:spTgt>
                                        </p:tgtEl>
                                        <p:attrNameLst>
                                          <p:attrName>ppt_y</p:attrName>
                                        </p:attrNameLst>
                                      </p:cBhvr>
                                      <p:tavLst>
                                        <p:tav tm="0" fmla="#ppt_y-sin(pi*$)/3">
                                          <p:val>
                                            <p:fltVal val="0.5"/>
                                          </p:val>
                                        </p:tav>
                                        <p:tav tm="100000">
                                          <p:val>
                                            <p:fltVal val="1"/>
                                          </p:val>
                                        </p:tav>
                                      </p:tavLst>
                                    </p:anim>
                                    <p:anim calcmode="lin" valueType="num">
                                      <p:cBhvr>
                                        <p:cTn id="60" dur="664" tmFilter="0, 0; 0.125,0.2665; 0.25,0.4; 0.375,0.465; 0.5,0.5;  0.625,0.535; 0.75,0.6; 0.875,0.7335; 1,1">
                                          <p:stCondLst>
                                            <p:cond delay="664"/>
                                          </p:stCondLst>
                                        </p:cTn>
                                        <p:tgtEl>
                                          <p:spTgt spid="8">
                                            <p:txEl>
                                              <p:pRg st="3" end="3"/>
                                            </p:txEl>
                                          </p:spTgt>
                                        </p:tgtEl>
                                        <p:attrNameLst>
                                          <p:attrName>ppt_y</p:attrName>
                                        </p:attrNameLst>
                                      </p:cBhvr>
                                      <p:tavLst>
                                        <p:tav tm="0" fmla="#ppt_y-sin(pi*$)/9">
                                          <p:val>
                                            <p:fltVal val="0"/>
                                          </p:val>
                                        </p:tav>
                                        <p:tav tm="100000">
                                          <p:val>
                                            <p:fltVal val="1"/>
                                          </p:val>
                                        </p:tav>
                                      </p:tavLst>
                                    </p:anim>
                                    <p:anim calcmode="lin" valueType="num">
                                      <p:cBhvr>
                                        <p:cTn id="61" dur="332" tmFilter="0, 0; 0.125,0.2665; 0.25,0.4; 0.375,0.465; 0.5,0.5;  0.625,0.535; 0.75,0.6; 0.875,0.7335; 1,1">
                                          <p:stCondLst>
                                            <p:cond delay="1324"/>
                                          </p:stCondLst>
                                        </p:cTn>
                                        <p:tgtEl>
                                          <p:spTgt spid="8">
                                            <p:txEl>
                                              <p:pRg st="3" end="3"/>
                                            </p:txEl>
                                          </p:spTgt>
                                        </p:tgtEl>
                                        <p:attrNameLst>
                                          <p:attrName>ppt_y</p:attrName>
                                        </p:attrNameLst>
                                      </p:cBhvr>
                                      <p:tavLst>
                                        <p:tav tm="0" fmla="#ppt_y-sin(pi*$)/27">
                                          <p:val>
                                            <p:fltVal val="0"/>
                                          </p:val>
                                        </p:tav>
                                        <p:tav tm="100000">
                                          <p:val>
                                            <p:fltVal val="1"/>
                                          </p:val>
                                        </p:tav>
                                      </p:tavLst>
                                    </p:anim>
                                    <p:anim calcmode="lin" valueType="num">
                                      <p:cBhvr>
                                        <p:cTn id="62" dur="164" tmFilter="0, 0; 0.125,0.2665; 0.25,0.4; 0.375,0.465; 0.5,0.5;  0.625,0.535; 0.75,0.6; 0.875,0.7335; 1,1">
                                          <p:stCondLst>
                                            <p:cond delay="1656"/>
                                          </p:stCondLst>
                                        </p:cTn>
                                        <p:tgtEl>
                                          <p:spTgt spid="8">
                                            <p:txEl>
                                              <p:pRg st="3" end="3"/>
                                            </p:txEl>
                                          </p:spTgt>
                                        </p:tgtEl>
                                        <p:attrNameLst>
                                          <p:attrName>ppt_y</p:attrName>
                                        </p:attrNameLst>
                                      </p:cBhvr>
                                      <p:tavLst>
                                        <p:tav tm="0" fmla="#ppt_y-sin(pi*$)/81">
                                          <p:val>
                                            <p:fltVal val="0"/>
                                          </p:val>
                                        </p:tav>
                                        <p:tav tm="100000">
                                          <p:val>
                                            <p:fltVal val="1"/>
                                          </p:val>
                                        </p:tav>
                                      </p:tavLst>
                                    </p:anim>
                                    <p:animScale>
                                      <p:cBhvr>
                                        <p:cTn id="63" dur="26">
                                          <p:stCondLst>
                                            <p:cond delay="650"/>
                                          </p:stCondLst>
                                        </p:cTn>
                                        <p:tgtEl>
                                          <p:spTgt spid="8">
                                            <p:txEl>
                                              <p:pRg st="3" end="3"/>
                                            </p:txEl>
                                          </p:spTgt>
                                        </p:tgtEl>
                                      </p:cBhvr>
                                      <p:to x="100000" y="60000"/>
                                    </p:animScale>
                                    <p:animScale>
                                      <p:cBhvr>
                                        <p:cTn id="64" dur="166" decel="50000">
                                          <p:stCondLst>
                                            <p:cond delay="676"/>
                                          </p:stCondLst>
                                        </p:cTn>
                                        <p:tgtEl>
                                          <p:spTgt spid="8">
                                            <p:txEl>
                                              <p:pRg st="3" end="3"/>
                                            </p:txEl>
                                          </p:spTgt>
                                        </p:tgtEl>
                                      </p:cBhvr>
                                      <p:to x="100000" y="100000"/>
                                    </p:animScale>
                                    <p:animScale>
                                      <p:cBhvr>
                                        <p:cTn id="65" dur="26">
                                          <p:stCondLst>
                                            <p:cond delay="1312"/>
                                          </p:stCondLst>
                                        </p:cTn>
                                        <p:tgtEl>
                                          <p:spTgt spid="8">
                                            <p:txEl>
                                              <p:pRg st="3" end="3"/>
                                            </p:txEl>
                                          </p:spTgt>
                                        </p:tgtEl>
                                      </p:cBhvr>
                                      <p:to x="100000" y="80000"/>
                                    </p:animScale>
                                    <p:animScale>
                                      <p:cBhvr>
                                        <p:cTn id="66" dur="166" decel="50000">
                                          <p:stCondLst>
                                            <p:cond delay="1338"/>
                                          </p:stCondLst>
                                        </p:cTn>
                                        <p:tgtEl>
                                          <p:spTgt spid="8">
                                            <p:txEl>
                                              <p:pRg st="3" end="3"/>
                                            </p:txEl>
                                          </p:spTgt>
                                        </p:tgtEl>
                                      </p:cBhvr>
                                      <p:to x="100000" y="100000"/>
                                    </p:animScale>
                                    <p:animScale>
                                      <p:cBhvr>
                                        <p:cTn id="67" dur="26">
                                          <p:stCondLst>
                                            <p:cond delay="1642"/>
                                          </p:stCondLst>
                                        </p:cTn>
                                        <p:tgtEl>
                                          <p:spTgt spid="8">
                                            <p:txEl>
                                              <p:pRg st="3" end="3"/>
                                            </p:txEl>
                                          </p:spTgt>
                                        </p:tgtEl>
                                      </p:cBhvr>
                                      <p:to x="100000" y="90000"/>
                                    </p:animScale>
                                    <p:animScale>
                                      <p:cBhvr>
                                        <p:cTn id="68" dur="166" decel="50000">
                                          <p:stCondLst>
                                            <p:cond delay="1668"/>
                                          </p:stCondLst>
                                        </p:cTn>
                                        <p:tgtEl>
                                          <p:spTgt spid="8">
                                            <p:txEl>
                                              <p:pRg st="3" end="3"/>
                                            </p:txEl>
                                          </p:spTgt>
                                        </p:tgtEl>
                                      </p:cBhvr>
                                      <p:to x="100000" y="100000"/>
                                    </p:animScale>
                                    <p:animScale>
                                      <p:cBhvr>
                                        <p:cTn id="69" dur="26">
                                          <p:stCondLst>
                                            <p:cond delay="1808"/>
                                          </p:stCondLst>
                                        </p:cTn>
                                        <p:tgtEl>
                                          <p:spTgt spid="8">
                                            <p:txEl>
                                              <p:pRg st="3" end="3"/>
                                            </p:txEl>
                                          </p:spTgt>
                                        </p:tgtEl>
                                      </p:cBhvr>
                                      <p:to x="100000" y="95000"/>
                                    </p:animScale>
                                    <p:animScale>
                                      <p:cBhvr>
                                        <p:cTn id="70" dur="166" decel="50000">
                                          <p:stCondLst>
                                            <p:cond delay="1834"/>
                                          </p:stCondLst>
                                        </p:cTn>
                                        <p:tgtEl>
                                          <p:spTgt spid="8">
                                            <p:txEl>
                                              <p:pRg st="3" end="3"/>
                                            </p:txEl>
                                          </p:spTgt>
                                        </p:tgtEl>
                                      </p:cBhvr>
                                      <p:to x="100000" y="100000"/>
                                    </p:animScale>
                                  </p:childTnLst>
                                </p:cTn>
                              </p:par>
                              <p:par>
                                <p:cTn id="71" presetID="26" presetClass="entr" presetSubtype="0" fill="hold" nodeType="withEffect">
                                  <p:stCondLst>
                                    <p:cond delay="0"/>
                                  </p:stCondLst>
                                  <p:childTnLst>
                                    <p:set>
                                      <p:cBhvr>
                                        <p:cTn id="72" dur="1" fill="hold">
                                          <p:stCondLst>
                                            <p:cond delay="0"/>
                                          </p:stCondLst>
                                        </p:cTn>
                                        <p:tgtEl>
                                          <p:spTgt spid="8">
                                            <p:txEl>
                                              <p:pRg st="4" end="4"/>
                                            </p:txEl>
                                          </p:spTgt>
                                        </p:tgtEl>
                                        <p:attrNameLst>
                                          <p:attrName>style.visibility</p:attrName>
                                        </p:attrNameLst>
                                      </p:cBhvr>
                                      <p:to>
                                        <p:strVal val="visible"/>
                                      </p:to>
                                    </p:set>
                                    <p:animEffect transition="in" filter="wipe(down)">
                                      <p:cBhvr>
                                        <p:cTn id="73" dur="580">
                                          <p:stCondLst>
                                            <p:cond delay="0"/>
                                          </p:stCondLst>
                                        </p:cTn>
                                        <p:tgtEl>
                                          <p:spTgt spid="8">
                                            <p:txEl>
                                              <p:pRg st="4" end="4"/>
                                            </p:txEl>
                                          </p:spTgt>
                                        </p:tgtEl>
                                      </p:cBhvr>
                                    </p:animEffect>
                                    <p:anim calcmode="lin" valueType="num">
                                      <p:cBhvr>
                                        <p:cTn id="74" dur="1822" tmFilter="0,0; 0.14,0.36; 0.43,0.73; 0.71,0.91; 1.0,1.0">
                                          <p:stCondLst>
                                            <p:cond delay="0"/>
                                          </p:stCondLst>
                                        </p:cTn>
                                        <p:tgtEl>
                                          <p:spTgt spid="8">
                                            <p:txEl>
                                              <p:pRg st="4" end="4"/>
                                            </p:txEl>
                                          </p:spTgt>
                                        </p:tgtEl>
                                        <p:attrNameLst>
                                          <p:attrName>ppt_x</p:attrName>
                                        </p:attrNameLst>
                                      </p:cBhvr>
                                      <p:tavLst>
                                        <p:tav tm="0">
                                          <p:val>
                                            <p:strVal val="#ppt_x-0.25"/>
                                          </p:val>
                                        </p:tav>
                                        <p:tav tm="100000">
                                          <p:val>
                                            <p:strVal val="#ppt_x"/>
                                          </p:val>
                                        </p:tav>
                                      </p:tavLst>
                                    </p:anim>
                                    <p:anim calcmode="lin" valueType="num">
                                      <p:cBhvr>
                                        <p:cTn id="75" dur="664" tmFilter="0.0,0.0; 0.25,0.07; 0.50,0.2; 0.75,0.467; 1.0,1.0">
                                          <p:stCondLst>
                                            <p:cond delay="0"/>
                                          </p:stCondLst>
                                        </p:cTn>
                                        <p:tgtEl>
                                          <p:spTgt spid="8">
                                            <p:txEl>
                                              <p:pRg st="4" end="4"/>
                                            </p:txEl>
                                          </p:spTgt>
                                        </p:tgtEl>
                                        <p:attrNameLst>
                                          <p:attrName>ppt_y</p:attrName>
                                        </p:attrNameLst>
                                      </p:cBhvr>
                                      <p:tavLst>
                                        <p:tav tm="0" fmla="#ppt_y-sin(pi*$)/3">
                                          <p:val>
                                            <p:fltVal val="0.5"/>
                                          </p:val>
                                        </p:tav>
                                        <p:tav tm="100000">
                                          <p:val>
                                            <p:fltVal val="1"/>
                                          </p:val>
                                        </p:tav>
                                      </p:tavLst>
                                    </p:anim>
                                    <p:anim calcmode="lin" valueType="num">
                                      <p:cBhvr>
                                        <p:cTn id="76" dur="664" tmFilter="0, 0; 0.125,0.2665; 0.25,0.4; 0.375,0.465; 0.5,0.5;  0.625,0.535; 0.75,0.6; 0.875,0.7335; 1,1">
                                          <p:stCondLst>
                                            <p:cond delay="664"/>
                                          </p:stCondLst>
                                        </p:cTn>
                                        <p:tgtEl>
                                          <p:spTgt spid="8">
                                            <p:txEl>
                                              <p:pRg st="4" end="4"/>
                                            </p:txEl>
                                          </p:spTgt>
                                        </p:tgtEl>
                                        <p:attrNameLst>
                                          <p:attrName>ppt_y</p:attrName>
                                        </p:attrNameLst>
                                      </p:cBhvr>
                                      <p:tavLst>
                                        <p:tav tm="0" fmla="#ppt_y-sin(pi*$)/9">
                                          <p:val>
                                            <p:fltVal val="0"/>
                                          </p:val>
                                        </p:tav>
                                        <p:tav tm="100000">
                                          <p:val>
                                            <p:fltVal val="1"/>
                                          </p:val>
                                        </p:tav>
                                      </p:tavLst>
                                    </p:anim>
                                    <p:anim calcmode="lin" valueType="num">
                                      <p:cBhvr>
                                        <p:cTn id="77" dur="332" tmFilter="0, 0; 0.125,0.2665; 0.25,0.4; 0.375,0.465; 0.5,0.5;  0.625,0.535; 0.75,0.6; 0.875,0.7335; 1,1">
                                          <p:stCondLst>
                                            <p:cond delay="1324"/>
                                          </p:stCondLst>
                                        </p:cTn>
                                        <p:tgtEl>
                                          <p:spTgt spid="8">
                                            <p:txEl>
                                              <p:pRg st="4" end="4"/>
                                            </p:txEl>
                                          </p:spTgt>
                                        </p:tgtEl>
                                        <p:attrNameLst>
                                          <p:attrName>ppt_y</p:attrName>
                                        </p:attrNameLst>
                                      </p:cBhvr>
                                      <p:tavLst>
                                        <p:tav tm="0" fmla="#ppt_y-sin(pi*$)/27">
                                          <p:val>
                                            <p:fltVal val="0"/>
                                          </p:val>
                                        </p:tav>
                                        <p:tav tm="100000">
                                          <p:val>
                                            <p:fltVal val="1"/>
                                          </p:val>
                                        </p:tav>
                                      </p:tavLst>
                                    </p:anim>
                                    <p:anim calcmode="lin" valueType="num">
                                      <p:cBhvr>
                                        <p:cTn id="78" dur="164" tmFilter="0, 0; 0.125,0.2665; 0.25,0.4; 0.375,0.465; 0.5,0.5;  0.625,0.535; 0.75,0.6; 0.875,0.7335; 1,1">
                                          <p:stCondLst>
                                            <p:cond delay="1656"/>
                                          </p:stCondLst>
                                        </p:cTn>
                                        <p:tgtEl>
                                          <p:spTgt spid="8">
                                            <p:txEl>
                                              <p:pRg st="4" end="4"/>
                                            </p:txEl>
                                          </p:spTgt>
                                        </p:tgtEl>
                                        <p:attrNameLst>
                                          <p:attrName>ppt_y</p:attrName>
                                        </p:attrNameLst>
                                      </p:cBhvr>
                                      <p:tavLst>
                                        <p:tav tm="0" fmla="#ppt_y-sin(pi*$)/81">
                                          <p:val>
                                            <p:fltVal val="0"/>
                                          </p:val>
                                        </p:tav>
                                        <p:tav tm="100000">
                                          <p:val>
                                            <p:fltVal val="1"/>
                                          </p:val>
                                        </p:tav>
                                      </p:tavLst>
                                    </p:anim>
                                    <p:animScale>
                                      <p:cBhvr>
                                        <p:cTn id="79" dur="26">
                                          <p:stCondLst>
                                            <p:cond delay="650"/>
                                          </p:stCondLst>
                                        </p:cTn>
                                        <p:tgtEl>
                                          <p:spTgt spid="8">
                                            <p:txEl>
                                              <p:pRg st="4" end="4"/>
                                            </p:txEl>
                                          </p:spTgt>
                                        </p:tgtEl>
                                      </p:cBhvr>
                                      <p:to x="100000" y="60000"/>
                                    </p:animScale>
                                    <p:animScale>
                                      <p:cBhvr>
                                        <p:cTn id="80" dur="166" decel="50000">
                                          <p:stCondLst>
                                            <p:cond delay="676"/>
                                          </p:stCondLst>
                                        </p:cTn>
                                        <p:tgtEl>
                                          <p:spTgt spid="8">
                                            <p:txEl>
                                              <p:pRg st="4" end="4"/>
                                            </p:txEl>
                                          </p:spTgt>
                                        </p:tgtEl>
                                      </p:cBhvr>
                                      <p:to x="100000" y="100000"/>
                                    </p:animScale>
                                    <p:animScale>
                                      <p:cBhvr>
                                        <p:cTn id="81" dur="26">
                                          <p:stCondLst>
                                            <p:cond delay="1312"/>
                                          </p:stCondLst>
                                        </p:cTn>
                                        <p:tgtEl>
                                          <p:spTgt spid="8">
                                            <p:txEl>
                                              <p:pRg st="4" end="4"/>
                                            </p:txEl>
                                          </p:spTgt>
                                        </p:tgtEl>
                                      </p:cBhvr>
                                      <p:to x="100000" y="80000"/>
                                    </p:animScale>
                                    <p:animScale>
                                      <p:cBhvr>
                                        <p:cTn id="82" dur="166" decel="50000">
                                          <p:stCondLst>
                                            <p:cond delay="1338"/>
                                          </p:stCondLst>
                                        </p:cTn>
                                        <p:tgtEl>
                                          <p:spTgt spid="8">
                                            <p:txEl>
                                              <p:pRg st="4" end="4"/>
                                            </p:txEl>
                                          </p:spTgt>
                                        </p:tgtEl>
                                      </p:cBhvr>
                                      <p:to x="100000" y="100000"/>
                                    </p:animScale>
                                    <p:animScale>
                                      <p:cBhvr>
                                        <p:cTn id="83" dur="26">
                                          <p:stCondLst>
                                            <p:cond delay="1642"/>
                                          </p:stCondLst>
                                        </p:cTn>
                                        <p:tgtEl>
                                          <p:spTgt spid="8">
                                            <p:txEl>
                                              <p:pRg st="4" end="4"/>
                                            </p:txEl>
                                          </p:spTgt>
                                        </p:tgtEl>
                                      </p:cBhvr>
                                      <p:to x="100000" y="90000"/>
                                    </p:animScale>
                                    <p:animScale>
                                      <p:cBhvr>
                                        <p:cTn id="84" dur="166" decel="50000">
                                          <p:stCondLst>
                                            <p:cond delay="1668"/>
                                          </p:stCondLst>
                                        </p:cTn>
                                        <p:tgtEl>
                                          <p:spTgt spid="8">
                                            <p:txEl>
                                              <p:pRg st="4" end="4"/>
                                            </p:txEl>
                                          </p:spTgt>
                                        </p:tgtEl>
                                      </p:cBhvr>
                                      <p:to x="100000" y="100000"/>
                                    </p:animScale>
                                    <p:animScale>
                                      <p:cBhvr>
                                        <p:cTn id="85" dur="26">
                                          <p:stCondLst>
                                            <p:cond delay="1808"/>
                                          </p:stCondLst>
                                        </p:cTn>
                                        <p:tgtEl>
                                          <p:spTgt spid="8">
                                            <p:txEl>
                                              <p:pRg st="4" end="4"/>
                                            </p:txEl>
                                          </p:spTgt>
                                        </p:tgtEl>
                                      </p:cBhvr>
                                      <p:to x="100000" y="95000"/>
                                    </p:animScale>
                                    <p:animScale>
                                      <p:cBhvr>
                                        <p:cTn id="86" dur="166" decel="50000">
                                          <p:stCondLst>
                                            <p:cond delay="1834"/>
                                          </p:stCondLst>
                                        </p:cTn>
                                        <p:tgtEl>
                                          <p:spTgt spid="8">
                                            <p:txEl>
                                              <p:pRg st="4" end="4"/>
                                            </p:txEl>
                                          </p:spTgt>
                                        </p:tgtEl>
                                      </p:cBhvr>
                                      <p:to x="100000" y="100000"/>
                                    </p:animScale>
                                  </p:childTnLst>
                                </p:cTn>
                              </p:par>
                              <p:par>
                                <p:cTn id="87" presetID="26" presetClass="entr" presetSubtype="0" fill="hold" nodeType="withEffect">
                                  <p:stCondLst>
                                    <p:cond delay="0"/>
                                  </p:stCondLst>
                                  <p:childTnLst>
                                    <p:set>
                                      <p:cBhvr>
                                        <p:cTn id="88" dur="1" fill="hold">
                                          <p:stCondLst>
                                            <p:cond delay="0"/>
                                          </p:stCondLst>
                                        </p:cTn>
                                        <p:tgtEl>
                                          <p:spTgt spid="8">
                                            <p:txEl>
                                              <p:pRg st="5" end="5"/>
                                            </p:txEl>
                                          </p:spTgt>
                                        </p:tgtEl>
                                        <p:attrNameLst>
                                          <p:attrName>style.visibility</p:attrName>
                                        </p:attrNameLst>
                                      </p:cBhvr>
                                      <p:to>
                                        <p:strVal val="visible"/>
                                      </p:to>
                                    </p:set>
                                    <p:animEffect transition="in" filter="wipe(down)">
                                      <p:cBhvr>
                                        <p:cTn id="89" dur="580">
                                          <p:stCondLst>
                                            <p:cond delay="0"/>
                                          </p:stCondLst>
                                        </p:cTn>
                                        <p:tgtEl>
                                          <p:spTgt spid="8">
                                            <p:txEl>
                                              <p:pRg st="5" end="5"/>
                                            </p:txEl>
                                          </p:spTgt>
                                        </p:tgtEl>
                                      </p:cBhvr>
                                    </p:animEffect>
                                    <p:anim calcmode="lin" valueType="num">
                                      <p:cBhvr>
                                        <p:cTn id="90" dur="1822" tmFilter="0,0; 0.14,0.36; 0.43,0.73; 0.71,0.91; 1.0,1.0">
                                          <p:stCondLst>
                                            <p:cond delay="0"/>
                                          </p:stCondLst>
                                        </p:cTn>
                                        <p:tgtEl>
                                          <p:spTgt spid="8">
                                            <p:txEl>
                                              <p:pRg st="5" end="5"/>
                                            </p:txEl>
                                          </p:spTgt>
                                        </p:tgtEl>
                                        <p:attrNameLst>
                                          <p:attrName>ppt_x</p:attrName>
                                        </p:attrNameLst>
                                      </p:cBhvr>
                                      <p:tavLst>
                                        <p:tav tm="0">
                                          <p:val>
                                            <p:strVal val="#ppt_x-0.25"/>
                                          </p:val>
                                        </p:tav>
                                        <p:tav tm="100000">
                                          <p:val>
                                            <p:strVal val="#ppt_x"/>
                                          </p:val>
                                        </p:tav>
                                      </p:tavLst>
                                    </p:anim>
                                    <p:anim calcmode="lin" valueType="num">
                                      <p:cBhvr>
                                        <p:cTn id="91" dur="664" tmFilter="0.0,0.0; 0.25,0.07; 0.50,0.2; 0.75,0.467; 1.0,1.0">
                                          <p:stCondLst>
                                            <p:cond delay="0"/>
                                          </p:stCondLst>
                                        </p:cTn>
                                        <p:tgtEl>
                                          <p:spTgt spid="8">
                                            <p:txEl>
                                              <p:pRg st="5" end="5"/>
                                            </p:txEl>
                                          </p:spTgt>
                                        </p:tgtEl>
                                        <p:attrNameLst>
                                          <p:attrName>ppt_y</p:attrName>
                                        </p:attrNameLst>
                                      </p:cBhvr>
                                      <p:tavLst>
                                        <p:tav tm="0" fmla="#ppt_y-sin(pi*$)/3">
                                          <p:val>
                                            <p:fltVal val="0.5"/>
                                          </p:val>
                                        </p:tav>
                                        <p:tav tm="100000">
                                          <p:val>
                                            <p:fltVal val="1"/>
                                          </p:val>
                                        </p:tav>
                                      </p:tavLst>
                                    </p:anim>
                                    <p:anim calcmode="lin" valueType="num">
                                      <p:cBhvr>
                                        <p:cTn id="92" dur="664" tmFilter="0, 0; 0.125,0.2665; 0.25,0.4; 0.375,0.465; 0.5,0.5;  0.625,0.535; 0.75,0.6; 0.875,0.7335; 1,1">
                                          <p:stCondLst>
                                            <p:cond delay="664"/>
                                          </p:stCondLst>
                                        </p:cTn>
                                        <p:tgtEl>
                                          <p:spTgt spid="8">
                                            <p:txEl>
                                              <p:pRg st="5" end="5"/>
                                            </p:txEl>
                                          </p:spTgt>
                                        </p:tgtEl>
                                        <p:attrNameLst>
                                          <p:attrName>ppt_y</p:attrName>
                                        </p:attrNameLst>
                                      </p:cBhvr>
                                      <p:tavLst>
                                        <p:tav tm="0" fmla="#ppt_y-sin(pi*$)/9">
                                          <p:val>
                                            <p:fltVal val="0"/>
                                          </p:val>
                                        </p:tav>
                                        <p:tav tm="100000">
                                          <p:val>
                                            <p:fltVal val="1"/>
                                          </p:val>
                                        </p:tav>
                                      </p:tavLst>
                                    </p:anim>
                                    <p:anim calcmode="lin" valueType="num">
                                      <p:cBhvr>
                                        <p:cTn id="93" dur="332" tmFilter="0, 0; 0.125,0.2665; 0.25,0.4; 0.375,0.465; 0.5,0.5;  0.625,0.535; 0.75,0.6; 0.875,0.7335; 1,1">
                                          <p:stCondLst>
                                            <p:cond delay="1324"/>
                                          </p:stCondLst>
                                        </p:cTn>
                                        <p:tgtEl>
                                          <p:spTgt spid="8">
                                            <p:txEl>
                                              <p:pRg st="5" end="5"/>
                                            </p:txEl>
                                          </p:spTgt>
                                        </p:tgtEl>
                                        <p:attrNameLst>
                                          <p:attrName>ppt_y</p:attrName>
                                        </p:attrNameLst>
                                      </p:cBhvr>
                                      <p:tavLst>
                                        <p:tav tm="0" fmla="#ppt_y-sin(pi*$)/27">
                                          <p:val>
                                            <p:fltVal val="0"/>
                                          </p:val>
                                        </p:tav>
                                        <p:tav tm="100000">
                                          <p:val>
                                            <p:fltVal val="1"/>
                                          </p:val>
                                        </p:tav>
                                      </p:tavLst>
                                    </p:anim>
                                    <p:anim calcmode="lin" valueType="num">
                                      <p:cBhvr>
                                        <p:cTn id="94" dur="164" tmFilter="0, 0; 0.125,0.2665; 0.25,0.4; 0.375,0.465; 0.5,0.5;  0.625,0.535; 0.75,0.6; 0.875,0.7335; 1,1">
                                          <p:stCondLst>
                                            <p:cond delay="1656"/>
                                          </p:stCondLst>
                                        </p:cTn>
                                        <p:tgtEl>
                                          <p:spTgt spid="8">
                                            <p:txEl>
                                              <p:pRg st="5" end="5"/>
                                            </p:txEl>
                                          </p:spTgt>
                                        </p:tgtEl>
                                        <p:attrNameLst>
                                          <p:attrName>ppt_y</p:attrName>
                                        </p:attrNameLst>
                                      </p:cBhvr>
                                      <p:tavLst>
                                        <p:tav tm="0" fmla="#ppt_y-sin(pi*$)/81">
                                          <p:val>
                                            <p:fltVal val="0"/>
                                          </p:val>
                                        </p:tav>
                                        <p:tav tm="100000">
                                          <p:val>
                                            <p:fltVal val="1"/>
                                          </p:val>
                                        </p:tav>
                                      </p:tavLst>
                                    </p:anim>
                                    <p:animScale>
                                      <p:cBhvr>
                                        <p:cTn id="95" dur="26">
                                          <p:stCondLst>
                                            <p:cond delay="650"/>
                                          </p:stCondLst>
                                        </p:cTn>
                                        <p:tgtEl>
                                          <p:spTgt spid="8">
                                            <p:txEl>
                                              <p:pRg st="5" end="5"/>
                                            </p:txEl>
                                          </p:spTgt>
                                        </p:tgtEl>
                                      </p:cBhvr>
                                      <p:to x="100000" y="60000"/>
                                    </p:animScale>
                                    <p:animScale>
                                      <p:cBhvr>
                                        <p:cTn id="96" dur="166" decel="50000">
                                          <p:stCondLst>
                                            <p:cond delay="676"/>
                                          </p:stCondLst>
                                        </p:cTn>
                                        <p:tgtEl>
                                          <p:spTgt spid="8">
                                            <p:txEl>
                                              <p:pRg st="5" end="5"/>
                                            </p:txEl>
                                          </p:spTgt>
                                        </p:tgtEl>
                                      </p:cBhvr>
                                      <p:to x="100000" y="100000"/>
                                    </p:animScale>
                                    <p:animScale>
                                      <p:cBhvr>
                                        <p:cTn id="97" dur="26">
                                          <p:stCondLst>
                                            <p:cond delay="1312"/>
                                          </p:stCondLst>
                                        </p:cTn>
                                        <p:tgtEl>
                                          <p:spTgt spid="8">
                                            <p:txEl>
                                              <p:pRg st="5" end="5"/>
                                            </p:txEl>
                                          </p:spTgt>
                                        </p:tgtEl>
                                      </p:cBhvr>
                                      <p:to x="100000" y="80000"/>
                                    </p:animScale>
                                    <p:animScale>
                                      <p:cBhvr>
                                        <p:cTn id="98" dur="166" decel="50000">
                                          <p:stCondLst>
                                            <p:cond delay="1338"/>
                                          </p:stCondLst>
                                        </p:cTn>
                                        <p:tgtEl>
                                          <p:spTgt spid="8">
                                            <p:txEl>
                                              <p:pRg st="5" end="5"/>
                                            </p:txEl>
                                          </p:spTgt>
                                        </p:tgtEl>
                                      </p:cBhvr>
                                      <p:to x="100000" y="100000"/>
                                    </p:animScale>
                                    <p:animScale>
                                      <p:cBhvr>
                                        <p:cTn id="99" dur="26">
                                          <p:stCondLst>
                                            <p:cond delay="1642"/>
                                          </p:stCondLst>
                                        </p:cTn>
                                        <p:tgtEl>
                                          <p:spTgt spid="8">
                                            <p:txEl>
                                              <p:pRg st="5" end="5"/>
                                            </p:txEl>
                                          </p:spTgt>
                                        </p:tgtEl>
                                      </p:cBhvr>
                                      <p:to x="100000" y="90000"/>
                                    </p:animScale>
                                    <p:animScale>
                                      <p:cBhvr>
                                        <p:cTn id="100" dur="166" decel="50000">
                                          <p:stCondLst>
                                            <p:cond delay="1668"/>
                                          </p:stCondLst>
                                        </p:cTn>
                                        <p:tgtEl>
                                          <p:spTgt spid="8">
                                            <p:txEl>
                                              <p:pRg st="5" end="5"/>
                                            </p:txEl>
                                          </p:spTgt>
                                        </p:tgtEl>
                                      </p:cBhvr>
                                      <p:to x="100000" y="100000"/>
                                    </p:animScale>
                                    <p:animScale>
                                      <p:cBhvr>
                                        <p:cTn id="101" dur="26">
                                          <p:stCondLst>
                                            <p:cond delay="1808"/>
                                          </p:stCondLst>
                                        </p:cTn>
                                        <p:tgtEl>
                                          <p:spTgt spid="8">
                                            <p:txEl>
                                              <p:pRg st="5" end="5"/>
                                            </p:txEl>
                                          </p:spTgt>
                                        </p:tgtEl>
                                      </p:cBhvr>
                                      <p:to x="100000" y="95000"/>
                                    </p:animScale>
                                    <p:animScale>
                                      <p:cBhvr>
                                        <p:cTn id="102" dur="166" decel="50000">
                                          <p:stCondLst>
                                            <p:cond delay="1834"/>
                                          </p:stCondLst>
                                        </p:cTn>
                                        <p:tgtEl>
                                          <p:spTgt spid="8">
                                            <p:txEl>
                                              <p:pRg st="5" end="5"/>
                                            </p:txEl>
                                          </p:spTgt>
                                        </p:tgtEl>
                                      </p:cBhvr>
                                      <p:to x="100000" y="100000"/>
                                    </p:animScale>
                                  </p:childTnLst>
                                </p:cTn>
                              </p:par>
                              <p:par>
                                <p:cTn id="103" presetID="26" presetClass="entr" presetSubtype="0" fill="hold" nodeType="withEffect">
                                  <p:stCondLst>
                                    <p:cond delay="0"/>
                                  </p:stCondLst>
                                  <p:childTnLst>
                                    <p:set>
                                      <p:cBhvr>
                                        <p:cTn id="104" dur="1" fill="hold">
                                          <p:stCondLst>
                                            <p:cond delay="0"/>
                                          </p:stCondLst>
                                        </p:cTn>
                                        <p:tgtEl>
                                          <p:spTgt spid="8">
                                            <p:txEl>
                                              <p:pRg st="6" end="6"/>
                                            </p:txEl>
                                          </p:spTgt>
                                        </p:tgtEl>
                                        <p:attrNameLst>
                                          <p:attrName>style.visibility</p:attrName>
                                        </p:attrNameLst>
                                      </p:cBhvr>
                                      <p:to>
                                        <p:strVal val="visible"/>
                                      </p:to>
                                    </p:set>
                                    <p:animEffect transition="in" filter="wipe(down)">
                                      <p:cBhvr>
                                        <p:cTn id="105" dur="580">
                                          <p:stCondLst>
                                            <p:cond delay="0"/>
                                          </p:stCondLst>
                                        </p:cTn>
                                        <p:tgtEl>
                                          <p:spTgt spid="8">
                                            <p:txEl>
                                              <p:pRg st="6" end="6"/>
                                            </p:txEl>
                                          </p:spTgt>
                                        </p:tgtEl>
                                      </p:cBhvr>
                                    </p:animEffect>
                                    <p:anim calcmode="lin" valueType="num">
                                      <p:cBhvr>
                                        <p:cTn id="106" dur="1822" tmFilter="0,0; 0.14,0.36; 0.43,0.73; 0.71,0.91; 1.0,1.0">
                                          <p:stCondLst>
                                            <p:cond delay="0"/>
                                          </p:stCondLst>
                                        </p:cTn>
                                        <p:tgtEl>
                                          <p:spTgt spid="8">
                                            <p:txEl>
                                              <p:pRg st="6" end="6"/>
                                            </p:txEl>
                                          </p:spTgt>
                                        </p:tgtEl>
                                        <p:attrNameLst>
                                          <p:attrName>ppt_x</p:attrName>
                                        </p:attrNameLst>
                                      </p:cBhvr>
                                      <p:tavLst>
                                        <p:tav tm="0">
                                          <p:val>
                                            <p:strVal val="#ppt_x-0.25"/>
                                          </p:val>
                                        </p:tav>
                                        <p:tav tm="100000">
                                          <p:val>
                                            <p:strVal val="#ppt_x"/>
                                          </p:val>
                                        </p:tav>
                                      </p:tavLst>
                                    </p:anim>
                                    <p:anim calcmode="lin" valueType="num">
                                      <p:cBhvr>
                                        <p:cTn id="107" dur="664" tmFilter="0.0,0.0; 0.25,0.07; 0.50,0.2; 0.75,0.467; 1.0,1.0">
                                          <p:stCondLst>
                                            <p:cond delay="0"/>
                                          </p:stCondLst>
                                        </p:cTn>
                                        <p:tgtEl>
                                          <p:spTgt spid="8">
                                            <p:txEl>
                                              <p:pRg st="6" end="6"/>
                                            </p:txEl>
                                          </p:spTgt>
                                        </p:tgtEl>
                                        <p:attrNameLst>
                                          <p:attrName>ppt_y</p:attrName>
                                        </p:attrNameLst>
                                      </p:cBhvr>
                                      <p:tavLst>
                                        <p:tav tm="0" fmla="#ppt_y-sin(pi*$)/3">
                                          <p:val>
                                            <p:fltVal val="0.5"/>
                                          </p:val>
                                        </p:tav>
                                        <p:tav tm="100000">
                                          <p:val>
                                            <p:fltVal val="1"/>
                                          </p:val>
                                        </p:tav>
                                      </p:tavLst>
                                    </p:anim>
                                    <p:anim calcmode="lin" valueType="num">
                                      <p:cBhvr>
                                        <p:cTn id="108" dur="664" tmFilter="0, 0; 0.125,0.2665; 0.25,0.4; 0.375,0.465; 0.5,0.5;  0.625,0.535; 0.75,0.6; 0.875,0.7335; 1,1">
                                          <p:stCondLst>
                                            <p:cond delay="664"/>
                                          </p:stCondLst>
                                        </p:cTn>
                                        <p:tgtEl>
                                          <p:spTgt spid="8">
                                            <p:txEl>
                                              <p:pRg st="6" end="6"/>
                                            </p:txEl>
                                          </p:spTgt>
                                        </p:tgtEl>
                                        <p:attrNameLst>
                                          <p:attrName>ppt_y</p:attrName>
                                        </p:attrNameLst>
                                      </p:cBhvr>
                                      <p:tavLst>
                                        <p:tav tm="0" fmla="#ppt_y-sin(pi*$)/9">
                                          <p:val>
                                            <p:fltVal val="0"/>
                                          </p:val>
                                        </p:tav>
                                        <p:tav tm="100000">
                                          <p:val>
                                            <p:fltVal val="1"/>
                                          </p:val>
                                        </p:tav>
                                      </p:tavLst>
                                    </p:anim>
                                    <p:anim calcmode="lin" valueType="num">
                                      <p:cBhvr>
                                        <p:cTn id="109" dur="332" tmFilter="0, 0; 0.125,0.2665; 0.25,0.4; 0.375,0.465; 0.5,0.5;  0.625,0.535; 0.75,0.6; 0.875,0.7335; 1,1">
                                          <p:stCondLst>
                                            <p:cond delay="1324"/>
                                          </p:stCondLst>
                                        </p:cTn>
                                        <p:tgtEl>
                                          <p:spTgt spid="8">
                                            <p:txEl>
                                              <p:pRg st="6" end="6"/>
                                            </p:txEl>
                                          </p:spTgt>
                                        </p:tgtEl>
                                        <p:attrNameLst>
                                          <p:attrName>ppt_y</p:attrName>
                                        </p:attrNameLst>
                                      </p:cBhvr>
                                      <p:tavLst>
                                        <p:tav tm="0" fmla="#ppt_y-sin(pi*$)/27">
                                          <p:val>
                                            <p:fltVal val="0"/>
                                          </p:val>
                                        </p:tav>
                                        <p:tav tm="100000">
                                          <p:val>
                                            <p:fltVal val="1"/>
                                          </p:val>
                                        </p:tav>
                                      </p:tavLst>
                                    </p:anim>
                                    <p:anim calcmode="lin" valueType="num">
                                      <p:cBhvr>
                                        <p:cTn id="110" dur="164" tmFilter="0, 0; 0.125,0.2665; 0.25,0.4; 0.375,0.465; 0.5,0.5;  0.625,0.535; 0.75,0.6; 0.875,0.7335; 1,1">
                                          <p:stCondLst>
                                            <p:cond delay="1656"/>
                                          </p:stCondLst>
                                        </p:cTn>
                                        <p:tgtEl>
                                          <p:spTgt spid="8">
                                            <p:txEl>
                                              <p:pRg st="6" end="6"/>
                                            </p:txEl>
                                          </p:spTgt>
                                        </p:tgtEl>
                                        <p:attrNameLst>
                                          <p:attrName>ppt_y</p:attrName>
                                        </p:attrNameLst>
                                      </p:cBhvr>
                                      <p:tavLst>
                                        <p:tav tm="0" fmla="#ppt_y-sin(pi*$)/81">
                                          <p:val>
                                            <p:fltVal val="0"/>
                                          </p:val>
                                        </p:tav>
                                        <p:tav tm="100000">
                                          <p:val>
                                            <p:fltVal val="1"/>
                                          </p:val>
                                        </p:tav>
                                      </p:tavLst>
                                    </p:anim>
                                    <p:animScale>
                                      <p:cBhvr>
                                        <p:cTn id="111" dur="26">
                                          <p:stCondLst>
                                            <p:cond delay="650"/>
                                          </p:stCondLst>
                                        </p:cTn>
                                        <p:tgtEl>
                                          <p:spTgt spid="8">
                                            <p:txEl>
                                              <p:pRg st="6" end="6"/>
                                            </p:txEl>
                                          </p:spTgt>
                                        </p:tgtEl>
                                      </p:cBhvr>
                                      <p:to x="100000" y="60000"/>
                                    </p:animScale>
                                    <p:animScale>
                                      <p:cBhvr>
                                        <p:cTn id="112" dur="166" decel="50000">
                                          <p:stCondLst>
                                            <p:cond delay="676"/>
                                          </p:stCondLst>
                                        </p:cTn>
                                        <p:tgtEl>
                                          <p:spTgt spid="8">
                                            <p:txEl>
                                              <p:pRg st="6" end="6"/>
                                            </p:txEl>
                                          </p:spTgt>
                                        </p:tgtEl>
                                      </p:cBhvr>
                                      <p:to x="100000" y="100000"/>
                                    </p:animScale>
                                    <p:animScale>
                                      <p:cBhvr>
                                        <p:cTn id="113" dur="26">
                                          <p:stCondLst>
                                            <p:cond delay="1312"/>
                                          </p:stCondLst>
                                        </p:cTn>
                                        <p:tgtEl>
                                          <p:spTgt spid="8">
                                            <p:txEl>
                                              <p:pRg st="6" end="6"/>
                                            </p:txEl>
                                          </p:spTgt>
                                        </p:tgtEl>
                                      </p:cBhvr>
                                      <p:to x="100000" y="80000"/>
                                    </p:animScale>
                                    <p:animScale>
                                      <p:cBhvr>
                                        <p:cTn id="114" dur="166" decel="50000">
                                          <p:stCondLst>
                                            <p:cond delay="1338"/>
                                          </p:stCondLst>
                                        </p:cTn>
                                        <p:tgtEl>
                                          <p:spTgt spid="8">
                                            <p:txEl>
                                              <p:pRg st="6" end="6"/>
                                            </p:txEl>
                                          </p:spTgt>
                                        </p:tgtEl>
                                      </p:cBhvr>
                                      <p:to x="100000" y="100000"/>
                                    </p:animScale>
                                    <p:animScale>
                                      <p:cBhvr>
                                        <p:cTn id="115" dur="26">
                                          <p:stCondLst>
                                            <p:cond delay="1642"/>
                                          </p:stCondLst>
                                        </p:cTn>
                                        <p:tgtEl>
                                          <p:spTgt spid="8">
                                            <p:txEl>
                                              <p:pRg st="6" end="6"/>
                                            </p:txEl>
                                          </p:spTgt>
                                        </p:tgtEl>
                                      </p:cBhvr>
                                      <p:to x="100000" y="90000"/>
                                    </p:animScale>
                                    <p:animScale>
                                      <p:cBhvr>
                                        <p:cTn id="116" dur="166" decel="50000">
                                          <p:stCondLst>
                                            <p:cond delay="1668"/>
                                          </p:stCondLst>
                                        </p:cTn>
                                        <p:tgtEl>
                                          <p:spTgt spid="8">
                                            <p:txEl>
                                              <p:pRg st="6" end="6"/>
                                            </p:txEl>
                                          </p:spTgt>
                                        </p:tgtEl>
                                      </p:cBhvr>
                                      <p:to x="100000" y="100000"/>
                                    </p:animScale>
                                    <p:animScale>
                                      <p:cBhvr>
                                        <p:cTn id="117" dur="26">
                                          <p:stCondLst>
                                            <p:cond delay="1808"/>
                                          </p:stCondLst>
                                        </p:cTn>
                                        <p:tgtEl>
                                          <p:spTgt spid="8">
                                            <p:txEl>
                                              <p:pRg st="6" end="6"/>
                                            </p:txEl>
                                          </p:spTgt>
                                        </p:tgtEl>
                                      </p:cBhvr>
                                      <p:to x="100000" y="95000"/>
                                    </p:animScale>
                                    <p:animScale>
                                      <p:cBhvr>
                                        <p:cTn id="118" dur="166" decel="50000">
                                          <p:stCondLst>
                                            <p:cond delay="1834"/>
                                          </p:stCondLst>
                                        </p:cTn>
                                        <p:tgtEl>
                                          <p:spTgt spid="8">
                                            <p:txEl>
                                              <p:pRg st="6" end="6"/>
                                            </p:txEl>
                                          </p:spTgt>
                                        </p:tgtEl>
                                      </p:cBhvr>
                                      <p:to x="100000" y="100000"/>
                                    </p:animScale>
                                  </p:childTnLst>
                                </p:cTn>
                              </p:par>
                            </p:childTnLst>
                          </p:cTn>
                        </p:par>
                      </p:childTnLst>
                    </p:cTn>
                  </p:par>
                  <p:par>
                    <p:cTn id="119" fill="hold">
                      <p:stCondLst>
                        <p:cond delay="indefinite"/>
                      </p:stCondLst>
                      <p:childTnLst>
                        <p:par>
                          <p:cTn id="120" fill="hold">
                            <p:stCondLst>
                              <p:cond delay="0"/>
                            </p:stCondLst>
                            <p:childTnLst>
                              <p:par>
                                <p:cTn id="121" presetID="26" presetClass="entr" presetSubtype="0" fill="hold" grpId="0" nodeType="clickEffect">
                                  <p:stCondLst>
                                    <p:cond delay="0"/>
                                  </p:stCondLst>
                                  <p:childTnLst>
                                    <p:set>
                                      <p:cBhvr>
                                        <p:cTn id="122" dur="1" fill="hold">
                                          <p:stCondLst>
                                            <p:cond delay="0"/>
                                          </p:stCondLst>
                                        </p:cTn>
                                        <p:tgtEl>
                                          <p:spTgt spid="9"/>
                                        </p:tgtEl>
                                        <p:attrNameLst>
                                          <p:attrName>style.visibility</p:attrName>
                                        </p:attrNameLst>
                                      </p:cBhvr>
                                      <p:to>
                                        <p:strVal val="visible"/>
                                      </p:to>
                                    </p:set>
                                    <p:animEffect transition="in" filter="wipe(down)">
                                      <p:cBhvr>
                                        <p:cTn id="123" dur="580">
                                          <p:stCondLst>
                                            <p:cond delay="0"/>
                                          </p:stCondLst>
                                        </p:cTn>
                                        <p:tgtEl>
                                          <p:spTgt spid="9"/>
                                        </p:tgtEl>
                                      </p:cBhvr>
                                    </p:animEffect>
                                    <p:anim calcmode="lin" valueType="num">
                                      <p:cBhvr>
                                        <p:cTn id="124"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25"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26"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27"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8"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29" dur="26">
                                          <p:stCondLst>
                                            <p:cond delay="650"/>
                                          </p:stCondLst>
                                        </p:cTn>
                                        <p:tgtEl>
                                          <p:spTgt spid="9"/>
                                        </p:tgtEl>
                                      </p:cBhvr>
                                      <p:to x="100000" y="60000"/>
                                    </p:animScale>
                                    <p:animScale>
                                      <p:cBhvr>
                                        <p:cTn id="130" dur="166" decel="50000">
                                          <p:stCondLst>
                                            <p:cond delay="676"/>
                                          </p:stCondLst>
                                        </p:cTn>
                                        <p:tgtEl>
                                          <p:spTgt spid="9"/>
                                        </p:tgtEl>
                                      </p:cBhvr>
                                      <p:to x="100000" y="100000"/>
                                    </p:animScale>
                                    <p:animScale>
                                      <p:cBhvr>
                                        <p:cTn id="131" dur="26">
                                          <p:stCondLst>
                                            <p:cond delay="1312"/>
                                          </p:stCondLst>
                                        </p:cTn>
                                        <p:tgtEl>
                                          <p:spTgt spid="9"/>
                                        </p:tgtEl>
                                      </p:cBhvr>
                                      <p:to x="100000" y="80000"/>
                                    </p:animScale>
                                    <p:animScale>
                                      <p:cBhvr>
                                        <p:cTn id="132" dur="166" decel="50000">
                                          <p:stCondLst>
                                            <p:cond delay="1338"/>
                                          </p:stCondLst>
                                        </p:cTn>
                                        <p:tgtEl>
                                          <p:spTgt spid="9"/>
                                        </p:tgtEl>
                                      </p:cBhvr>
                                      <p:to x="100000" y="100000"/>
                                    </p:animScale>
                                    <p:animScale>
                                      <p:cBhvr>
                                        <p:cTn id="133" dur="26">
                                          <p:stCondLst>
                                            <p:cond delay="1642"/>
                                          </p:stCondLst>
                                        </p:cTn>
                                        <p:tgtEl>
                                          <p:spTgt spid="9"/>
                                        </p:tgtEl>
                                      </p:cBhvr>
                                      <p:to x="100000" y="90000"/>
                                    </p:animScale>
                                    <p:animScale>
                                      <p:cBhvr>
                                        <p:cTn id="134" dur="166" decel="50000">
                                          <p:stCondLst>
                                            <p:cond delay="1668"/>
                                          </p:stCondLst>
                                        </p:cTn>
                                        <p:tgtEl>
                                          <p:spTgt spid="9"/>
                                        </p:tgtEl>
                                      </p:cBhvr>
                                      <p:to x="100000" y="100000"/>
                                    </p:animScale>
                                    <p:animScale>
                                      <p:cBhvr>
                                        <p:cTn id="135" dur="26">
                                          <p:stCondLst>
                                            <p:cond delay="1808"/>
                                          </p:stCondLst>
                                        </p:cTn>
                                        <p:tgtEl>
                                          <p:spTgt spid="9"/>
                                        </p:tgtEl>
                                      </p:cBhvr>
                                      <p:to x="100000" y="95000"/>
                                    </p:animScale>
                                    <p:animScale>
                                      <p:cBhvr>
                                        <p:cTn id="136" dur="166" decel="50000">
                                          <p:stCondLst>
                                            <p:cond delay="1834"/>
                                          </p:stCondLst>
                                        </p:cTn>
                                        <p:tgtEl>
                                          <p:spTgt spid="9"/>
                                        </p:tgtEl>
                                      </p:cBhvr>
                                      <p:to x="100000" y="100000"/>
                                    </p:animScale>
                                  </p:childTnLst>
                                </p:cTn>
                              </p:par>
                            </p:childTnLst>
                          </p:cTn>
                        </p:par>
                        <p:par>
                          <p:cTn id="137" fill="hold">
                            <p:stCondLst>
                              <p:cond delay="2000"/>
                            </p:stCondLst>
                            <p:childTnLst>
                              <p:par>
                                <p:cTn id="138" presetID="26" presetClass="entr" presetSubtype="0" fill="hold" nodeType="afterEffect">
                                  <p:stCondLst>
                                    <p:cond delay="0"/>
                                  </p:stCondLst>
                                  <p:childTnLst>
                                    <p:set>
                                      <p:cBhvr>
                                        <p:cTn id="139" dur="1" fill="hold">
                                          <p:stCondLst>
                                            <p:cond delay="0"/>
                                          </p:stCondLst>
                                        </p:cTn>
                                        <p:tgtEl>
                                          <p:spTgt spid="6"/>
                                        </p:tgtEl>
                                        <p:attrNameLst>
                                          <p:attrName>style.visibility</p:attrName>
                                        </p:attrNameLst>
                                      </p:cBhvr>
                                      <p:to>
                                        <p:strVal val="visible"/>
                                      </p:to>
                                    </p:set>
                                    <p:animEffect transition="in" filter="wipe(down)">
                                      <p:cBhvr>
                                        <p:cTn id="140" dur="580">
                                          <p:stCondLst>
                                            <p:cond delay="0"/>
                                          </p:stCondLst>
                                        </p:cTn>
                                        <p:tgtEl>
                                          <p:spTgt spid="6"/>
                                        </p:tgtEl>
                                      </p:cBhvr>
                                    </p:animEffect>
                                    <p:anim calcmode="lin" valueType="num">
                                      <p:cBhvr>
                                        <p:cTn id="141"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42"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43"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44"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45"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46" dur="26">
                                          <p:stCondLst>
                                            <p:cond delay="650"/>
                                          </p:stCondLst>
                                        </p:cTn>
                                        <p:tgtEl>
                                          <p:spTgt spid="6"/>
                                        </p:tgtEl>
                                      </p:cBhvr>
                                      <p:to x="100000" y="60000"/>
                                    </p:animScale>
                                    <p:animScale>
                                      <p:cBhvr>
                                        <p:cTn id="147" dur="166" decel="50000">
                                          <p:stCondLst>
                                            <p:cond delay="676"/>
                                          </p:stCondLst>
                                        </p:cTn>
                                        <p:tgtEl>
                                          <p:spTgt spid="6"/>
                                        </p:tgtEl>
                                      </p:cBhvr>
                                      <p:to x="100000" y="100000"/>
                                    </p:animScale>
                                    <p:animScale>
                                      <p:cBhvr>
                                        <p:cTn id="148" dur="26">
                                          <p:stCondLst>
                                            <p:cond delay="1312"/>
                                          </p:stCondLst>
                                        </p:cTn>
                                        <p:tgtEl>
                                          <p:spTgt spid="6"/>
                                        </p:tgtEl>
                                      </p:cBhvr>
                                      <p:to x="100000" y="80000"/>
                                    </p:animScale>
                                    <p:animScale>
                                      <p:cBhvr>
                                        <p:cTn id="149" dur="166" decel="50000">
                                          <p:stCondLst>
                                            <p:cond delay="1338"/>
                                          </p:stCondLst>
                                        </p:cTn>
                                        <p:tgtEl>
                                          <p:spTgt spid="6"/>
                                        </p:tgtEl>
                                      </p:cBhvr>
                                      <p:to x="100000" y="100000"/>
                                    </p:animScale>
                                    <p:animScale>
                                      <p:cBhvr>
                                        <p:cTn id="150" dur="26">
                                          <p:stCondLst>
                                            <p:cond delay="1642"/>
                                          </p:stCondLst>
                                        </p:cTn>
                                        <p:tgtEl>
                                          <p:spTgt spid="6"/>
                                        </p:tgtEl>
                                      </p:cBhvr>
                                      <p:to x="100000" y="90000"/>
                                    </p:animScale>
                                    <p:animScale>
                                      <p:cBhvr>
                                        <p:cTn id="151" dur="166" decel="50000">
                                          <p:stCondLst>
                                            <p:cond delay="1668"/>
                                          </p:stCondLst>
                                        </p:cTn>
                                        <p:tgtEl>
                                          <p:spTgt spid="6"/>
                                        </p:tgtEl>
                                      </p:cBhvr>
                                      <p:to x="100000" y="100000"/>
                                    </p:animScale>
                                    <p:animScale>
                                      <p:cBhvr>
                                        <p:cTn id="152" dur="26">
                                          <p:stCondLst>
                                            <p:cond delay="1808"/>
                                          </p:stCondLst>
                                        </p:cTn>
                                        <p:tgtEl>
                                          <p:spTgt spid="6"/>
                                        </p:tgtEl>
                                      </p:cBhvr>
                                      <p:to x="100000" y="95000"/>
                                    </p:animScale>
                                    <p:animScale>
                                      <p:cBhvr>
                                        <p:cTn id="153"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Image1.png"/>
          <p:cNvPicPr>
            <a:picLocks noChangeAspect="1"/>
          </p:cNvPicPr>
          <p:nvPr/>
        </p:nvPicPr>
        <p:blipFill>
          <a:blip r:embed="rId2"/>
          <a:stretch>
            <a:fillRect/>
          </a:stretch>
        </p:blipFill>
        <p:spPr>
          <a:xfrm>
            <a:off x="0" y="-24"/>
            <a:ext cx="9143999" cy="6858000"/>
          </a:xfrm>
          <a:prstGeom prst="rect">
            <a:avLst/>
          </a:prstGeom>
        </p:spPr>
      </p:pic>
      <p:sp>
        <p:nvSpPr>
          <p:cNvPr id="3" name="ZoneTexte 2"/>
          <p:cNvSpPr txBox="1"/>
          <p:nvPr/>
        </p:nvSpPr>
        <p:spPr>
          <a:xfrm>
            <a:off x="714348" y="-24"/>
            <a:ext cx="7143800" cy="461665"/>
          </a:xfrm>
          <a:prstGeom prst="rect">
            <a:avLst/>
          </a:prstGeom>
          <a:noFill/>
        </p:spPr>
        <p:txBody>
          <a:bodyPr wrap="square" rtlCol="0">
            <a:spAutoFit/>
          </a:bodyPr>
          <a:lstStyle/>
          <a:p>
            <a:pPr algn="ctr"/>
            <a:r>
              <a:rPr lang="fr-FR" sz="2400" i="1" u="sng" dirty="0" smtClean="0">
                <a:solidFill>
                  <a:srgbClr val="C00000"/>
                </a:solidFill>
              </a:rPr>
              <a:t>3- Les types de patrimoine a Constantine :</a:t>
            </a:r>
            <a:endParaRPr lang="fr-FR" sz="2400" i="1" u="sng" dirty="0">
              <a:solidFill>
                <a:srgbClr val="C00000"/>
              </a:solidFill>
            </a:endParaRPr>
          </a:p>
        </p:txBody>
      </p:sp>
      <p:sp>
        <p:nvSpPr>
          <p:cNvPr id="4" name="ZoneTexte 3"/>
          <p:cNvSpPr txBox="1"/>
          <p:nvPr/>
        </p:nvSpPr>
        <p:spPr>
          <a:xfrm>
            <a:off x="3643306" y="500042"/>
            <a:ext cx="2000264" cy="400110"/>
          </a:xfrm>
          <a:prstGeom prst="rect">
            <a:avLst/>
          </a:prstGeom>
          <a:noFill/>
        </p:spPr>
        <p:txBody>
          <a:bodyPr wrap="square" rtlCol="0">
            <a:spAutoFit/>
          </a:bodyPr>
          <a:lstStyle/>
          <a:p>
            <a:r>
              <a:rPr lang="fr-FR" sz="2000" i="1" u="sng" dirty="0" smtClean="0">
                <a:solidFill>
                  <a:srgbClr val="C00000"/>
                </a:solidFill>
              </a:rPr>
              <a:t>1- Les ponts :</a:t>
            </a:r>
            <a:endParaRPr lang="fr-FR" sz="2000" i="1" u="sng" dirty="0">
              <a:solidFill>
                <a:srgbClr val="C00000"/>
              </a:solidFill>
            </a:endParaRPr>
          </a:p>
        </p:txBody>
      </p:sp>
      <p:pic>
        <p:nvPicPr>
          <p:cNvPr id="5" name="Picture 2" descr="CONSTANTINE"/>
          <p:cNvPicPr>
            <a:picLocks noChangeAspect="1" noChangeArrowheads="1"/>
          </p:cNvPicPr>
          <p:nvPr/>
        </p:nvPicPr>
        <p:blipFill>
          <a:blip r:embed="rId3"/>
          <a:srcRect/>
          <a:stretch>
            <a:fillRect/>
          </a:stretch>
        </p:blipFill>
        <p:spPr bwMode="auto">
          <a:xfrm>
            <a:off x="142844" y="1000108"/>
            <a:ext cx="4762500" cy="2471738"/>
          </a:xfrm>
          <a:prstGeom prst="rect">
            <a:avLst/>
          </a:prstGeom>
          <a:ln>
            <a:noFill/>
          </a:ln>
          <a:effectLst>
            <a:softEdge rad="112500"/>
          </a:effectLst>
        </p:spPr>
      </p:pic>
      <p:sp>
        <p:nvSpPr>
          <p:cNvPr id="6" name="Rectangle 5"/>
          <p:cNvSpPr/>
          <p:nvPr/>
        </p:nvSpPr>
        <p:spPr>
          <a:xfrm>
            <a:off x="714348" y="3500438"/>
            <a:ext cx="5214974" cy="307777"/>
          </a:xfrm>
          <a:prstGeom prst="rect">
            <a:avLst/>
          </a:prstGeom>
        </p:spPr>
        <p:txBody>
          <a:bodyPr wrap="square">
            <a:spAutoFit/>
          </a:bodyPr>
          <a:lstStyle/>
          <a:p>
            <a:r>
              <a:rPr lang="fr-FR" sz="1400" b="1" dirty="0" smtClean="0"/>
              <a:t>Pont de Sidi </a:t>
            </a:r>
            <a:r>
              <a:rPr lang="fr-FR" sz="1400" b="1" dirty="0" err="1" smtClean="0"/>
              <a:t>Rached</a:t>
            </a:r>
            <a:r>
              <a:rPr lang="fr-FR" sz="1400" b="1" dirty="0" smtClean="0"/>
              <a:t>. Partie basse du Rocher </a:t>
            </a:r>
            <a:endParaRPr lang="fr-FR" sz="1400" dirty="0"/>
          </a:p>
        </p:txBody>
      </p:sp>
      <p:pic>
        <p:nvPicPr>
          <p:cNvPr id="7" name="Picture 3" descr="PICT0070"/>
          <p:cNvPicPr>
            <a:picLocks noChangeAspect="1" noChangeArrowheads="1"/>
          </p:cNvPicPr>
          <p:nvPr/>
        </p:nvPicPr>
        <p:blipFill>
          <a:blip r:embed="rId4" cstate="print"/>
          <a:srcRect/>
          <a:stretch>
            <a:fillRect/>
          </a:stretch>
        </p:blipFill>
        <p:spPr bwMode="auto">
          <a:xfrm>
            <a:off x="4929190" y="857232"/>
            <a:ext cx="4214810" cy="2733675"/>
          </a:xfrm>
          <a:prstGeom prst="rect">
            <a:avLst/>
          </a:prstGeom>
          <a:ln>
            <a:noFill/>
          </a:ln>
          <a:effectLst>
            <a:softEdge rad="112500"/>
          </a:effectLst>
        </p:spPr>
      </p:pic>
      <p:sp>
        <p:nvSpPr>
          <p:cNvPr id="8" name="Rectangle 7"/>
          <p:cNvSpPr/>
          <p:nvPr/>
        </p:nvSpPr>
        <p:spPr>
          <a:xfrm>
            <a:off x="5550790" y="3488296"/>
            <a:ext cx="3521804" cy="307777"/>
          </a:xfrm>
          <a:prstGeom prst="rect">
            <a:avLst/>
          </a:prstGeom>
        </p:spPr>
        <p:txBody>
          <a:bodyPr wrap="square">
            <a:spAutoFit/>
          </a:bodyPr>
          <a:lstStyle/>
          <a:p>
            <a:r>
              <a:rPr lang="fr-FR" sz="1400" b="1" dirty="0" smtClean="0"/>
              <a:t>Pont du </a:t>
            </a:r>
            <a:r>
              <a:rPr lang="fr-FR" sz="1400" b="1" dirty="0" err="1" smtClean="0"/>
              <a:t>Kantara</a:t>
            </a:r>
            <a:r>
              <a:rPr lang="fr-FR" sz="1400" b="1" dirty="0" smtClean="0"/>
              <a:t>. Ex Pont d’Antonin</a:t>
            </a:r>
            <a:endParaRPr lang="fr-FR" sz="1400" dirty="0"/>
          </a:p>
        </p:txBody>
      </p:sp>
      <p:pic>
        <p:nvPicPr>
          <p:cNvPr id="9" name="Picture 4" descr="PICT0067"/>
          <p:cNvPicPr>
            <a:picLocks noChangeAspect="1" noChangeArrowheads="1"/>
          </p:cNvPicPr>
          <p:nvPr/>
        </p:nvPicPr>
        <p:blipFill>
          <a:blip r:embed="rId5" cstate="print"/>
          <a:srcRect/>
          <a:stretch>
            <a:fillRect/>
          </a:stretch>
        </p:blipFill>
        <p:spPr bwMode="auto">
          <a:xfrm>
            <a:off x="71406" y="3714752"/>
            <a:ext cx="4929222" cy="2500330"/>
          </a:xfrm>
          <a:prstGeom prst="rect">
            <a:avLst/>
          </a:prstGeom>
          <a:ln>
            <a:noFill/>
          </a:ln>
          <a:effectLst>
            <a:softEdge rad="112500"/>
          </a:effectLst>
        </p:spPr>
      </p:pic>
      <p:sp>
        <p:nvSpPr>
          <p:cNvPr id="10" name="Rectangle 9"/>
          <p:cNvSpPr/>
          <p:nvPr/>
        </p:nvSpPr>
        <p:spPr>
          <a:xfrm>
            <a:off x="1000101" y="6193057"/>
            <a:ext cx="2786082" cy="307777"/>
          </a:xfrm>
          <a:prstGeom prst="rect">
            <a:avLst/>
          </a:prstGeom>
        </p:spPr>
        <p:txBody>
          <a:bodyPr wrap="square">
            <a:spAutoFit/>
          </a:bodyPr>
          <a:lstStyle/>
          <a:p>
            <a:pPr algn="ctr"/>
            <a:r>
              <a:rPr lang="fr-FR" sz="1400" b="1" dirty="0" smtClean="0">
                <a:solidFill>
                  <a:schemeClr val="bg1"/>
                </a:solidFill>
              </a:rPr>
              <a:t>Pont de Sidi M’Cid.</a:t>
            </a:r>
            <a:endParaRPr lang="fr-FR" sz="1400" dirty="0">
              <a:solidFill>
                <a:schemeClr val="bg1"/>
              </a:solidFill>
            </a:endParaRPr>
          </a:p>
        </p:txBody>
      </p:sp>
      <p:pic>
        <p:nvPicPr>
          <p:cNvPr id="11" name="Picture 5" descr="Le pont du diable"/>
          <p:cNvPicPr>
            <a:picLocks noChangeAspect="1" noChangeArrowheads="1"/>
          </p:cNvPicPr>
          <p:nvPr/>
        </p:nvPicPr>
        <p:blipFill>
          <a:blip r:embed="rId6"/>
          <a:srcRect/>
          <a:stretch>
            <a:fillRect/>
          </a:stretch>
        </p:blipFill>
        <p:spPr bwMode="auto">
          <a:xfrm>
            <a:off x="4929190" y="3714752"/>
            <a:ext cx="4248143" cy="2586036"/>
          </a:xfrm>
          <a:prstGeom prst="rect">
            <a:avLst/>
          </a:prstGeom>
          <a:ln>
            <a:noFill/>
          </a:ln>
          <a:effectLst>
            <a:softEdge rad="112500"/>
          </a:effectLst>
        </p:spPr>
      </p:pic>
      <p:sp>
        <p:nvSpPr>
          <p:cNvPr id="12" name="Rectangle 11"/>
          <p:cNvSpPr/>
          <p:nvPr/>
        </p:nvSpPr>
        <p:spPr>
          <a:xfrm>
            <a:off x="6481241" y="6193057"/>
            <a:ext cx="1448345" cy="307777"/>
          </a:xfrm>
          <a:prstGeom prst="rect">
            <a:avLst/>
          </a:prstGeom>
        </p:spPr>
        <p:txBody>
          <a:bodyPr wrap="none">
            <a:spAutoFit/>
          </a:bodyPr>
          <a:lstStyle/>
          <a:p>
            <a:r>
              <a:rPr lang="fr-FR" sz="1400" b="1" dirty="0" smtClean="0">
                <a:solidFill>
                  <a:schemeClr val="bg1"/>
                </a:solidFill>
              </a:rPr>
              <a:t>Pont du Diable</a:t>
            </a:r>
            <a:endParaRPr lang="fr-FR" sz="1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par>
                          <p:cTn id="21" fill="hold">
                            <p:stCondLst>
                              <p:cond delay="2000"/>
                            </p:stCondLst>
                            <p:childTnLst>
                              <p:par>
                                <p:cTn id="22" presetID="26"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down)">
                                      <p:cBhvr>
                                        <p:cTn id="24" dur="580">
                                          <p:stCondLst>
                                            <p:cond delay="0"/>
                                          </p:stCondLst>
                                        </p:cTn>
                                        <p:tgtEl>
                                          <p:spTgt spid="4"/>
                                        </p:tgtEl>
                                      </p:cBhvr>
                                    </p:animEffect>
                                    <p:anim calcmode="lin" valueType="num">
                                      <p:cBhvr>
                                        <p:cTn id="25"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30" dur="26">
                                          <p:stCondLst>
                                            <p:cond delay="650"/>
                                          </p:stCondLst>
                                        </p:cTn>
                                        <p:tgtEl>
                                          <p:spTgt spid="4"/>
                                        </p:tgtEl>
                                      </p:cBhvr>
                                      <p:to x="100000" y="60000"/>
                                    </p:animScale>
                                    <p:animScale>
                                      <p:cBhvr>
                                        <p:cTn id="31" dur="166" decel="50000">
                                          <p:stCondLst>
                                            <p:cond delay="676"/>
                                          </p:stCondLst>
                                        </p:cTn>
                                        <p:tgtEl>
                                          <p:spTgt spid="4"/>
                                        </p:tgtEl>
                                      </p:cBhvr>
                                      <p:to x="100000" y="100000"/>
                                    </p:animScale>
                                    <p:animScale>
                                      <p:cBhvr>
                                        <p:cTn id="32" dur="26">
                                          <p:stCondLst>
                                            <p:cond delay="1312"/>
                                          </p:stCondLst>
                                        </p:cTn>
                                        <p:tgtEl>
                                          <p:spTgt spid="4"/>
                                        </p:tgtEl>
                                      </p:cBhvr>
                                      <p:to x="100000" y="80000"/>
                                    </p:animScale>
                                    <p:animScale>
                                      <p:cBhvr>
                                        <p:cTn id="33" dur="166" decel="50000">
                                          <p:stCondLst>
                                            <p:cond delay="1338"/>
                                          </p:stCondLst>
                                        </p:cTn>
                                        <p:tgtEl>
                                          <p:spTgt spid="4"/>
                                        </p:tgtEl>
                                      </p:cBhvr>
                                      <p:to x="100000" y="100000"/>
                                    </p:animScale>
                                    <p:animScale>
                                      <p:cBhvr>
                                        <p:cTn id="34" dur="26">
                                          <p:stCondLst>
                                            <p:cond delay="1642"/>
                                          </p:stCondLst>
                                        </p:cTn>
                                        <p:tgtEl>
                                          <p:spTgt spid="4"/>
                                        </p:tgtEl>
                                      </p:cBhvr>
                                      <p:to x="100000" y="90000"/>
                                    </p:animScale>
                                    <p:animScale>
                                      <p:cBhvr>
                                        <p:cTn id="35" dur="166" decel="50000">
                                          <p:stCondLst>
                                            <p:cond delay="1668"/>
                                          </p:stCondLst>
                                        </p:cTn>
                                        <p:tgtEl>
                                          <p:spTgt spid="4"/>
                                        </p:tgtEl>
                                      </p:cBhvr>
                                      <p:to x="100000" y="100000"/>
                                    </p:animScale>
                                    <p:animScale>
                                      <p:cBhvr>
                                        <p:cTn id="36" dur="26">
                                          <p:stCondLst>
                                            <p:cond delay="1808"/>
                                          </p:stCondLst>
                                        </p:cTn>
                                        <p:tgtEl>
                                          <p:spTgt spid="4"/>
                                        </p:tgtEl>
                                      </p:cBhvr>
                                      <p:to x="100000" y="95000"/>
                                    </p:animScale>
                                    <p:animScale>
                                      <p:cBhvr>
                                        <p:cTn id="37" dur="166" decel="50000">
                                          <p:stCondLst>
                                            <p:cond delay="1834"/>
                                          </p:stCondLst>
                                        </p:cTn>
                                        <p:tgtEl>
                                          <p:spTgt spid="4"/>
                                        </p:tgtEl>
                                      </p:cBhvr>
                                      <p:to x="100000" y="100000"/>
                                    </p:animScale>
                                  </p:childTnLst>
                                </p:cTn>
                              </p:par>
                            </p:childTnLst>
                          </p:cTn>
                        </p:par>
                        <p:par>
                          <p:cTn id="38" fill="hold">
                            <p:stCondLst>
                              <p:cond delay="4000"/>
                            </p:stCondLst>
                            <p:childTnLst>
                              <p:par>
                                <p:cTn id="39" presetID="52" presetClass="entr" presetSubtype="0"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Scale>
                                      <p:cBhvr>
                                        <p:cTn id="41"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5"/>
                                        </p:tgtEl>
                                        <p:attrNameLst>
                                          <p:attrName>ppt_x</p:attrName>
                                          <p:attrName>ppt_y</p:attrName>
                                        </p:attrNameLst>
                                      </p:cBhvr>
                                    </p:animMotion>
                                    <p:animEffect transition="in" filter="fade">
                                      <p:cBhvr>
                                        <p:cTn id="43" dur="1000"/>
                                        <p:tgtEl>
                                          <p:spTgt spid="5"/>
                                        </p:tgtEl>
                                      </p:cBhvr>
                                    </p:animEffect>
                                  </p:childTnLst>
                                </p:cTn>
                              </p:par>
                            </p:childTnLst>
                          </p:cTn>
                        </p:par>
                        <p:par>
                          <p:cTn id="44" fill="hold">
                            <p:stCondLst>
                              <p:cond delay="5000"/>
                            </p:stCondLst>
                            <p:childTnLst>
                              <p:par>
                                <p:cTn id="45" presetID="52" presetClass="entr" presetSubtype="0"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Scale>
                                      <p:cBhvr>
                                        <p:cTn id="4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6"/>
                                        </p:tgtEl>
                                        <p:attrNameLst>
                                          <p:attrName>ppt_x</p:attrName>
                                          <p:attrName>ppt_y</p:attrName>
                                        </p:attrNameLst>
                                      </p:cBhvr>
                                    </p:animMotion>
                                    <p:animEffect transition="in" filter="fade">
                                      <p:cBhvr>
                                        <p:cTn id="49" dur="1000"/>
                                        <p:tgtEl>
                                          <p:spTgt spid="6"/>
                                        </p:tgtEl>
                                      </p:cBhvr>
                                    </p:animEffect>
                                  </p:childTnLst>
                                </p:cTn>
                              </p:par>
                            </p:childTnLst>
                          </p:cTn>
                        </p:par>
                        <p:par>
                          <p:cTn id="50" fill="hold">
                            <p:stCondLst>
                              <p:cond delay="6000"/>
                            </p:stCondLst>
                            <p:childTnLst>
                              <p:par>
                                <p:cTn id="51" presetID="34" presetClass="entr" presetSubtype="0" fill="hold" nodeType="afterEffect">
                                  <p:stCondLst>
                                    <p:cond delay="0"/>
                                  </p:stCondLst>
                                  <p:childTnLst>
                                    <p:set>
                                      <p:cBhvr>
                                        <p:cTn id="52" dur="1" fill="hold">
                                          <p:stCondLst>
                                            <p:cond delay="0"/>
                                          </p:stCondLst>
                                        </p:cTn>
                                        <p:tgtEl>
                                          <p:spTgt spid="7"/>
                                        </p:tgtEl>
                                        <p:attrNameLst>
                                          <p:attrName>style.visibility</p:attrName>
                                        </p:attrNameLst>
                                      </p:cBhvr>
                                      <p:to>
                                        <p:strVal val="visible"/>
                                      </p:to>
                                    </p:set>
                                    <p:anim from="(-#ppt_w/2)" to="(#ppt_x)" calcmode="lin" valueType="num">
                                      <p:cBhvr>
                                        <p:cTn id="53" dur="600" fill="hold">
                                          <p:stCondLst>
                                            <p:cond delay="0"/>
                                          </p:stCondLst>
                                        </p:cTn>
                                        <p:tgtEl>
                                          <p:spTgt spid="7"/>
                                        </p:tgtEl>
                                        <p:attrNameLst>
                                          <p:attrName>ppt_x</p:attrName>
                                        </p:attrNameLst>
                                      </p:cBhvr>
                                    </p:anim>
                                    <p:anim from="0" to="-1.0" calcmode="lin" valueType="num">
                                      <p:cBhvr>
                                        <p:cTn id="54" dur="200" decel="50000" autoRev="1" fill="hold">
                                          <p:stCondLst>
                                            <p:cond delay="600"/>
                                          </p:stCondLst>
                                        </p:cTn>
                                        <p:tgtEl>
                                          <p:spTgt spid="7"/>
                                        </p:tgtEl>
                                        <p:attrNameLst>
                                          <p:attrName>xshear</p:attrName>
                                        </p:attrNameLst>
                                      </p:cBhvr>
                                    </p:anim>
                                    <p:animScale>
                                      <p:cBhvr>
                                        <p:cTn id="55" dur="200" decel="100000" autoRev="1" fill="hold">
                                          <p:stCondLst>
                                            <p:cond delay="600"/>
                                          </p:stCondLst>
                                        </p:cTn>
                                        <p:tgtEl>
                                          <p:spTgt spid="7"/>
                                        </p:tgtEl>
                                      </p:cBhvr>
                                      <p:from x="100000" y="100000"/>
                                      <p:to x="80000" y="100000"/>
                                    </p:animScale>
                                    <p:anim by="(#ppt_h/3+#ppt_w*0.1)" calcmode="lin" valueType="num">
                                      <p:cBhvr additive="sum">
                                        <p:cTn id="56" dur="200" decel="100000" autoRev="1" fill="hold">
                                          <p:stCondLst>
                                            <p:cond delay="600"/>
                                          </p:stCondLst>
                                        </p:cTn>
                                        <p:tgtEl>
                                          <p:spTgt spid="7"/>
                                        </p:tgtEl>
                                        <p:attrNameLst>
                                          <p:attrName>ppt_x</p:attrName>
                                        </p:attrNameLst>
                                      </p:cBhvr>
                                    </p:anim>
                                  </p:childTnLst>
                                </p:cTn>
                              </p:par>
                              <p:par>
                                <p:cTn id="57" presetID="34" presetClass="entr" presetSubtype="0" fill="hold" grpId="0" nodeType="withEffect">
                                  <p:stCondLst>
                                    <p:cond delay="0"/>
                                  </p:stCondLst>
                                  <p:childTnLst>
                                    <p:set>
                                      <p:cBhvr>
                                        <p:cTn id="58" dur="1" fill="hold">
                                          <p:stCondLst>
                                            <p:cond delay="0"/>
                                          </p:stCondLst>
                                        </p:cTn>
                                        <p:tgtEl>
                                          <p:spTgt spid="8"/>
                                        </p:tgtEl>
                                        <p:attrNameLst>
                                          <p:attrName>style.visibility</p:attrName>
                                        </p:attrNameLst>
                                      </p:cBhvr>
                                      <p:to>
                                        <p:strVal val="visible"/>
                                      </p:to>
                                    </p:set>
                                    <p:anim from="(-#ppt_w/2)" to="(#ppt_x)" calcmode="lin" valueType="num">
                                      <p:cBhvr>
                                        <p:cTn id="59" dur="600" fill="hold">
                                          <p:stCondLst>
                                            <p:cond delay="0"/>
                                          </p:stCondLst>
                                        </p:cTn>
                                        <p:tgtEl>
                                          <p:spTgt spid="8"/>
                                        </p:tgtEl>
                                        <p:attrNameLst>
                                          <p:attrName>ppt_x</p:attrName>
                                        </p:attrNameLst>
                                      </p:cBhvr>
                                    </p:anim>
                                    <p:anim from="0" to="-1.0" calcmode="lin" valueType="num">
                                      <p:cBhvr>
                                        <p:cTn id="60" dur="200" decel="50000" autoRev="1" fill="hold">
                                          <p:stCondLst>
                                            <p:cond delay="600"/>
                                          </p:stCondLst>
                                        </p:cTn>
                                        <p:tgtEl>
                                          <p:spTgt spid="8"/>
                                        </p:tgtEl>
                                        <p:attrNameLst>
                                          <p:attrName>xshear</p:attrName>
                                        </p:attrNameLst>
                                      </p:cBhvr>
                                    </p:anim>
                                    <p:animScale>
                                      <p:cBhvr>
                                        <p:cTn id="61" dur="200" decel="100000" autoRev="1" fill="hold">
                                          <p:stCondLst>
                                            <p:cond delay="600"/>
                                          </p:stCondLst>
                                        </p:cTn>
                                        <p:tgtEl>
                                          <p:spTgt spid="8"/>
                                        </p:tgtEl>
                                      </p:cBhvr>
                                      <p:from x="100000" y="100000"/>
                                      <p:to x="80000" y="100000"/>
                                    </p:animScale>
                                    <p:anim by="(#ppt_h/3+#ppt_w*0.1)" calcmode="lin" valueType="num">
                                      <p:cBhvr additive="sum">
                                        <p:cTn id="62" dur="200" decel="100000" autoRev="1" fill="hold">
                                          <p:stCondLst>
                                            <p:cond delay="600"/>
                                          </p:stCondLst>
                                        </p:cTn>
                                        <p:tgtEl>
                                          <p:spTgt spid="8"/>
                                        </p:tgtEl>
                                        <p:attrNameLst>
                                          <p:attrName>ppt_x</p:attrName>
                                        </p:attrNameLst>
                                      </p:cBhvr>
                                    </p:anim>
                                  </p:childTnLst>
                                </p:cTn>
                              </p:par>
                            </p:childTnLst>
                          </p:cTn>
                        </p:par>
                      </p:childTnLst>
                    </p:cTn>
                  </p:par>
                  <p:par>
                    <p:cTn id="63" fill="hold">
                      <p:stCondLst>
                        <p:cond delay="indefinite"/>
                      </p:stCondLst>
                      <p:childTnLst>
                        <p:par>
                          <p:cTn id="64" fill="hold">
                            <p:stCondLst>
                              <p:cond delay="0"/>
                            </p:stCondLst>
                            <p:childTnLst>
                              <p:par>
                                <p:cTn id="65" presetID="30" presetClass="entr" presetSubtype="0" fill="hold" nodeType="click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fade">
                                      <p:cBhvr>
                                        <p:cTn id="67" dur="800" decel="100000"/>
                                        <p:tgtEl>
                                          <p:spTgt spid="9"/>
                                        </p:tgtEl>
                                      </p:cBhvr>
                                    </p:animEffect>
                                    <p:anim calcmode="lin" valueType="num">
                                      <p:cBhvr>
                                        <p:cTn id="68" dur="800" decel="100000" fill="hold"/>
                                        <p:tgtEl>
                                          <p:spTgt spid="9"/>
                                        </p:tgtEl>
                                        <p:attrNameLst>
                                          <p:attrName>style.rotation</p:attrName>
                                        </p:attrNameLst>
                                      </p:cBhvr>
                                      <p:tavLst>
                                        <p:tav tm="0">
                                          <p:val>
                                            <p:fltVal val="-90"/>
                                          </p:val>
                                        </p:tav>
                                        <p:tav tm="100000">
                                          <p:val>
                                            <p:fltVal val="0"/>
                                          </p:val>
                                        </p:tav>
                                      </p:tavLst>
                                    </p:anim>
                                    <p:anim calcmode="lin" valueType="num">
                                      <p:cBhvr>
                                        <p:cTn id="69" dur="800" decel="100000" fill="hold"/>
                                        <p:tgtEl>
                                          <p:spTgt spid="9"/>
                                        </p:tgtEl>
                                        <p:attrNameLst>
                                          <p:attrName>ppt_x</p:attrName>
                                        </p:attrNameLst>
                                      </p:cBhvr>
                                      <p:tavLst>
                                        <p:tav tm="0">
                                          <p:val>
                                            <p:strVal val="#ppt_x+0.4"/>
                                          </p:val>
                                        </p:tav>
                                        <p:tav tm="100000">
                                          <p:val>
                                            <p:strVal val="#ppt_x-0.05"/>
                                          </p:val>
                                        </p:tav>
                                      </p:tavLst>
                                    </p:anim>
                                    <p:anim calcmode="lin" valueType="num">
                                      <p:cBhvr>
                                        <p:cTn id="70" dur="800" decel="100000" fill="hold"/>
                                        <p:tgtEl>
                                          <p:spTgt spid="9"/>
                                        </p:tgtEl>
                                        <p:attrNameLst>
                                          <p:attrName>ppt_y</p:attrName>
                                        </p:attrNameLst>
                                      </p:cBhvr>
                                      <p:tavLst>
                                        <p:tav tm="0">
                                          <p:val>
                                            <p:strVal val="#ppt_y-0.4"/>
                                          </p:val>
                                        </p:tav>
                                        <p:tav tm="100000">
                                          <p:val>
                                            <p:strVal val="#ppt_y+0.1"/>
                                          </p:val>
                                        </p:tav>
                                      </p:tavLst>
                                    </p:anim>
                                    <p:anim calcmode="lin" valueType="num">
                                      <p:cBhvr>
                                        <p:cTn id="71"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72"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par>
                                <p:cTn id="73" presetID="30" presetClass="entr" presetSubtype="0" fill="hold" grpId="0" nodeType="with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fade">
                                      <p:cBhvr>
                                        <p:cTn id="75" dur="800" decel="100000"/>
                                        <p:tgtEl>
                                          <p:spTgt spid="10"/>
                                        </p:tgtEl>
                                      </p:cBhvr>
                                    </p:animEffect>
                                    <p:anim calcmode="lin" valueType="num">
                                      <p:cBhvr>
                                        <p:cTn id="76" dur="800" decel="100000" fill="hold"/>
                                        <p:tgtEl>
                                          <p:spTgt spid="10"/>
                                        </p:tgtEl>
                                        <p:attrNameLst>
                                          <p:attrName>style.rotation</p:attrName>
                                        </p:attrNameLst>
                                      </p:cBhvr>
                                      <p:tavLst>
                                        <p:tav tm="0">
                                          <p:val>
                                            <p:fltVal val="-90"/>
                                          </p:val>
                                        </p:tav>
                                        <p:tav tm="100000">
                                          <p:val>
                                            <p:fltVal val="0"/>
                                          </p:val>
                                        </p:tav>
                                      </p:tavLst>
                                    </p:anim>
                                    <p:anim calcmode="lin" valueType="num">
                                      <p:cBhvr>
                                        <p:cTn id="77" dur="800" decel="100000" fill="hold"/>
                                        <p:tgtEl>
                                          <p:spTgt spid="10"/>
                                        </p:tgtEl>
                                        <p:attrNameLst>
                                          <p:attrName>ppt_x</p:attrName>
                                        </p:attrNameLst>
                                      </p:cBhvr>
                                      <p:tavLst>
                                        <p:tav tm="0">
                                          <p:val>
                                            <p:strVal val="#ppt_x+0.4"/>
                                          </p:val>
                                        </p:tav>
                                        <p:tav tm="100000">
                                          <p:val>
                                            <p:strVal val="#ppt_x-0.05"/>
                                          </p:val>
                                        </p:tav>
                                      </p:tavLst>
                                    </p:anim>
                                    <p:anim calcmode="lin" valueType="num">
                                      <p:cBhvr>
                                        <p:cTn id="78" dur="800" decel="100000" fill="hold"/>
                                        <p:tgtEl>
                                          <p:spTgt spid="10"/>
                                        </p:tgtEl>
                                        <p:attrNameLst>
                                          <p:attrName>ppt_y</p:attrName>
                                        </p:attrNameLst>
                                      </p:cBhvr>
                                      <p:tavLst>
                                        <p:tav tm="0">
                                          <p:val>
                                            <p:strVal val="#ppt_y-0.4"/>
                                          </p:val>
                                        </p:tav>
                                        <p:tav tm="100000">
                                          <p:val>
                                            <p:strVal val="#ppt_y+0.1"/>
                                          </p:val>
                                        </p:tav>
                                      </p:tavLst>
                                    </p:anim>
                                    <p:anim calcmode="lin" valueType="num">
                                      <p:cBhvr>
                                        <p:cTn id="79"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80"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par>
                          <p:cTn id="81" fill="hold">
                            <p:stCondLst>
                              <p:cond delay="1000"/>
                            </p:stCondLst>
                            <p:childTnLst>
                              <p:par>
                                <p:cTn id="82" presetID="51" presetClass="entr" presetSubtype="0" fill="hold" nodeType="afterEffect">
                                  <p:stCondLst>
                                    <p:cond delay="0"/>
                                  </p:stCondLst>
                                  <p:childTnLst>
                                    <p:set>
                                      <p:cBhvr>
                                        <p:cTn id="83" dur="1" fill="hold">
                                          <p:stCondLst>
                                            <p:cond delay="0"/>
                                          </p:stCondLst>
                                        </p:cTn>
                                        <p:tgtEl>
                                          <p:spTgt spid="11"/>
                                        </p:tgtEl>
                                        <p:attrNameLst>
                                          <p:attrName>style.visibility</p:attrName>
                                        </p:attrNameLst>
                                      </p:cBhvr>
                                      <p:to>
                                        <p:strVal val="visible"/>
                                      </p:to>
                                    </p:set>
                                    <p:animEffect transition="in" filter="fade">
                                      <p:cBhvr>
                                        <p:cTn id="84" dur="770" decel="100000"/>
                                        <p:tgtEl>
                                          <p:spTgt spid="11"/>
                                        </p:tgtEl>
                                      </p:cBhvr>
                                    </p:animEffect>
                                    <p:animScale>
                                      <p:cBhvr>
                                        <p:cTn id="85" dur="770" decel="100000"/>
                                        <p:tgtEl>
                                          <p:spTgt spid="11"/>
                                        </p:tgtEl>
                                      </p:cBhvr>
                                      <p:from x="10000" y="10000"/>
                                      <p:to x="200000" y="450000"/>
                                    </p:animScale>
                                    <p:animScale>
                                      <p:cBhvr>
                                        <p:cTn id="86" dur="1230" accel="100000" fill="hold">
                                          <p:stCondLst>
                                            <p:cond delay="770"/>
                                          </p:stCondLst>
                                        </p:cTn>
                                        <p:tgtEl>
                                          <p:spTgt spid="11"/>
                                        </p:tgtEl>
                                      </p:cBhvr>
                                      <p:from x="200000" y="450000"/>
                                      <p:to x="100000" y="100000"/>
                                    </p:animScale>
                                    <p:set>
                                      <p:cBhvr>
                                        <p:cTn id="87" dur="770" fill="hold"/>
                                        <p:tgtEl>
                                          <p:spTgt spid="11"/>
                                        </p:tgtEl>
                                        <p:attrNameLst>
                                          <p:attrName>ppt_x</p:attrName>
                                        </p:attrNameLst>
                                      </p:cBhvr>
                                      <p:to>
                                        <p:strVal val="(0.5)"/>
                                      </p:to>
                                    </p:set>
                                    <p:anim from="(0.5)" to="(#ppt_x)" calcmode="lin" valueType="num">
                                      <p:cBhvr>
                                        <p:cTn id="88" dur="1230" accel="100000" fill="hold">
                                          <p:stCondLst>
                                            <p:cond delay="770"/>
                                          </p:stCondLst>
                                        </p:cTn>
                                        <p:tgtEl>
                                          <p:spTgt spid="11"/>
                                        </p:tgtEl>
                                        <p:attrNameLst>
                                          <p:attrName>ppt_x</p:attrName>
                                        </p:attrNameLst>
                                      </p:cBhvr>
                                    </p:anim>
                                    <p:set>
                                      <p:cBhvr>
                                        <p:cTn id="89" dur="770" fill="hold"/>
                                        <p:tgtEl>
                                          <p:spTgt spid="11"/>
                                        </p:tgtEl>
                                        <p:attrNameLst>
                                          <p:attrName>ppt_y</p:attrName>
                                        </p:attrNameLst>
                                      </p:cBhvr>
                                      <p:to>
                                        <p:strVal val="(#ppt_y+0.4)"/>
                                      </p:to>
                                    </p:set>
                                    <p:anim from="(#ppt_y+0.4)" to="(#ppt_y)" calcmode="lin" valueType="num">
                                      <p:cBhvr>
                                        <p:cTn id="90" dur="1230" accel="100000" fill="hold">
                                          <p:stCondLst>
                                            <p:cond delay="770"/>
                                          </p:stCondLst>
                                        </p:cTn>
                                        <p:tgtEl>
                                          <p:spTgt spid="11"/>
                                        </p:tgtEl>
                                        <p:attrNameLst>
                                          <p:attrName>ppt_y</p:attrName>
                                        </p:attrNameLst>
                                      </p:cBhvr>
                                    </p:anim>
                                  </p:childTnLst>
                                </p:cTn>
                              </p:par>
                              <p:par>
                                <p:cTn id="91" presetID="51" presetClass="entr" presetSubtype="0" fill="hold" grpId="0" nodeType="withEffect">
                                  <p:stCondLst>
                                    <p:cond delay="0"/>
                                  </p:stCondLst>
                                  <p:childTnLst>
                                    <p:set>
                                      <p:cBhvr>
                                        <p:cTn id="92" dur="1" fill="hold">
                                          <p:stCondLst>
                                            <p:cond delay="0"/>
                                          </p:stCondLst>
                                        </p:cTn>
                                        <p:tgtEl>
                                          <p:spTgt spid="12"/>
                                        </p:tgtEl>
                                        <p:attrNameLst>
                                          <p:attrName>style.visibility</p:attrName>
                                        </p:attrNameLst>
                                      </p:cBhvr>
                                      <p:to>
                                        <p:strVal val="visible"/>
                                      </p:to>
                                    </p:set>
                                    <p:animEffect transition="in" filter="fade">
                                      <p:cBhvr>
                                        <p:cTn id="93" dur="770" decel="100000"/>
                                        <p:tgtEl>
                                          <p:spTgt spid="12"/>
                                        </p:tgtEl>
                                      </p:cBhvr>
                                    </p:animEffect>
                                    <p:animScale>
                                      <p:cBhvr>
                                        <p:cTn id="94" dur="770" decel="100000"/>
                                        <p:tgtEl>
                                          <p:spTgt spid="12"/>
                                        </p:tgtEl>
                                      </p:cBhvr>
                                      <p:from x="10000" y="10000"/>
                                      <p:to x="200000" y="450000"/>
                                    </p:animScale>
                                    <p:animScale>
                                      <p:cBhvr>
                                        <p:cTn id="95" dur="1230" accel="100000" fill="hold">
                                          <p:stCondLst>
                                            <p:cond delay="770"/>
                                          </p:stCondLst>
                                        </p:cTn>
                                        <p:tgtEl>
                                          <p:spTgt spid="12"/>
                                        </p:tgtEl>
                                      </p:cBhvr>
                                      <p:from x="200000" y="450000"/>
                                      <p:to x="100000" y="100000"/>
                                    </p:animScale>
                                    <p:set>
                                      <p:cBhvr>
                                        <p:cTn id="96" dur="770" fill="hold"/>
                                        <p:tgtEl>
                                          <p:spTgt spid="12"/>
                                        </p:tgtEl>
                                        <p:attrNameLst>
                                          <p:attrName>ppt_x</p:attrName>
                                        </p:attrNameLst>
                                      </p:cBhvr>
                                      <p:to>
                                        <p:strVal val="(0.5)"/>
                                      </p:to>
                                    </p:set>
                                    <p:anim from="(0.5)" to="(#ppt_x)" calcmode="lin" valueType="num">
                                      <p:cBhvr>
                                        <p:cTn id="97" dur="1230" accel="100000" fill="hold">
                                          <p:stCondLst>
                                            <p:cond delay="770"/>
                                          </p:stCondLst>
                                        </p:cTn>
                                        <p:tgtEl>
                                          <p:spTgt spid="12"/>
                                        </p:tgtEl>
                                        <p:attrNameLst>
                                          <p:attrName>ppt_x</p:attrName>
                                        </p:attrNameLst>
                                      </p:cBhvr>
                                    </p:anim>
                                    <p:set>
                                      <p:cBhvr>
                                        <p:cTn id="98" dur="770" fill="hold"/>
                                        <p:tgtEl>
                                          <p:spTgt spid="12"/>
                                        </p:tgtEl>
                                        <p:attrNameLst>
                                          <p:attrName>ppt_y</p:attrName>
                                        </p:attrNameLst>
                                      </p:cBhvr>
                                      <p:to>
                                        <p:strVal val="(#ppt_y+0.4)"/>
                                      </p:to>
                                    </p:set>
                                    <p:anim from="(#ppt_y+0.4)" to="(#ppt_y)" calcmode="lin" valueType="num">
                                      <p:cBhvr>
                                        <p:cTn id="99" dur="1230" accel="100000" fill="hold">
                                          <p:stCondLst>
                                            <p:cond delay="770"/>
                                          </p:stCondLst>
                                        </p:cTn>
                                        <p:tgtEl>
                                          <p:spTgt spid="1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8" grpId="0"/>
      <p:bldP spid="10"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Image1.png"/>
          <p:cNvPicPr>
            <a:picLocks noChangeAspect="1"/>
          </p:cNvPicPr>
          <p:nvPr/>
        </p:nvPicPr>
        <p:blipFill>
          <a:blip r:embed="rId2"/>
          <a:stretch>
            <a:fillRect/>
          </a:stretch>
        </p:blipFill>
        <p:spPr>
          <a:xfrm>
            <a:off x="0" y="-24"/>
            <a:ext cx="9143999" cy="6858000"/>
          </a:xfrm>
          <a:prstGeom prst="rect">
            <a:avLst/>
          </a:prstGeom>
        </p:spPr>
      </p:pic>
      <p:pic>
        <p:nvPicPr>
          <p:cNvPr id="3" name="Picture 2" descr="PICT0035"/>
          <p:cNvPicPr>
            <a:picLocks noChangeAspect="1" noChangeArrowheads="1"/>
          </p:cNvPicPr>
          <p:nvPr/>
        </p:nvPicPr>
        <p:blipFill>
          <a:blip r:embed="rId3" cstate="print"/>
          <a:srcRect/>
          <a:stretch>
            <a:fillRect/>
          </a:stretch>
        </p:blipFill>
        <p:spPr bwMode="auto">
          <a:xfrm>
            <a:off x="71407" y="-24"/>
            <a:ext cx="4500594" cy="5786478"/>
          </a:xfrm>
          <a:prstGeom prst="rect">
            <a:avLst/>
          </a:prstGeom>
          <a:ln>
            <a:noFill/>
          </a:ln>
          <a:effectLst>
            <a:softEdge rad="112500"/>
          </a:effectLst>
        </p:spPr>
      </p:pic>
      <p:sp>
        <p:nvSpPr>
          <p:cNvPr id="4" name="Rectangle 3"/>
          <p:cNvSpPr/>
          <p:nvPr/>
        </p:nvSpPr>
        <p:spPr>
          <a:xfrm>
            <a:off x="357158" y="5978743"/>
            <a:ext cx="3596177" cy="307777"/>
          </a:xfrm>
          <a:prstGeom prst="rect">
            <a:avLst/>
          </a:prstGeom>
        </p:spPr>
        <p:txBody>
          <a:bodyPr wrap="none">
            <a:spAutoFit/>
          </a:bodyPr>
          <a:lstStyle/>
          <a:p>
            <a:r>
              <a:rPr lang="fr-FR" sz="1400" b="1" dirty="0" smtClean="0">
                <a:solidFill>
                  <a:schemeClr val="bg1"/>
                </a:solidFill>
              </a:rPr>
              <a:t>Passerelle Mellah Slimane. Ex </a:t>
            </a:r>
            <a:r>
              <a:rPr lang="fr-FR" sz="1400" b="1" dirty="0" err="1" smtClean="0">
                <a:solidFill>
                  <a:schemeClr val="bg1"/>
                </a:solidFill>
              </a:rPr>
              <a:t>Perregaux</a:t>
            </a:r>
            <a:endParaRPr lang="fr-FR" sz="1400" dirty="0">
              <a:solidFill>
                <a:schemeClr val="bg1"/>
              </a:solidFill>
            </a:endParaRPr>
          </a:p>
        </p:txBody>
      </p:sp>
      <p:pic>
        <p:nvPicPr>
          <p:cNvPr id="5" name="Picture 3" descr="Agrandir la photo">
            <a:hlinkClick r:id="rId4"/>
          </p:cNvPr>
          <p:cNvPicPr>
            <a:picLocks noChangeAspect="1" noChangeArrowheads="1"/>
          </p:cNvPicPr>
          <p:nvPr/>
        </p:nvPicPr>
        <p:blipFill>
          <a:blip r:embed="rId5"/>
          <a:srcRect/>
          <a:stretch>
            <a:fillRect/>
          </a:stretch>
        </p:blipFill>
        <p:spPr bwMode="auto">
          <a:xfrm>
            <a:off x="4429124" y="0"/>
            <a:ext cx="4572032" cy="5786454"/>
          </a:xfrm>
          <a:prstGeom prst="rect">
            <a:avLst/>
          </a:prstGeom>
          <a:ln>
            <a:noFill/>
          </a:ln>
          <a:effectLst>
            <a:softEdge rad="112500"/>
          </a:effectLst>
        </p:spPr>
      </p:pic>
      <p:sp>
        <p:nvSpPr>
          <p:cNvPr id="6" name="Rectangle 5"/>
          <p:cNvSpPr/>
          <p:nvPr/>
        </p:nvSpPr>
        <p:spPr>
          <a:xfrm>
            <a:off x="5900985" y="5978743"/>
            <a:ext cx="1742849" cy="307777"/>
          </a:xfrm>
          <a:prstGeom prst="rect">
            <a:avLst/>
          </a:prstGeom>
        </p:spPr>
        <p:txBody>
          <a:bodyPr wrap="none">
            <a:spAutoFit/>
          </a:bodyPr>
          <a:lstStyle/>
          <a:p>
            <a:r>
              <a:rPr lang="fr-FR" sz="1400" b="1" dirty="0" smtClean="0">
                <a:solidFill>
                  <a:schemeClr val="bg1"/>
                </a:solidFill>
              </a:rPr>
              <a:t>Le pont des chutes</a:t>
            </a:r>
            <a:endParaRPr lang="fr-FR" sz="1400" dirty="0">
              <a:solidFill>
                <a:schemeClr val="bg1"/>
              </a:solidFill>
            </a:endParaRPr>
          </a:p>
        </p:txBody>
      </p:sp>
    </p:spTree>
  </p:cSld>
  <p:clrMapOvr>
    <a:masterClrMapping/>
  </p:clrMapOvr>
  <p:transition>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Image1.png"/>
          <p:cNvPicPr>
            <a:picLocks noChangeAspect="1"/>
          </p:cNvPicPr>
          <p:nvPr/>
        </p:nvPicPr>
        <p:blipFill>
          <a:blip r:embed="rId2"/>
          <a:stretch>
            <a:fillRect/>
          </a:stretch>
        </p:blipFill>
        <p:spPr>
          <a:xfrm>
            <a:off x="0" y="-24"/>
            <a:ext cx="9143999" cy="6858000"/>
          </a:xfrm>
          <a:prstGeom prst="rect">
            <a:avLst/>
          </a:prstGeom>
        </p:spPr>
      </p:pic>
      <p:sp>
        <p:nvSpPr>
          <p:cNvPr id="3" name="ZoneTexte 2"/>
          <p:cNvSpPr txBox="1"/>
          <p:nvPr/>
        </p:nvSpPr>
        <p:spPr>
          <a:xfrm>
            <a:off x="2928926" y="71414"/>
            <a:ext cx="3000396" cy="461665"/>
          </a:xfrm>
          <a:prstGeom prst="rect">
            <a:avLst/>
          </a:prstGeom>
          <a:noFill/>
        </p:spPr>
        <p:txBody>
          <a:bodyPr wrap="square" rtlCol="0">
            <a:spAutoFit/>
          </a:bodyPr>
          <a:lstStyle/>
          <a:p>
            <a:pPr algn="ctr"/>
            <a:r>
              <a:rPr lang="fr-FR" sz="2400" i="1" u="sng" dirty="0" smtClean="0">
                <a:solidFill>
                  <a:srgbClr val="C00000"/>
                </a:solidFill>
              </a:rPr>
              <a:t>3- Les habitations </a:t>
            </a:r>
            <a:endParaRPr lang="fr-FR" sz="2400" i="1" u="sng" dirty="0">
              <a:solidFill>
                <a:srgbClr val="C00000"/>
              </a:solidFill>
            </a:endParaRPr>
          </a:p>
        </p:txBody>
      </p:sp>
      <p:sp>
        <p:nvSpPr>
          <p:cNvPr id="5" name="Rectangle 4"/>
          <p:cNvSpPr/>
          <p:nvPr/>
        </p:nvSpPr>
        <p:spPr>
          <a:xfrm>
            <a:off x="1270311" y="6072206"/>
            <a:ext cx="2919967" cy="307777"/>
          </a:xfrm>
          <a:prstGeom prst="rect">
            <a:avLst/>
          </a:prstGeom>
        </p:spPr>
        <p:txBody>
          <a:bodyPr wrap="none">
            <a:spAutoFit/>
          </a:bodyPr>
          <a:lstStyle/>
          <a:p>
            <a:r>
              <a:rPr lang="fr-FR" sz="1400" b="1" dirty="0" smtClean="0">
                <a:solidFill>
                  <a:schemeClr val="bg1"/>
                </a:solidFill>
              </a:rPr>
              <a:t>Façade d’une maison de SOUIKA</a:t>
            </a:r>
            <a:endParaRPr lang="fr-FR" sz="1400" dirty="0">
              <a:solidFill>
                <a:schemeClr val="bg1"/>
              </a:solidFill>
            </a:endParaRPr>
          </a:p>
        </p:txBody>
      </p:sp>
      <p:pic>
        <p:nvPicPr>
          <p:cNvPr id="1026" name="Picture 2" descr="F:\TRAVAUX 3ème\patrimoine urbain atelier\IMAGES\Nouveau dossier\DSCI0016.JPG"/>
          <p:cNvPicPr>
            <a:picLocks noChangeAspect="1" noChangeArrowheads="1"/>
          </p:cNvPicPr>
          <p:nvPr/>
        </p:nvPicPr>
        <p:blipFill>
          <a:blip r:embed="rId3" cstate="print"/>
          <a:srcRect/>
          <a:stretch>
            <a:fillRect/>
          </a:stretch>
        </p:blipFill>
        <p:spPr bwMode="auto">
          <a:xfrm>
            <a:off x="5143504" y="1000108"/>
            <a:ext cx="3714776" cy="5143536"/>
          </a:xfrm>
          <a:prstGeom prst="rect">
            <a:avLst/>
          </a:prstGeom>
          <a:ln>
            <a:noFill/>
          </a:ln>
          <a:effectLst>
            <a:softEdge rad="112500"/>
          </a:effectLst>
        </p:spPr>
      </p:pic>
      <p:sp>
        <p:nvSpPr>
          <p:cNvPr id="7" name="ZoneTexte 6"/>
          <p:cNvSpPr txBox="1"/>
          <p:nvPr/>
        </p:nvSpPr>
        <p:spPr>
          <a:xfrm>
            <a:off x="6072198" y="6193057"/>
            <a:ext cx="3000396" cy="307777"/>
          </a:xfrm>
          <a:prstGeom prst="rect">
            <a:avLst/>
          </a:prstGeom>
          <a:noFill/>
        </p:spPr>
        <p:txBody>
          <a:bodyPr wrap="square" rtlCol="0">
            <a:spAutoFit/>
          </a:bodyPr>
          <a:lstStyle/>
          <a:p>
            <a:r>
              <a:rPr lang="fr-FR" sz="1400" b="1" dirty="0" smtClean="0">
                <a:solidFill>
                  <a:schemeClr val="bg1"/>
                </a:solidFill>
              </a:rPr>
              <a:t>Habitat collectif </a:t>
            </a:r>
            <a:r>
              <a:rPr lang="fr-FR" sz="1400" b="1" dirty="0" err="1" smtClean="0">
                <a:solidFill>
                  <a:schemeClr val="bg1"/>
                </a:solidFill>
              </a:rPr>
              <a:t>collonial</a:t>
            </a:r>
            <a:endParaRPr lang="fr-FR" sz="1400" b="1" dirty="0">
              <a:solidFill>
                <a:schemeClr val="bg1"/>
              </a:solidFill>
            </a:endParaRPr>
          </a:p>
        </p:txBody>
      </p:sp>
      <p:pic>
        <p:nvPicPr>
          <p:cNvPr id="6" name="Picture 2" descr="F:\TRAVAUX 3ème\patrimoine urbain atelier\zizou\SOUIKA\137\2282- bis\haut de la façade principale de la maison 18-2.JPG"/>
          <p:cNvPicPr>
            <a:picLocks noChangeAspect="1" noChangeArrowheads="1"/>
          </p:cNvPicPr>
          <p:nvPr/>
        </p:nvPicPr>
        <p:blipFill>
          <a:blip r:embed="rId4"/>
          <a:srcRect/>
          <a:stretch>
            <a:fillRect/>
          </a:stretch>
        </p:blipFill>
        <p:spPr bwMode="auto">
          <a:xfrm>
            <a:off x="500034" y="1071546"/>
            <a:ext cx="4572000" cy="4929222"/>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from="(-#ppt_w/2)" to="(#ppt_x)" calcmode="lin" valueType="num">
                                      <p:cBhvr>
                                        <p:cTn id="7" dur="600" fill="hold">
                                          <p:stCondLst>
                                            <p:cond delay="0"/>
                                          </p:stCondLst>
                                        </p:cTn>
                                        <p:tgtEl>
                                          <p:spTgt spid="3"/>
                                        </p:tgtEl>
                                        <p:attrNameLst>
                                          <p:attrName>ppt_x</p:attrName>
                                        </p:attrNameLst>
                                      </p:cBhvr>
                                    </p:anim>
                                    <p:anim from="0" to="-1.0" calcmode="lin" valueType="num">
                                      <p:cBhvr>
                                        <p:cTn id="8" dur="200" decel="50000" autoRev="1" fill="hold">
                                          <p:stCondLst>
                                            <p:cond delay="600"/>
                                          </p:stCondLst>
                                        </p:cTn>
                                        <p:tgtEl>
                                          <p:spTgt spid="3"/>
                                        </p:tgtEl>
                                        <p:attrNameLst>
                                          <p:attrName>xshear</p:attrName>
                                        </p:attrNameLst>
                                      </p:cBhvr>
                                    </p:anim>
                                    <p:animScale>
                                      <p:cBhvr>
                                        <p:cTn id="9" dur="200" decel="100000" autoRev="1" fill="hold">
                                          <p:stCondLst>
                                            <p:cond delay="600"/>
                                          </p:stCondLst>
                                        </p:cTn>
                                        <p:tgtEl>
                                          <p:spTgt spid="3"/>
                                        </p:tgtEl>
                                      </p:cBhvr>
                                      <p:from x="100000" y="100000"/>
                                      <p:to x="80000" y="100000"/>
                                    </p:animScale>
                                    <p:anim by="(#ppt_h/3+#ppt_w*0.1)" calcmode="lin" valueType="num">
                                      <p:cBhvr additive="sum">
                                        <p:cTn id="10" dur="200" decel="100000" autoRev="1" fill="hold">
                                          <p:stCondLst>
                                            <p:cond delay="600"/>
                                          </p:stCondLst>
                                        </p:cTn>
                                        <p:tgtEl>
                                          <p:spTgt spid="3"/>
                                        </p:tgtEl>
                                        <p:attrNameLst>
                                          <p:attrName>ppt_x</p:attrName>
                                        </p:attrNameLst>
                                      </p:cBhvr>
                                    </p:anim>
                                  </p:childTnLst>
                                </p:cTn>
                              </p:par>
                              <p:par>
                                <p:cTn id="11" presetID="37" presetClass="entr" presetSubtype="0" fill="hold" nodeType="with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fade">
                                      <p:cBhvr>
                                        <p:cTn id="13" dur="1000"/>
                                        <p:tgtEl>
                                          <p:spTgt spid="1026"/>
                                        </p:tgtEl>
                                      </p:cBhvr>
                                    </p:animEffect>
                                    <p:anim calcmode="lin" valueType="num">
                                      <p:cBhvr>
                                        <p:cTn id="14" dur="1000" fill="hold"/>
                                        <p:tgtEl>
                                          <p:spTgt spid="1026"/>
                                        </p:tgtEl>
                                        <p:attrNameLst>
                                          <p:attrName>ppt_x</p:attrName>
                                        </p:attrNameLst>
                                      </p:cBhvr>
                                      <p:tavLst>
                                        <p:tav tm="0">
                                          <p:val>
                                            <p:strVal val="#ppt_x"/>
                                          </p:val>
                                        </p:tav>
                                        <p:tav tm="100000">
                                          <p:val>
                                            <p:strVal val="#ppt_x"/>
                                          </p:val>
                                        </p:tav>
                                      </p:tavLst>
                                    </p:anim>
                                    <p:anim calcmode="lin" valueType="num">
                                      <p:cBhvr>
                                        <p:cTn id="15" dur="900" decel="100000" fill="hold"/>
                                        <p:tgtEl>
                                          <p:spTgt spid="1026"/>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026"/>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900" decel="100000" fill="hold"/>
                                        <p:tgtEl>
                                          <p:spTgt spid="5"/>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par>
                                <p:cTn id="23" presetID="37"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900" decel="100000" fill="hold"/>
                                        <p:tgtEl>
                                          <p:spTgt spid="7"/>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Image1.png"/>
          <p:cNvPicPr>
            <a:picLocks noChangeAspect="1"/>
          </p:cNvPicPr>
          <p:nvPr/>
        </p:nvPicPr>
        <p:blipFill>
          <a:blip r:embed="rId2"/>
          <a:stretch>
            <a:fillRect/>
          </a:stretch>
        </p:blipFill>
        <p:spPr>
          <a:xfrm>
            <a:off x="0" y="-24"/>
            <a:ext cx="9143999" cy="6858000"/>
          </a:xfrm>
          <a:prstGeom prst="rect">
            <a:avLst/>
          </a:prstGeom>
        </p:spPr>
      </p:pic>
      <p:sp>
        <p:nvSpPr>
          <p:cNvPr id="2" name="ZoneTexte 1"/>
          <p:cNvSpPr txBox="1"/>
          <p:nvPr/>
        </p:nvSpPr>
        <p:spPr>
          <a:xfrm>
            <a:off x="2143108" y="-24"/>
            <a:ext cx="5857916" cy="461665"/>
          </a:xfrm>
          <a:prstGeom prst="rect">
            <a:avLst/>
          </a:prstGeom>
          <a:noFill/>
        </p:spPr>
        <p:txBody>
          <a:bodyPr wrap="square" rtlCol="0">
            <a:spAutoFit/>
          </a:bodyPr>
          <a:lstStyle/>
          <a:p>
            <a:r>
              <a:rPr lang="fr-FR" sz="2400" i="1" u="sng" dirty="0" smtClean="0">
                <a:solidFill>
                  <a:srgbClr val="C00000"/>
                </a:solidFill>
              </a:rPr>
              <a:t>4- Le patrimoine classé a Constantine :</a:t>
            </a:r>
            <a:endParaRPr lang="fr-FR" sz="2400" i="1" u="sng" dirty="0">
              <a:solidFill>
                <a:srgbClr val="C00000"/>
              </a:solidFill>
            </a:endParaRPr>
          </a:p>
        </p:txBody>
      </p:sp>
      <p:sp>
        <p:nvSpPr>
          <p:cNvPr id="4" name="ZoneTexte 3"/>
          <p:cNvSpPr txBox="1"/>
          <p:nvPr/>
        </p:nvSpPr>
        <p:spPr>
          <a:xfrm>
            <a:off x="285720" y="385684"/>
            <a:ext cx="5500726" cy="400110"/>
          </a:xfrm>
          <a:prstGeom prst="rect">
            <a:avLst/>
          </a:prstGeom>
          <a:noFill/>
        </p:spPr>
        <p:txBody>
          <a:bodyPr wrap="square" rtlCol="0">
            <a:spAutoFit/>
          </a:bodyPr>
          <a:lstStyle/>
          <a:p>
            <a:r>
              <a:rPr lang="fr-FR" sz="2000" i="1" u="sng" dirty="0" smtClean="0">
                <a:solidFill>
                  <a:srgbClr val="C00000"/>
                </a:solidFill>
              </a:rPr>
              <a:t>A l’ échelle nationale :   Palais de Bey :</a:t>
            </a:r>
            <a:endParaRPr lang="fr-FR" sz="2000" i="1" u="sng" dirty="0">
              <a:solidFill>
                <a:srgbClr val="C00000"/>
              </a:solidFill>
            </a:endParaRPr>
          </a:p>
        </p:txBody>
      </p:sp>
      <p:pic>
        <p:nvPicPr>
          <p:cNvPr id="6" name="Picture 4" descr="20012008(016)"/>
          <p:cNvPicPr>
            <a:picLocks noChangeAspect="1" noChangeArrowheads="1"/>
          </p:cNvPicPr>
          <p:nvPr/>
        </p:nvPicPr>
        <p:blipFill>
          <a:blip r:embed="rId3" cstate="print"/>
          <a:srcRect/>
          <a:stretch>
            <a:fillRect/>
          </a:stretch>
        </p:blipFill>
        <p:spPr>
          <a:xfrm>
            <a:off x="-32" y="857232"/>
            <a:ext cx="3902075" cy="2925763"/>
          </a:xfrm>
          <a:prstGeom prst="rect">
            <a:avLst/>
          </a:prstGeom>
          <a:ln>
            <a:noFill/>
          </a:ln>
          <a:effectLst>
            <a:softEdge rad="112500"/>
          </a:effectLst>
        </p:spPr>
      </p:pic>
      <p:pic>
        <p:nvPicPr>
          <p:cNvPr id="7" name="Picture 4" descr="20012008(020)"/>
          <p:cNvPicPr>
            <a:picLocks noChangeAspect="1" noChangeArrowheads="1"/>
          </p:cNvPicPr>
          <p:nvPr/>
        </p:nvPicPr>
        <p:blipFill>
          <a:blip r:embed="rId4" cstate="print"/>
          <a:srcRect/>
          <a:stretch>
            <a:fillRect/>
          </a:stretch>
        </p:blipFill>
        <p:spPr>
          <a:xfrm>
            <a:off x="4357686" y="860427"/>
            <a:ext cx="4500595" cy="2925763"/>
          </a:xfrm>
          <a:prstGeom prst="rect">
            <a:avLst/>
          </a:prstGeom>
          <a:ln>
            <a:noFill/>
          </a:ln>
          <a:effectLst>
            <a:softEdge rad="112500"/>
          </a:effectLst>
        </p:spPr>
      </p:pic>
      <p:pic>
        <p:nvPicPr>
          <p:cNvPr id="8" name="Picture 2" descr="palais5"/>
          <p:cNvPicPr>
            <a:picLocks noChangeAspect="1" noChangeArrowheads="1"/>
          </p:cNvPicPr>
          <p:nvPr/>
        </p:nvPicPr>
        <p:blipFill>
          <a:blip r:embed="rId5"/>
          <a:srcRect/>
          <a:stretch>
            <a:fillRect/>
          </a:stretch>
        </p:blipFill>
        <p:spPr bwMode="auto">
          <a:xfrm>
            <a:off x="0" y="3735409"/>
            <a:ext cx="3929059" cy="2836863"/>
          </a:xfrm>
          <a:prstGeom prst="rect">
            <a:avLst/>
          </a:prstGeom>
          <a:ln>
            <a:noFill/>
          </a:ln>
          <a:effectLst>
            <a:softEdge rad="112500"/>
          </a:effectLst>
        </p:spPr>
      </p:pic>
      <p:pic>
        <p:nvPicPr>
          <p:cNvPr id="9" name="Picture 2" descr="19"/>
          <p:cNvPicPr>
            <a:picLocks noChangeAspect="1" noChangeArrowheads="1"/>
          </p:cNvPicPr>
          <p:nvPr/>
        </p:nvPicPr>
        <p:blipFill>
          <a:blip r:embed="rId6"/>
          <a:srcRect/>
          <a:stretch>
            <a:fillRect/>
          </a:stretch>
        </p:blipFill>
        <p:spPr>
          <a:xfrm>
            <a:off x="4286248" y="3863997"/>
            <a:ext cx="4572000" cy="2708275"/>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17" presetClass="entr" presetSubtype="1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strVal val="#ppt_h"/>
                                          </p:val>
                                        </p:tav>
                                        <p:tav tm="100000">
                                          <p:val>
                                            <p:strVal val="#ppt_h"/>
                                          </p:val>
                                        </p:tav>
                                      </p:tavLst>
                                    </p:anim>
                                  </p:childTnLst>
                                </p:cTn>
                              </p:par>
                            </p:childTnLst>
                          </p:cTn>
                        </p:par>
                        <p:par>
                          <p:cTn id="20" fill="hold">
                            <p:stCondLst>
                              <p:cond delay="1000"/>
                            </p:stCondLst>
                            <p:childTnLst>
                              <p:par>
                                <p:cTn id="21" presetID="17" presetClass="entr" presetSubtype="1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strVal val="#ppt_h"/>
                                          </p:val>
                                        </p:tav>
                                        <p:tav tm="100000">
                                          <p:val>
                                            <p:strVal val="#ppt_h"/>
                                          </p:val>
                                        </p:tav>
                                      </p:tavLst>
                                    </p:anim>
                                  </p:childTnLst>
                                </p:cTn>
                              </p:par>
                            </p:childTnLst>
                          </p:cTn>
                        </p:par>
                        <p:par>
                          <p:cTn id="25" fill="hold">
                            <p:stCondLst>
                              <p:cond delay="1500"/>
                            </p:stCondLst>
                            <p:childTnLst>
                              <p:par>
                                <p:cTn id="26" presetID="15" presetClass="entr" presetSubtype="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1000" fill="hold"/>
                                        <p:tgtEl>
                                          <p:spTgt spid="8"/>
                                        </p:tgtEl>
                                        <p:attrNameLst>
                                          <p:attrName>ppt_w</p:attrName>
                                        </p:attrNameLst>
                                      </p:cBhvr>
                                      <p:tavLst>
                                        <p:tav tm="0">
                                          <p:val>
                                            <p:fltVal val="0"/>
                                          </p:val>
                                        </p:tav>
                                        <p:tav tm="100000">
                                          <p:val>
                                            <p:strVal val="#ppt_w"/>
                                          </p:val>
                                        </p:tav>
                                      </p:tavLst>
                                    </p:anim>
                                    <p:anim calcmode="lin" valueType="num">
                                      <p:cBhvr>
                                        <p:cTn id="29" dur="1000" fill="hold"/>
                                        <p:tgtEl>
                                          <p:spTgt spid="8"/>
                                        </p:tgtEl>
                                        <p:attrNameLst>
                                          <p:attrName>ppt_h</p:attrName>
                                        </p:attrNameLst>
                                      </p:cBhvr>
                                      <p:tavLst>
                                        <p:tav tm="0">
                                          <p:val>
                                            <p:fltVal val="0"/>
                                          </p:val>
                                        </p:tav>
                                        <p:tav tm="100000">
                                          <p:val>
                                            <p:strVal val="#ppt_h"/>
                                          </p:val>
                                        </p:tav>
                                      </p:tavLst>
                                    </p:anim>
                                    <p:anim calcmode="lin" valueType="num">
                                      <p:cBhvr>
                                        <p:cTn id="30"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2500"/>
                            </p:stCondLst>
                            <p:childTnLst>
                              <p:par>
                                <p:cTn id="33" presetID="15" presetClass="entr" presetSubtype="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1000" fill="hold"/>
                                        <p:tgtEl>
                                          <p:spTgt spid="9"/>
                                        </p:tgtEl>
                                        <p:attrNameLst>
                                          <p:attrName>ppt_w</p:attrName>
                                        </p:attrNameLst>
                                      </p:cBhvr>
                                      <p:tavLst>
                                        <p:tav tm="0">
                                          <p:val>
                                            <p:fltVal val="0"/>
                                          </p:val>
                                        </p:tav>
                                        <p:tav tm="100000">
                                          <p:val>
                                            <p:strVal val="#ppt_w"/>
                                          </p:val>
                                        </p:tav>
                                      </p:tavLst>
                                    </p:anim>
                                    <p:anim calcmode="lin" valueType="num">
                                      <p:cBhvr>
                                        <p:cTn id="36" dur="1000" fill="hold"/>
                                        <p:tgtEl>
                                          <p:spTgt spid="9"/>
                                        </p:tgtEl>
                                        <p:attrNameLst>
                                          <p:attrName>ppt_h</p:attrName>
                                        </p:attrNameLst>
                                      </p:cBhvr>
                                      <p:tavLst>
                                        <p:tav tm="0">
                                          <p:val>
                                            <p:fltVal val="0"/>
                                          </p:val>
                                        </p:tav>
                                        <p:tav tm="100000">
                                          <p:val>
                                            <p:strVal val="#ppt_h"/>
                                          </p:val>
                                        </p:tav>
                                      </p:tavLst>
                                    </p:anim>
                                    <p:anim calcmode="lin" valueType="num">
                                      <p:cBhvr>
                                        <p:cTn id="37"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Image1.png"/>
          <p:cNvPicPr>
            <a:picLocks noChangeAspect="1"/>
          </p:cNvPicPr>
          <p:nvPr/>
        </p:nvPicPr>
        <p:blipFill>
          <a:blip r:embed="rId2"/>
          <a:stretch>
            <a:fillRect/>
          </a:stretch>
        </p:blipFill>
        <p:spPr>
          <a:xfrm>
            <a:off x="0" y="-24"/>
            <a:ext cx="9143999" cy="6858000"/>
          </a:xfrm>
          <a:prstGeom prst="rect">
            <a:avLst/>
          </a:prstGeom>
        </p:spPr>
      </p:pic>
      <p:sp>
        <p:nvSpPr>
          <p:cNvPr id="5" name="ZoneTexte 4"/>
          <p:cNvSpPr txBox="1"/>
          <p:nvPr/>
        </p:nvSpPr>
        <p:spPr>
          <a:xfrm>
            <a:off x="571472" y="2357431"/>
            <a:ext cx="8001056" cy="1077218"/>
          </a:xfrm>
          <a:prstGeom prst="rect">
            <a:avLst/>
          </a:prstGeom>
          <a:noFill/>
        </p:spPr>
        <p:txBody>
          <a:bodyPr wrap="square" rtlCol="0">
            <a:spAutoFit/>
          </a:bodyPr>
          <a:lstStyle/>
          <a:p>
            <a:pPr algn="ctr"/>
            <a:r>
              <a:rPr lang="fr-FR" sz="3200" i="1" u="sng" dirty="0" smtClean="0">
                <a:solidFill>
                  <a:srgbClr val="C00000"/>
                </a:solidFill>
              </a:rPr>
              <a:t>5-Situation (état) actuelle du patrimoine a Constantine :</a:t>
            </a:r>
            <a:endParaRPr lang="fr-FR" sz="3200" i="1" u="sng" dirty="0">
              <a:solidFill>
                <a:srgbClr val="C00000"/>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Image1.png"/>
          <p:cNvPicPr>
            <a:picLocks noChangeAspect="1"/>
          </p:cNvPicPr>
          <p:nvPr/>
        </p:nvPicPr>
        <p:blipFill>
          <a:blip r:embed="rId2"/>
          <a:stretch>
            <a:fillRect/>
          </a:stretch>
        </p:blipFill>
        <p:spPr>
          <a:xfrm>
            <a:off x="0" y="-24"/>
            <a:ext cx="9143999" cy="6858000"/>
          </a:xfrm>
          <a:prstGeom prst="rect">
            <a:avLst/>
          </a:prstGeom>
        </p:spPr>
      </p:pic>
      <p:pic>
        <p:nvPicPr>
          <p:cNvPr id="3" name="Picture 4" descr="Image3"/>
          <p:cNvPicPr>
            <a:picLocks noChangeAspect="1" noChangeArrowheads="1"/>
          </p:cNvPicPr>
          <p:nvPr/>
        </p:nvPicPr>
        <p:blipFill>
          <a:blip r:embed="rId3"/>
          <a:srcRect t="10394" r="46875" b="68706"/>
          <a:stretch>
            <a:fillRect/>
          </a:stretch>
        </p:blipFill>
        <p:spPr bwMode="auto">
          <a:xfrm>
            <a:off x="2527318" y="71438"/>
            <a:ext cx="4330698" cy="2786058"/>
          </a:xfrm>
          <a:prstGeom prst="rect">
            <a:avLst/>
          </a:prstGeom>
          <a:solidFill>
            <a:schemeClr val="bg1"/>
          </a:solidFill>
          <a:ln w="28575">
            <a:solidFill>
              <a:schemeClr val="tx1"/>
            </a:solidFill>
            <a:miter lim="800000"/>
            <a:headEnd/>
            <a:tailEnd/>
          </a:ln>
        </p:spPr>
      </p:pic>
      <p:pic>
        <p:nvPicPr>
          <p:cNvPr id="4" name="Picture 4" descr="Image3"/>
          <p:cNvPicPr>
            <a:picLocks noChangeAspect="1" noChangeArrowheads="1"/>
          </p:cNvPicPr>
          <p:nvPr/>
        </p:nvPicPr>
        <p:blipFill>
          <a:blip r:embed="rId4"/>
          <a:srcRect l="4166" t="31294" r="53125" b="35555"/>
          <a:stretch>
            <a:fillRect/>
          </a:stretch>
        </p:blipFill>
        <p:spPr bwMode="auto">
          <a:xfrm>
            <a:off x="6429388" y="3429000"/>
            <a:ext cx="2643193" cy="3306747"/>
          </a:xfrm>
          <a:prstGeom prst="rect">
            <a:avLst/>
          </a:prstGeom>
          <a:ln>
            <a:noFill/>
          </a:ln>
          <a:effectLst>
            <a:softEdge rad="112500"/>
          </a:effectLst>
        </p:spPr>
      </p:pic>
      <p:pic>
        <p:nvPicPr>
          <p:cNvPr id="5" name="Picture 4" descr="Image3"/>
          <p:cNvPicPr>
            <a:picLocks noChangeAspect="1" noChangeArrowheads="1"/>
          </p:cNvPicPr>
          <p:nvPr/>
        </p:nvPicPr>
        <p:blipFill>
          <a:blip r:embed="rId5"/>
          <a:srcRect l="54166" t="67329" r="3125"/>
          <a:stretch>
            <a:fillRect/>
          </a:stretch>
        </p:blipFill>
        <p:spPr bwMode="auto">
          <a:xfrm>
            <a:off x="3357554" y="2946411"/>
            <a:ext cx="2214565" cy="2911481"/>
          </a:xfrm>
          <a:prstGeom prst="rect">
            <a:avLst/>
          </a:prstGeom>
          <a:ln>
            <a:noFill/>
          </a:ln>
          <a:effectLst>
            <a:softEdge rad="112500"/>
          </a:effectLst>
        </p:spPr>
      </p:pic>
      <p:pic>
        <p:nvPicPr>
          <p:cNvPr id="6" name="Picture 4" descr="Image3"/>
          <p:cNvPicPr>
            <a:picLocks noChangeAspect="1" noChangeArrowheads="1"/>
          </p:cNvPicPr>
          <p:nvPr/>
        </p:nvPicPr>
        <p:blipFill>
          <a:blip r:embed="rId6"/>
          <a:srcRect l="6250" t="67746" r="53125"/>
          <a:stretch>
            <a:fillRect/>
          </a:stretch>
        </p:blipFill>
        <p:spPr bwMode="auto">
          <a:xfrm>
            <a:off x="142844" y="3429000"/>
            <a:ext cx="2106597" cy="3071811"/>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plus(in)">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2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Image1.png"/>
          <p:cNvPicPr>
            <a:picLocks noChangeAspect="1"/>
          </p:cNvPicPr>
          <p:nvPr/>
        </p:nvPicPr>
        <p:blipFill>
          <a:blip r:embed="rId2"/>
          <a:stretch>
            <a:fillRect/>
          </a:stretch>
        </p:blipFill>
        <p:spPr>
          <a:xfrm>
            <a:off x="0" y="-24"/>
            <a:ext cx="9143999" cy="6858000"/>
          </a:xfrm>
          <a:prstGeom prst="rect">
            <a:avLst/>
          </a:prstGeom>
        </p:spPr>
      </p:pic>
      <p:sp>
        <p:nvSpPr>
          <p:cNvPr id="5" name="ZoneTexte 4"/>
          <p:cNvSpPr txBox="1"/>
          <p:nvPr/>
        </p:nvSpPr>
        <p:spPr>
          <a:xfrm>
            <a:off x="0" y="71414"/>
            <a:ext cx="9001156" cy="1200329"/>
          </a:xfrm>
          <a:prstGeom prst="rect">
            <a:avLst/>
          </a:prstGeom>
          <a:noFill/>
        </p:spPr>
        <p:txBody>
          <a:bodyPr wrap="square" rtlCol="0">
            <a:spAutoFit/>
          </a:bodyPr>
          <a:lstStyle/>
          <a:p>
            <a:pPr lvl="0"/>
            <a:r>
              <a:rPr lang="fr-FR" sz="2400" i="1" u="sng" dirty="0" smtClean="0">
                <a:solidFill>
                  <a:srgbClr val="C00000"/>
                </a:solidFill>
              </a:rPr>
              <a:t>6-Les solutions proposées par les collectivités locales, l’Etat afin de résoudre ce problème :</a:t>
            </a:r>
          </a:p>
          <a:p>
            <a:endParaRPr lang="fr-FR" sz="2400" i="1" u="sng" dirty="0">
              <a:solidFill>
                <a:srgbClr val="C00000"/>
              </a:solidFill>
            </a:endParaRPr>
          </a:p>
        </p:txBody>
      </p:sp>
      <p:graphicFrame>
        <p:nvGraphicFramePr>
          <p:cNvPr id="7" name="Diagramme 6"/>
          <p:cNvGraphicFramePr/>
          <p:nvPr/>
        </p:nvGraphicFramePr>
        <p:xfrm>
          <a:off x="71406" y="500042"/>
          <a:ext cx="9001156" cy="63579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par>
                          <p:cTn id="21" fill="hold">
                            <p:stCondLst>
                              <p:cond delay="2000"/>
                            </p:stCondLst>
                            <p:childTnLst>
                              <p:par>
                                <p:cTn id="22" presetID="49" presetClass="entr" presetSubtype="0" decel="10000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anim calcmode="lin" valueType="num">
                                      <p:cBhvr>
                                        <p:cTn id="26" dur="500" fill="hold"/>
                                        <p:tgtEl>
                                          <p:spTgt spid="7"/>
                                        </p:tgtEl>
                                        <p:attrNameLst>
                                          <p:attrName>style.rotation</p:attrName>
                                        </p:attrNameLst>
                                      </p:cBhvr>
                                      <p:tavLst>
                                        <p:tav tm="0">
                                          <p:val>
                                            <p:fltVal val="360"/>
                                          </p:val>
                                        </p:tav>
                                        <p:tav tm="100000">
                                          <p:val>
                                            <p:fltVal val="0"/>
                                          </p:val>
                                        </p:tav>
                                      </p:tavLst>
                                    </p:anim>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Graphic spid="7" grpId="0">
        <p:bldAsOne/>
      </p:bldGraphic>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me 5"/>
          <p:cNvGraphicFramePr/>
          <p:nvPr/>
        </p:nvGraphicFramePr>
        <p:xfrm>
          <a:off x="214282" y="857232"/>
          <a:ext cx="8715436" cy="55007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ZoneTexte 6"/>
          <p:cNvSpPr txBox="1"/>
          <p:nvPr/>
        </p:nvSpPr>
        <p:spPr>
          <a:xfrm>
            <a:off x="571472" y="71414"/>
            <a:ext cx="7858180" cy="923330"/>
          </a:xfrm>
          <a:prstGeom prst="rect">
            <a:avLst/>
          </a:prstGeom>
          <a:noFill/>
        </p:spPr>
        <p:txBody>
          <a:bodyPr wrap="square" rtlCol="0">
            <a:spAutoFit/>
          </a:bodyPr>
          <a:lstStyle/>
          <a:p>
            <a:pPr algn="ctr"/>
            <a:r>
              <a:rPr lang="fr-FR" sz="5400" b="1" dirty="0" smtClean="0">
                <a:solidFill>
                  <a:srgbClr val="FF0000"/>
                </a:solidFill>
                <a:latin typeface="Milano LET" pitchFamily="2" charset="0"/>
              </a:rPr>
              <a:t>Interventions 1</a:t>
            </a:r>
            <a:endParaRPr lang="fr-FR" sz="5400" b="1" dirty="0">
              <a:solidFill>
                <a:srgbClr val="FF0000"/>
              </a:solidFill>
              <a:latin typeface="Milano LET"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anim calcmode="lin" valueType="num">
                                      <p:cBhvr>
                                        <p:cTn id="8" dur="2000" fill="hold"/>
                                        <p:tgtEl>
                                          <p:spTgt spid="7"/>
                                        </p:tgtEl>
                                        <p:attrNameLst>
                                          <p:attrName>style.rotation</p:attrName>
                                        </p:attrNameLst>
                                      </p:cBhvr>
                                      <p:tavLst>
                                        <p:tav tm="0">
                                          <p:val>
                                            <p:fltVal val="720"/>
                                          </p:val>
                                        </p:tav>
                                        <p:tav tm="100000">
                                          <p:val>
                                            <p:fltVal val="0"/>
                                          </p:val>
                                        </p:tav>
                                      </p:tavLst>
                                    </p:anim>
                                    <p:anim calcmode="lin" valueType="num">
                                      <p:cBhvr>
                                        <p:cTn id="9" dur="2000" fill="hold"/>
                                        <p:tgtEl>
                                          <p:spTgt spid="7"/>
                                        </p:tgtEl>
                                        <p:attrNameLst>
                                          <p:attrName>ppt_h</p:attrName>
                                        </p:attrNameLst>
                                      </p:cBhvr>
                                      <p:tavLst>
                                        <p:tav tm="0">
                                          <p:val>
                                            <p:fltVal val="0"/>
                                          </p:val>
                                        </p:tav>
                                        <p:tav tm="100000">
                                          <p:val>
                                            <p:strVal val="#ppt_h"/>
                                          </p:val>
                                        </p:tav>
                                      </p:tavLst>
                                    </p:anim>
                                    <p:anim calcmode="lin" valueType="num">
                                      <p:cBhvr>
                                        <p:cTn id="10" dur="2000" fill="hold"/>
                                        <p:tgtEl>
                                          <p:spTgt spid="7"/>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80">
                                          <p:stCondLst>
                                            <p:cond delay="0"/>
                                          </p:stCondLst>
                                        </p:cTn>
                                        <p:tgtEl>
                                          <p:spTgt spid="6"/>
                                        </p:tgtEl>
                                      </p:cBhvr>
                                    </p:animEffect>
                                    <p:anim calcmode="lin" valueType="num">
                                      <p:cBhvr>
                                        <p:cTn id="16"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1" dur="26">
                                          <p:stCondLst>
                                            <p:cond delay="650"/>
                                          </p:stCondLst>
                                        </p:cTn>
                                        <p:tgtEl>
                                          <p:spTgt spid="6"/>
                                        </p:tgtEl>
                                      </p:cBhvr>
                                      <p:to x="100000" y="60000"/>
                                    </p:animScale>
                                    <p:animScale>
                                      <p:cBhvr>
                                        <p:cTn id="22" dur="166" decel="50000">
                                          <p:stCondLst>
                                            <p:cond delay="676"/>
                                          </p:stCondLst>
                                        </p:cTn>
                                        <p:tgtEl>
                                          <p:spTgt spid="6"/>
                                        </p:tgtEl>
                                      </p:cBhvr>
                                      <p:to x="100000" y="100000"/>
                                    </p:animScale>
                                    <p:animScale>
                                      <p:cBhvr>
                                        <p:cTn id="23" dur="26">
                                          <p:stCondLst>
                                            <p:cond delay="1312"/>
                                          </p:stCondLst>
                                        </p:cTn>
                                        <p:tgtEl>
                                          <p:spTgt spid="6"/>
                                        </p:tgtEl>
                                      </p:cBhvr>
                                      <p:to x="100000" y="80000"/>
                                    </p:animScale>
                                    <p:animScale>
                                      <p:cBhvr>
                                        <p:cTn id="24" dur="166" decel="50000">
                                          <p:stCondLst>
                                            <p:cond delay="1338"/>
                                          </p:stCondLst>
                                        </p:cTn>
                                        <p:tgtEl>
                                          <p:spTgt spid="6"/>
                                        </p:tgtEl>
                                      </p:cBhvr>
                                      <p:to x="100000" y="100000"/>
                                    </p:animScale>
                                    <p:animScale>
                                      <p:cBhvr>
                                        <p:cTn id="25" dur="26">
                                          <p:stCondLst>
                                            <p:cond delay="1642"/>
                                          </p:stCondLst>
                                        </p:cTn>
                                        <p:tgtEl>
                                          <p:spTgt spid="6"/>
                                        </p:tgtEl>
                                      </p:cBhvr>
                                      <p:to x="100000" y="90000"/>
                                    </p:animScale>
                                    <p:animScale>
                                      <p:cBhvr>
                                        <p:cTn id="26" dur="166" decel="50000">
                                          <p:stCondLst>
                                            <p:cond delay="1668"/>
                                          </p:stCondLst>
                                        </p:cTn>
                                        <p:tgtEl>
                                          <p:spTgt spid="6"/>
                                        </p:tgtEl>
                                      </p:cBhvr>
                                      <p:to x="100000" y="100000"/>
                                    </p:animScale>
                                    <p:animScale>
                                      <p:cBhvr>
                                        <p:cTn id="27" dur="26">
                                          <p:stCondLst>
                                            <p:cond delay="1808"/>
                                          </p:stCondLst>
                                        </p:cTn>
                                        <p:tgtEl>
                                          <p:spTgt spid="6"/>
                                        </p:tgtEl>
                                      </p:cBhvr>
                                      <p:to x="100000" y="95000"/>
                                    </p:animScale>
                                    <p:animScale>
                                      <p:cBhvr>
                                        <p:cTn id="28"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Image1.png"/>
          <p:cNvPicPr>
            <a:picLocks noChangeAspect="1"/>
          </p:cNvPicPr>
          <p:nvPr/>
        </p:nvPicPr>
        <p:blipFill>
          <a:blip r:embed="rId2"/>
          <a:stretch>
            <a:fillRect/>
          </a:stretch>
        </p:blipFill>
        <p:spPr>
          <a:xfrm>
            <a:off x="0" y="71414"/>
            <a:ext cx="9143999" cy="6858000"/>
          </a:xfrm>
          <a:prstGeom prst="rect">
            <a:avLst/>
          </a:prstGeom>
        </p:spPr>
      </p:pic>
      <p:pic>
        <p:nvPicPr>
          <p:cNvPr id="1026" name="Picture 2" descr="rapport103"/>
          <p:cNvPicPr>
            <a:picLocks noChangeAspect="1" noChangeArrowheads="1"/>
          </p:cNvPicPr>
          <p:nvPr/>
        </p:nvPicPr>
        <p:blipFill>
          <a:blip r:embed="rId3"/>
          <a:srcRect/>
          <a:stretch>
            <a:fillRect/>
          </a:stretch>
        </p:blipFill>
        <p:spPr bwMode="auto">
          <a:xfrm>
            <a:off x="0" y="-71462"/>
            <a:ext cx="9144000" cy="5286412"/>
          </a:xfrm>
          <a:prstGeom prst="rect">
            <a:avLst/>
          </a:prstGeom>
          <a:ln>
            <a:noFill/>
          </a:ln>
          <a:effectLst>
            <a:softEdge rad="112500"/>
          </a:effectLst>
        </p:spPr>
      </p:pic>
      <p:sp>
        <p:nvSpPr>
          <p:cNvPr id="1028" name="Rectangle 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sp>
        <p:nvSpPr>
          <p:cNvPr id="6" name="ZoneTexte 5"/>
          <p:cNvSpPr txBox="1"/>
          <p:nvPr/>
        </p:nvSpPr>
        <p:spPr>
          <a:xfrm>
            <a:off x="4071934" y="5072074"/>
            <a:ext cx="3000396" cy="707886"/>
          </a:xfrm>
          <a:prstGeom prst="rect">
            <a:avLst/>
          </a:prstGeom>
          <a:noFill/>
        </p:spPr>
        <p:txBody>
          <a:bodyPr wrap="square" rtlCol="0">
            <a:spAutoFit/>
          </a:bodyPr>
          <a:lstStyle/>
          <a:p>
            <a:r>
              <a:rPr lang="fr-FR" sz="4000" dirty="0" smtClean="0"/>
              <a:t>Le zonage</a:t>
            </a:r>
            <a:endParaRPr lang="fr-FR" sz="4000" dirty="0"/>
          </a:p>
        </p:txBody>
      </p:sp>
      <p:sp>
        <p:nvSpPr>
          <p:cNvPr id="7" name="ZoneTexte 6"/>
          <p:cNvSpPr txBox="1"/>
          <p:nvPr/>
        </p:nvSpPr>
        <p:spPr>
          <a:xfrm>
            <a:off x="1000100" y="6000768"/>
            <a:ext cx="6858048" cy="584775"/>
          </a:xfrm>
          <a:prstGeom prst="rect">
            <a:avLst/>
          </a:prstGeom>
          <a:noFill/>
        </p:spPr>
        <p:txBody>
          <a:bodyPr wrap="square" rtlCol="0">
            <a:spAutoFit/>
          </a:bodyPr>
          <a:lstStyle/>
          <a:p>
            <a:pPr algn="ctr"/>
            <a:r>
              <a:rPr lang="fr-FR" sz="3200" dirty="0" smtClean="0">
                <a:solidFill>
                  <a:schemeClr val="bg1"/>
                </a:solidFill>
              </a:rPr>
              <a:t>Source : BET URBACO 1984</a:t>
            </a:r>
            <a:endParaRPr lang="fr-FR" sz="32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100"/>
                                        <p:tgtEl>
                                          <p:spTgt spid="1026"/>
                                        </p:tgtEl>
                                      </p:cBhvr>
                                    </p:animEffect>
                                    <p:anim calcmode="lin" valueType="num">
                                      <p:cBhvr>
                                        <p:cTn id="8" dur="400" fill="hold"/>
                                        <p:tgtEl>
                                          <p:spTgt spid="1026"/>
                                        </p:tgtEl>
                                        <p:attrNameLst>
                                          <p:attrName>ppt_x</p:attrName>
                                        </p:attrNameLst>
                                      </p:cBhvr>
                                      <p:tavLst>
                                        <p:tav tm="0">
                                          <p:val>
                                            <p:strVal val="#ppt_x"/>
                                          </p:val>
                                        </p:tav>
                                        <p:tav tm="100000">
                                          <p:val>
                                            <p:strVal val="#ppt_x"/>
                                          </p:val>
                                        </p:tav>
                                      </p:tavLst>
                                    </p:anim>
                                    <p:anim calcmode="lin" valueType="num">
                                      <p:cBhvr>
                                        <p:cTn id="9" dur="400" fill="hold"/>
                                        <p:tgtEl>
                                          <p:spTgt spid="1026"/>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102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102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7" presetClass="entr" presetSubtype="1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34"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from="(-#ppt_w/2)" to="(#ppt_x)" calcmode="lin" valueType="num">
                                      <p:cBhvr>
                                        <p:cTn id="22" dur="600" fill="hold">
                                          <p:stCondLst>
                                            <p:cond delay="0"/>
                                          </p:stCondLst>
                                        </p:cTn>
                                        <p:tgtEl>
                                          <p:spTgt spid="7"/>
                                        </p:tgtEl>
                                        <p:attrNameLst>
                                          <p:attrName>ppt_x</p:attrName>
                                        </p:attrNameLst>
                                      </p:cBhvr>
                                    </p:anim>
                                    <p:anim from="0" to="-1.0" calcmode="lin" valueType="num">
                                      <p:cBhvr>
                                        <p:cTn id="23" dur="200" decel="50000" autoRev="1" fill="hold">
                                          <p:stCondLst>
                                            <p:cond delay="600"/>
                                          </p:stCondLst>
                                        </p:cTn>
                                        <p:tgtEl>
                                          <p:spTgt spid="7"/>
                                        </p:tgtEl>
                                        <p:attrNameLst>
                                          <p:attrName>xshear</p:attrName>
                                        </p:attrNameLst>
                                      </p:cBhvr>
                                    </p:anim>
                                    <p:animScale>
                                      <p:cBhvr>
                                        <p:cTn id="24" dur="200" decel="100000" autoRev="1" fill="hold">
                                          <p:stCondLst>
                                            <p:cond delay="600"/>
                                          </p:stCondLst>
                                        </p:cTn>
                                        <p:tgtEl>
                                          <p:spTgt spid="7"/>
                                        </p:tgtEl>
                                      </p:cBhvr>
                                      <p:from x="100000" y="100000"/>
                                      <p:to x="80000" y="100000"/>
                                    </p:animScale>
                                    <p:anim by="(#ppt_h/3+#ppt_w*0.1)" calcmode="lin" valueType="num">
                                      <p:cBhvr additive="sum">
                                        <p:cTn id="25" dur="200" decel="100000" autoRev="1" fill="hold">
                                          <p:stCondLst>
                                            <p:cond delay="600"/>
                                          </p:stCondLst>
                                        </p:cTn>
                                        <p:tgtEl>
                                          <p:spTgt spid="7"/>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Image1.png"/>
          <p:cNvPicPr>
            <a:picLocks noChangeAspect="1"/>
          </p:cNvPicPr>
          <p:nvPr/>
        </p:nvPicPr>
        <p:blipFill>
          <a:blip r:embed="rId2"/>
          <a:stretch>
            <a:fillRect/>
          </a:stretch>
        </p:blipFill>
        <p:spPr>
          <a:xfrm>
            <a:off x="0" y="24"/>
            <a:ext cx="9144032" cy="6858000"/>
          </a:xfrm>
          <a:prstGeom prst="rect">
            <a:avLst/>
          </a:prstGeom>
        </p:spPr>
      </p:pic>
      <p:sp>
        <p:nvSpPr>
          <p:cNvPr id="3" name="Espace réservé du texte 2"/>
          <p:cNvSpPr>
            <a:spLocks noGrp="1"/>
          </p:cNvSpPr>
          <p:nvPr>
            <p:ph type="body" idx="1"/>
          </p:nvPr>
        </p:nvSpPr>
        <p:spPr>
          <a:xfrm>
            <a:off x="285720" y="142852"/>
            <a:ext cx="8643998" cy="1223960"/>
          </a:xfrm>
        </p:spPr>
        <p:txBody>
          <a:bodyPr>
            <a:noAutofit/>
          </a:bodyPr>
          <a:lstStyle/>
          <a:p>
            <a:pPr lvl="0">
              <a:lnSpc>
                <a:spcPct val="150000"/>
              </a:lnSpc>
            </a:pPr>
            <a:r>
              <a:rPr lang="fr-FR" sz="3200" b="1" u="sng" dirty="0" smtClean="0">
                <a:solidFill>
                  <a:srgbClr val="C00000"/>
                </a:solidFill>
                <a:latin typeface="Monotype Corsiva" pitchFamily="66" charset="0"/>
              </a:rPr>
              <a:t>II- Partie analytique :</a:t>
            </a:r>
            <a:endParaRPr lang="fr-FR" sz="2000" b="1" u="sng" dirty="0" smtClean="0">
              <a:solidFill>
                <a:srgbClr val="C00000"/>
              </a:solidFill>
              <a:latin typeface="Monotype Corsiva" pitchFamily="66" charset="0"/>
            </a:endParaRPr>
          </a:p>
          <a:p>
            <a:pPr lvl="0">
              <a:lnSpc>
                <a:spcPct val="150000"/>
              </a:lnSpc>
            </a:pPr>
            <a:endParaRPr lang="fr-FR" sz="2000" dirty="0" smtClean="0"/>
          </a:p>
          <a:p>
            <a:pPr lvl="0">
              <a:lnSpc>
                <a:spcPct val="150000"/>
              </a:lnSpc>
            </a:pPr>
            <a:r>
              <a:rPr lang="fr-FR" sz="2000" dirty="0" smtClean="0">
                <a:solidFill>
                  <a:schemeClr val="bg1"/>
                </a:solidFill>
              </a:rPr>
              <a:t>    1-Présentation de la ville de Constantine</a:t>
            </a:r>
          </a:p>
          <a:p>
            <a:pPr lvl="0">
              <a:lnSpc>
                <a:spcPct val="150000"/>
              </a:lnSpc>
            </a:pPr>
            <a:r>
              <a:rPr lang="fr-FR" sz="2000" dirty="0" smtClean="0">
                <a:solidFill>
                  <a:schemeClr val="bg1"/>
                </a:solidFill>
              </a:rPr>
              <a:t>    2-Aperçu historique</a:t>
            </a:r>
          </a:p>
          <a:p>
            <a:pPr lvl="0">
              <a:lnSpc>
                <a:spcPct val="150000"/>
              </a:lnSpc>
            </a:pPr>
            <a:r>
              <a:rPr lang="fr-FR" sz="2000" dirty="0" smtClean="0">
                <a:solidFill>
                  <a:schemeClr val="bg1"/>
                </a:solidFill>
              </a:rPr>
              <a:t>    3-Les types de patrimoine à Constantine</a:t>
            </a:r>
          </a:p>
          <a:p>
            <a:pPr lvl="0">
              <a:lnSpc>
                <a:spcPct val="150000"/>
              </a:lnSpc>
            </a:pPr>
            <a:r>
              <a:rPr lang="fr-FR" sz="2000" dirty="0" smtClean="0">
                <a:solidFill>
                  <a:schemeClr val="bg1"/>
                </a:solidFill>
              </a:rPr>
              <a:t>    4-Le patrimoine classé à Constantine</a:t>
            </a:r>
          </a:p>
          <a:p>
            <a:pPr lvl="0">
              <a:lnSpc>
                <a:spcPct val="150000"/>
              </a:lnSpc>
            </a:pPr>
            <a:r>
              <a:rPr lang="fr-FR" sz="2000" dirty="0" smtClean="0">
                <a:solidFill>
                  <a:schemeClr val="bg1"/>
                </a:solidFill>
              </a:rPr>
              <a:t>    5-Situation (état) actuel du patrimoine à Constantine</a:t>
            </a:r>
          </a:p>
          <a:p>
            <a:pPr lvl="0">
              <a:lnSpc>
                <a:spcPct val="150000"/>
              </a:lnSpc>
            </a:pPr>
            <a:r>
              <a:rPr lang="fr-FR" sz="2000" dirty="0" smtClean="0">
                <a:solidFill>
                  <a:schemeClr val="bg1"/>
                </a:solidFill>
              </a:rPr>
              <a:t>    6-Les solutions proposées par les collectivités locales, l’Etat afin de résoudre ce problème</a:t>
            </a:r>
          </a:p>
          <a:p>
            <a:pPr>
              <a:lnSpc>
                <a:spcPct val="150000"/>
              </a:lnSpc>
            </a:pPr>
            <a:r>
              <a:rPr lang="fr-FR" sz="2000" dirty="0" smtClean="0"/>
              <a:t>	</a:t>
            </a:r>
            <a:r>
              <a:rPr lang="fr-FR" sz="2000" dirty="0" smtClean="0">
                <a:solidFill>
                  <a:schemeClr val="bg1"/>
                </a:solidFill>
              </a:rPr>
              <a:t>6/1. Type de solution (intervention) urbaines</a:t>
            </a:r>
          </a:p>
          <a:p>
            <a:pPr>
              <a:lnSpc>
                <a:spcPct val="150000"/>
              </a:lnSpc>
            </a:pPr>
            <a:r>
              <a:rPr lang="fr-FR" sz="2000" dirty="0" smtClean="0">
                <a:solidFill>
                  <a:schemeClr val="bg1"/>
                </a:solidFill>
              </a:rPr>
              <a:t>	6/2. Les acteurs concernés (les responsables, habitants…)</a:t>
            </a:r>
          </a:p>
          <a:p>
            <a:pPr algn="ctr">
              <a:lnSpc>
                <a:spcPct val="150000"/>
              </a:lnSpc>
            </a:pPr>
            <a:r>
              <a:rPr lang="fr-FR" sz="2000" b="1" dirty="0" smtClean="0">
                <a:solidFill>
                  <a:srgbClr val="FF0000"/>
                </a:solidFill>
              </a:rPr>
              <a:t>Conclusion</a:t>
            </a:r>
            <a:endParaRPr lang="fr-FR" sz="20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4" presetClass="entr" presetSubtype="0" accel="10000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strVal val="#ppt_w*0.05"/>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9" dur="5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0" dur="500" fill="hold"/>
                                        <p:tgtEl>
                                          <p:spTgt spid="3">
                                            <p:txEl>
                                              <p:pRg st="0" end="0"/>
                                            </p:txEl>
                                          </p:spTgt>
                                        </p:tgtEl>
                                        <p:attrNameLst>
                                          <p:attrName>ppt_y</p:attrName>
                                        </p:attrNameLst>
                                      </p:cBhvr>
                                      <p:tavLst>
                                        <p:tav tm="0">
                                          <p:val>
                                            <p:strVal val="#ppt_y"/>
                                          </p:val>
                                        </p:tav>
                                        <p:tav tm="100000">
                                          <p:val>
                                            <p:strVal val="#ppt_y"/>
                                          </p:val>
                                        </p:tav>
                                      </p:tavLst>
                                    </p:anim>
                                    <p:animEffect transition="in" filter="fade">
                                      <p:cBhvr>
                                        <p:cTn id="11" dur="500"/>
                                        <p:tgtEl>
                                          <p:spTgt spid="3">
                                            <p:txEl>
                                              <p:pRg st="0" end="0"/>
                                            </p:txEl>
                                          </p:spTgt>
                                        </p:tgtEl>
                                      </p:cBhvr>
                                    </p:animEffect>
                                  </p:childTnLst>
                                </p:cTn>
                              </p:par>
                              <p:par>
                                <p:cTn id="12" presetID="54" presetClass="entr" presetSubtype="0" accel="100000" fill="hold" grpId="0" nodeType="with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 calcmode="lin" valueType="num">
                                      <p:cBhvr>
                                        <p:cTn id="14" dur="500" fill="hold"/>
                                        <p:tgtEl>
                                          <p:spTgt spid="3">
                                            <p:txEl>
                                              <p:pRg st="2" end="2"/>
                                            </p:txEl>
                                          </p:spTgt>
                                        </p:tgtEl>
                                        <p:attrNameLst>
                                          <p:attrName>ppt_w</p:attrName>
                                        </p:attrNameLst>
                                      </p:cBhvr>
                                      <p:tavLst>
                                        <p:tav tm="0">
                                          <p:val>
                                            <p:strVal val="#ppt_w*0.05"/>
                                          </p:val>
                                        </p:tav>
                                        <p:tav tm="100000">
                                          <p:val>
                                            <p:strVal val="#ppt_w"/>
                                          </p:val>
                                        </p:tav>
                                      </p:tavLst>
                                    </p:anim>
                                    <p:anim calcmode="lin" valueType="num">
                                      <p:cBhvr>
                                        <p:cTn id="15" dur="500" fill="hold"/>
                                        <p:tgtEl>
                                          <p:spTgt spid="3">
                                            <p:txEl>
                                              <p:pRg st="2" end="2"/>
                                            </p:txEl>
                                          </p:spTgt>
                                        </p:tgtEl>
                                        <p:attrNameLst>
                                          <p:attrName>ppt_h</p:attrName>
                                        </p:attrNameLst>
                                      </p:cBhvr>
                                      <p:tavLst>
                                        <p:tav tm="0">
                                          <p:val>
                                            <p:strVal val="#ppt_h"/>
                                          </p:val>
                                        </p:tav>
                                        <p:tav tm="100000">
                                          <p:val>
                                            <p:strVal val="#ppt_h"/>
                                          </p:val>
                                        </p:tav>
                                      </p:tavLst>
                                    </p:anim>
                                    <p:anim calcmode="lin" valueType="num">
                                      <p:cBhvr>
                                        <p:cTn id="16" dur="5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17" dur="500" fill="hold"/>
                                        <p:tgtEl>
                                          <p:spTgt spid="3">
                                            <p:txEl>
                                              <p:pRg st="2" end="2"/>
                                            </p:txEl>
                                          </p:spTgt>
                                        </p:tgtEl>
                                        <p:attrNameLst>
                                          <p:attrName>ppt_y</p:attrName>
                                        </p:attrNameLst>
                                      </p:cBhvr>
                                      <p:tavLst>
                                        <p:tav tm="0">
                                          <p:val>
                                            <p:strVal val="#ppt_y"/>
                                          </p:val>
                                        </p:tav>
                                        <p:tav tm="100000">
                                          <p:val>
                                            <p:strVal val="#ppt_y"/>
                                          </p:val>
                                        </p:tav>
                                      </p:tavLst>
                                    </p:anim>
                                    <p:animEffect transition="in" filter="fade">
                                      <p:cBhvr>
                                        <p:cTn id="18" dur="500"/>
                                        <p:tgtEl>
                                          <p:spTgt spid="3">
                                            <p:txEl>
                                              <p:pRg st="2" end="2"/>
                                            </p:txEl>
                                          </p:spTgt>
                                        </p:tgtEl>
                                      </p:cBhvr>
                                    </p:animEffect>
                                  </p:childTnLst>
                                </p:cTn>
                              </p:par>
                              <p:par>
                                <p:cTn id="19" presetID="54" presetClass="entr" presetSubtype="0" accel="100000"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p:cTn id="21" dur="500" fill="hold"/>
                                        <p:tgtEl>
                                          <p:spTgt spid="3">
                                            <p:txEl>
                                              <p:pRg st="3" end="3"/>
                                            </p:txEl>
                                          </p:spTgt>
                                        </p:tgtEl>
                                        <p:attrNameLst>
                                          <p:attrName>ppt_w</p:attrName>
                                        </p:attrNameLst>
                                      </p:cBhvr>
                                      <p:tavLst>
                                        <p:tav tm="0">
                                          <p:val>
                                            <p:strVal val="#ppt_w*0.05"/>
                                          </p:val>
                                        </p:tav>
                                        <p:tav tm="100000">
                                          <p:val>
                                            <p:strVal val="#ppt_w"/>
                                          </p:val>
                                        </p:tav>
                                      </p:tavLst>
                                    </p:anim>
                                    <p:anim calcmode="lin" valueType="num">
                                      <p:cBhvr>
                                        <p:cTn id="22" dur="500" fill="hold"/>
                                        <p:tgtEl>
                                          <p:spTgt spid="3">
                                            <p:txEl>
                                              <p:pRg st="3" end="3"/>
                                            </p:txEl>
                                          </p:spTgt>
                                        </p:tgtEl>
                                        <p:attrNameLst>
                                          <p:attrName>ppt_h</p:attrName>
                                        </p:attrNameLst>
                                      </p:cBhvr>
                                      <p:tavLst>
                                        <p:tav tm="0">
                                          <p:val>
                                            <p:strVal val="#ppt_h"/>
                                          </p:val>
                                        </p:tav>
                                        <p:tav tm="100000">
                                          <p:val>
                                            <p:strVal val="#ppt_h"/>
                                          </p:val>
                                        </p:tav>
                                      </p:tavLst>
                                    </p:anim>
                                    <p:anim calcmode="lin" valueType="num">
                                      <p:cBhvr>
                                        <p:cTn id="23" dur="5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24" dur="500" fill="hold"/>
                                        <p:tgtEl>
                                          <p:spTgt spid="3">
                                            <p:txEl>
                                              <p:pRg st="3" end="3"/>
                                            </p:txEl>
                                          </p:spTgt>
                                        </p:tgtEl>
                                        <p:attrNameLst>
                                          <p:attrName>ppt_y</p:attrName>
                                        </p:attrNameLst>
                                      </p:cBhvr>
                                      <p:tavLst>
                                        <p:tav tm="0">
                                          <p:val>
                                            <p:strVal val="#ppt_y"/>
                                          </p:val>
                                        </p:tav>
                                        <p:tav tm="100000">
                                          <p:val>
                                            <p:strVal val="#ppt_y"/>
                                          </p:val>
                                        </p:tav>
                                      </p:tavLst>
                                    </p:anim>
                                    <p:animEffect transition="in" filter="fade">
                                      <p:cBhvr>
                                        <p:cTn id="25" dur="500"/>
                                        <p:tgtEl>
                                          <p:spTgt spid="3">
                                            <p:txEl>
                                              <p:pRg st="3" end="3"/>
                                            </p:txEl>
                                          </p:spTgt>
                                        </p:tgtEl>
                                      </p:cBhvr>
                                    </p:animEffect>
                                  </p:childTnLst>
                                </p:cTn>
                              </p:par>
                              <p:par>
                                <p:cTn id="26" presetID="54" presetClass="entr" presetSubtype="0" accel="100000" fill="hold" grpId="0" nodeType="with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 calcmode="lin" valueType="num">
                                      <p:cBhvr>
                                        <p:cTn id="28" dur="500" fill="hold"/>
                                        <p:tgtEl>
                                          <p:spTgt spid="3">
                                            <p:txEl>
                                              <p:pRg st="4" end="4"/>
                                            </p:txEl>
                                          </p:spTgt>
                                        </p:tgtEl>
                                        <p:attrNameLst>
                                          <p:attrName>ppt_w</p:attrName>
                                        </p:attrNameLst>
                                      </p:cBhvr>
                                      <p:tavLst>
                                        <p:tav tm="0">
                                          <p:val>
                                            <p:strVal val="#ppt_w*0.05"/>
                                          </p:val>
                                        </p:tav>
                                        <p:tav tm="100000">
                                          <p:val>
                                            <p:strVal val="#ppt_w"/>
                                          </p:val>
                                        </p:tav>
                                      </p:tavLst>
                                    </p:anim>
                                    <p:anim calcmode="lin" valueType="num">
                                      <p:cBhvr>
                                        <p:cTn id="29" dur="500" fill="hold"/>
                                        <p:tgtEl>
                                          <p:spTgt spid="3">
                                            <p:txEl>
                                              <p:pRg st="4" end="4"/>
                                            </p:txEl>
                                          </p:spTgt>
                                        </p:tgtEl>
                                        <p:attrNameLst>
                                          <p:attrName>ppt_h</p:attrName>
                                        </p:attrNameLst>
                                      </p:cBhvr>
                                      <p:tavLst>
                                        <p:tav tm="0">
                                          <p:val>
                                            <p:strVal val="#ppt_h"/>
                                          </p:val>
                                        </p:tav>
                                        <p:tav tm="100000">
                                          <p:val>
                                            <p:strVal val="#ppt_h"/>
                                          </p:val>
                                        </p:tav>
                                      </p:tavLst>
                                    </p:anim>
                                    <p:anim calcmode="lin" valueType="num">
                                      <p:cBhvr>
                                        <p:cTn id="30" dur="5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31" dur="500" fill="hold"/>
                                        <p:tgtEl>
                                          <p:spTgt spid="3">
                                            <p:txEl>
                                              <p:pRg st="4" end="4"/>
                                            </p:txEl>
                                          </p:spTgt>
                                        </p:tgtEl>
                                        <p:attrNameLst>
                                          <p:attrName>ppt_y</p:attrName>
                                        </p:attrNameLst>
                                      </p:cBhvr>
                                      <p:tavLst>
                                        <p:tav tm="0">
                                          <p:val>
                                            <p:strVal val="#ppt_y"/>
                                          </p:val>
                                        </p:tav>
                                        <p:tav tm="100000">
                                          <p:val>
                                            <p:strVal val="#ppt_y"/>
                                          </p:val>
                                        </p:tav>
                                      </p:tavLst>
                                    </p:anim>
                                    <p:animEffect transition="in" filter="fade">
                                      <p:cBhvr>
                                        <p:cTn id="32" dur="500"/>
                                        <p:tgtEl>
                                          <p:spTgt spid="3">
                                            <p:txEl>
                                              <p:pRg st="4" end="4"/>
                                            </p:txEl>
                                          </p:spTgt>
                                        </p:tgtEl>
                                      </p:cBhvr>
                                    </p:animEffect>
                                  </p:childTnLst>
                                </p:cTn>
                              </p:par>
                              <p:par>
                                <p:cTn id="33" presetID="54" presetClass="entr" presetSubtype="0" accel="100000" fill="hold" grpId="0" nodeType="with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p:cTn id="35" dur="500" fill="hold"/>
                                        <p:tgtEl>
                                          <p:spTgt spid="3">
                                            <p:txEl>
                                              <p:pRg st="5" end="5"/>
                                            </p:txEl>
                                          </p:spTgt>
                                        </p:tgtEl>
                                        <p:attrNameLst>
                                          <p:attrName>ppt_w</p:attrName>
                                        </p:attrNameLst>
                                      </p:cBhvr>
                                      <p:tavLst>
                                        <p:tav tm="0">
                                          <p:val>
                                            <p:strVal val="#ppt_w*0.05"/>
                                          </p:val>
                                        </p:tav>
                                        <p:tav tm="100000">
                                          <p:val>
                                            <p:strVal val="#ppt_w"/>
                                          </p:val>
                                        </p:tav>
                                      </p:tavLst>
                                    </p:anim>
                                    <p:anim calcmode="lin" valueType="num">
                                      <p:cBhvr>
                                        <p:cTn id="36" dur="500" fill="hold"/>
                                        <p:tgtEl>
                                          <p:spTgt spid="3">
                                            <p:txEl>
                                              <p:pRg st="5" end="5"/>
                                            </p:txEl>
                                          </p:spTgt>
                                        </p:tgtEl>
                                        <p:attrNameLst>
                                          <p:attrName>ppt_h</p:attrName>
                                        </p:attrNameLst>
                                      </p:cBhvr>
                                      <p:tavLst>
                                        <p:tav tm="0">
                                          <p:val>
                                            <p:strVal val="#ppt_h"/>
                                          </p:val>
                                        </p:tav>
                                        <p:tav tm="100000">
                                          <p:val>
                                            <p:strVal val="#ppt_h"/>
                                          </p:val>
                                        </p:tav>
                                      </p:tavLst>
                                    </p:anim>
                                    <p:anim calcmode="lin" valueType="num">
                                      <p:cBhvr>
                                        <p:cTn id="37" dur="500" fill="hold"/>
                                        <p:tgtEl>
                                          <p:spTgt spid="3">
                                            <p:txEl>
                                              <p:pRg st="5" end="5"/>
                                            </p:txEl>
                                          </p:spTgt>
                                        </p:tgtEl>
                                        <p:attrNameLst>
                                          <p:attrName>ppt_x</p:attrName>
                                        </p:attrNameLst>
                                      </p:cBhvr>
                                      <p:tavLst>
                                        <p:tav tm="0">
                                          <p:val>
                                            <p:strVal val="#ppt_x-.2"/>
                                          </p:val>
                                        </p:tav>
                                        <p:tav tm="100000">
                                          <p:val>
                                            <p:strVal val="#ppt_x"/>
                                          </p:val>
                                        </p:tav>
                                      </p:tavLst>
                                    </p:anim>
                                    <p:anim calcmode="lin" valueType="num">
                                      <p:cBhvr>
                                        <p:cTn id="38" dur="500" fill="hold"/>
                                        <p:tgtEl>
                                          <p:spTgt spid="3">
                                            <p:txEl>
                                              <p:pRg st="5" end="5"/>
                                            </p:txEl>
                                          </p:spTgt>
                                        </p:tgtEl>
                                        <p:attrNameLst>
                                          <p:attrName>ppt_y</p:attrName>
                                        </p:attrNameLst>
                                      </p:cBhvr>
                                      <p:tavLst>
                                        <p:tav tm="0">
                                          <p:val>
                                            <p:strVal val="#ppt_y"/>
                                          </p:val>
                                        </p:tav>
                                        <p:tav tm="100000">
                                          <p:val>
                                            <p:strVal val="#ppt_y"/>
                                          </p:val>
                                        </p:tav>
                                      </p:tavLst>
                                    </p:anim>
                                    <p:animEffect transition="in" filter="fade">
                                      <p:cBhvr>
                                        <p:cTn id="39" dur="500"/>
                                        <p:tgtEl>
                                          <p:spTgt spid="3">
                                            <p:txEl>
                                              <p:pRg st="5" end="5"/>
                                            </p:txEl>
                                          </p:spTgt>
                                        </p:tgtEl>
                                      </p:cBhvr>
                                    </p:animEffect>
                                  </p:childTnLst>
                                </p:cTn>
                              </p:par>
                              <p:par>
                                <p:cTn id="40" presetID="54" presetClass="entr" presetSubtype="0" accel="100000" fill="hold" grpId="0" nodeType="with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 calcmode="lin" valueType="num">
                                      <p:cBhvr>
                                        <p:cTn id="42" dur="500" fill="hold"/>
                                        <p:tgtEl>
                                          <p:spTgt spid="3">
                                            <p:txEl>
                                              <p:pRg st="6" end="6"/>
                                            </p:txEl>
                                          </p:spTgt>
                                        </p:tgtEl>
                                        <p:attrNameLst>
                                          <p:attrName>ppt_w</p:attrName>
                                        </p:attrNameLst>
                                      </p:cBhvr>
                                      <p:tavLst>
                                        <p:tav tm="0">
                                          <p:val>
                                            <p:strVal val="#ppt_w*0.05"/>
                                          </p:val>
                                        </p:tav>
                                        <p:tav tm="100000">
                                          <p:val>
                                            <p:strVal val="#ppt_w"/>
                                          </p:val>
                                        </p:tav>
                                      </p:tavLst>
                                    </p:anim>
                                    <p:anim calcmode="lin" valueType="num">
                                      <p:cBhvr>
                                        <p:cTn id="43" dur="500" fill="hold"/>
                                        <p:tgtEl>
                                          <p:spTgt spid="3">
                                            <p:txEl>
                                              <p:pRg st="6" end="6"/>
                                            </p:txEl>
                                          </p:spTgt>
                                        </p:tgtEl>
                                        <p:attrNameLst>
                                          <p:attrName>ppt_h</p:attrName>
                                        </p:attrNameLst>
                                      </p:cBhvr>
                                      <p:tavLst>
                                        <p:tav tm="0">
                                          <p:val>
                                            <p:strVal val="#ppt_h"/>
                                          </p:val>
                                        </p:tav>
                                        <p:tav tm="100000">
                                          <p:val>
                                            <p:strVal val="#ppt_h"/>
                                          </p:val>
                                        </p:tav>
                                      </p:tavLst>
                                    </p:anim>
                                    <p:anim calcmode="lin" valueType="num">
                                      <p:cBhvr>
                                        <p:cTn id="44" dur="500" fill="hold"/>
                                        <p:tgtEl>
                                          <p:spTgt spid="3">
                                            <p:txEl>
                                              <p:pRg st="6" end="6"/>
                                            </p:txEl>
                                          </p:spTgt>
                                        </p:tgtEl>
                                        <p:attrNameLst>
                                          <p:attrName>ppt_x</p:attrName>
                                        </p:attrNameLst>
                                      </p:cBhvr>
                                      <p:tavLst>
                                        <p:tav tm="0">
                                          <p:val>
                                            <p:strVal val="#ppt_x-.2"/>
                                          </p:val>
                                        </p:tav>
                                        <p:tav tm="100000">
                                          <p:val>
                                            <p:strVal val="#ppt_x"/>
                                          </p:val>
                                        </p:tav>
                                      </p:tavLst>
                                    </p:anim>
                                    <p:anim calcmode="lin" valueType="num">
                                      <p:cBhvr>
                                        <p:cTn id="45" dur="500" fill="hold"/>
                                        <p:tgtEl>
                                          <p:spTgt spid="3">
                                            <p:txEl>
                                              <p:pRg st="6" end="6"/>
                                            </p:txEl>
                                          </p:spTgt>
                                        </p:tgtEl>
                                        <p:attrNameLst>
                                          <p:attrName>ppt_y</p:attrName>
                                        </p:attrNameLst>
                                      </p:cBhvr>
                                      <p:tavLst>
                                        <p:tav tm="0">
                                          <p:val>
                                            <p:strVal val="#ppt_y"/>
                                          </p:val>
                                        </p:tav>
                                        <p:tav tm="100000">
                                          <p:val>
                                            <p:strVal val="#ppt_y"/>
                                          </p:val>
                                        </p:tav>
                                      </p:tavLst>
                                    </p:anim>
                                    <p:animEffect transition="in" filter="fade">
                                      <p:cBhvr>
                                        <p:cTn id="46" dur="500"/>
                                        <p:tgtEl>
                                          <p:spTgt spid="3">
                                            <p:txEl>
                                              <p:pRg st="6" end="6"/>
                                            </p:txEl>
                                          </p:spTgt>
                                        </p:tgtEl>
                                      </p:cBhvr>
                                    </p:animEffect>
                                  </p:childTnLst>
                                </p:cTn>
                              </p:par>
                              <p:par>
                                <p:cTn id="47" presetID="54" presetClass="entr" presetSubtype="0" accel="100000" fill="hold" grpId="0" nodeType="with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p:cTn id="49" dur="500" fill="hold"/>
                                        <p:tgtEl>
                                          <p:spTgt spid="3">
                                            <p:txEl>
                                              <p:pRg st="7" end="7"/>
                                            </p:txEl>
                                          </p:spTgt>
                                        </p:tgtEl>
                                        <p:attrNameLst>
                                          <p:attrName>ppt_w</p:attrName>
                                        </p:attrNameLst>
                                      </p:cBhvr>
                                      <p:tavLst>
                                        <p:tav tm="0">
                                          <p:val>
                                            <p:strVal val="#ppt_w*0.05"/>
                                          </p:val>
                                        </p:tav>
                                        <p:tav tm="100000">
                                          <p:val>
                                            <p:strVal val="#ppt_w"/>
                                          </p:val>
                                        </p:tav>
                                      </p:tavLst>
                                    </p:anim>
                                    <p:anim calcmode="lin" valueType="num">
                                      <p:cBhvr>
                                        <p:cTn id="50" dur="500" fill="hold"/>
                                        <p:tgtEl>
                                          <p:spTgt spid="3">
                                            <p:txEl>
                                              <p:pRg st="7" end="7"/>
                                            </p:txEl>
                                          </p:spTgt>
                                        </p:tgtEl>
                                        <p:attrNameLst>
                                          <p:attrName>ppt_h</p:attrName>
                                        </p:attrNameLst>
                                      </p:cBhvr>
                                      <p:tavLst>
                                        <p:tav tm="0">
                                          <p:val>
                                            <p:strVal val="#ppt_h"/>
                                          </p:val>
                                        </p:tav>
                                        <p:tav tm="100000">
                                          <p:val>
                                            <p:strVal val="#ppt_h"/>
                                          </p:val>
                                        </p:tav>
                                      </p:tavLst>
                                    </p:anim>
                                    <p:anim calcmode="lin" valueType="num">
                                      <p:cBhvr>
                                        <p:cTn id="51" dur="500" fill="hold"/>
                                        <p:tgtEl>
                                          <p:spTgt spid="3">
                                            <p:txEl>
                                              <p:pRg st="7" end="7"/>
                                            </p:txEl>
                                          </p:spTgt>
                                        </p:tgtEl>
                                        <p:attrNameLst>
                                          <p:attrName>ppt_x</p:attrName>
                                        </p:attrNameLst>
                                      </p:cBhvr>
                                      <p:tavLst>
                                        <p:tav tm="0">
                                          <p:val>
                                            <p:strVal val="#ppt_x-.2"/>
                                          </p:val>
                                        </p:tav>
                                        <p:tav tm="100000">
                                          <p:val>
                                            <p:strVal val="#ppt_x"/>
                                          </p:val>
                                        </p:tav>
                                      </p:tavLst>
                                    </p:anim>
                                    <p:anim calcmode="lin" valueType="num">
                                      <p:cBhvr>
                                        <p:cTn id="52" dur="500" fill="hold"/>
                                        <p:tgtEl>
                                          <p:spTgt spid="3">
                                            <p:txEl>
                                              <p:pRg st="7" end="7"/>
                                            </p:txEl>
                                          </p:spTgt>
                                        </p:tgtEl>
                                        <p:attrNameLst>
                                          <p:attrName>ppt_y</p:attrName>
                                        </p:attrNameLst>
                                      </p:cBhvr>
                                      <p:tavLst>
                                        <p:tav tm="0">
                                          <p:val>
                                            <p:strVal val="#ppt_y"/>
                                          </p:val>
                                        </p:tav>
                                        <p:tav tm="100000">
                                          <p:val>
                                            <p:strVal val="#ppt_y"/>
                                          </p:val>
                                        </p:tav>
                                      </p:tavLst>
                                    </p:anim>
                                    <p:animEffect transition="in" filter="fade">
                                      <p:cBhvr>
                                        <p:cTn id="53" dur="500"/>
                                        <p:tgtEl>
                                          <p:spTgt spid="3">
                                            <p:txEl>
                                              <p:pRg st="7" end="7"/>
                                            </p:txEl>
                                          </p:spTgt>
                                        </p:tgtEl>
                                      </p:cBhvr>
                                    </p:animEffect>
                                  </p:childTnLst>
                                </p:cTn>
                              </p:par>
                              <p:par>
                                <p:cTn id="54" presetID="54" presetClass="entr" presetSubtype="0" accel="100000" fill="hold" grpId="0" nodeType="withEffect">
                                  <p:stCondLst>
                                    <p:cond delay="0"/>
                                  </p:stCondLst>
                                  <p:childTnLst>
                                    <p:set>
                                      <p:cBhvr>
                                        <p:cTn id="55" dur="1" fill="hold">
                                          <p:stCondLst>
                                            <p:cond delay="0"/>
                                          </p:stCondLst>
                                        </p:cTn>
                                        <p:tgtEl>
                                          <p:spTgt spid="3">
                                            <p:txEl>
                                              <p:pRg st="8" end="8"/>
                                            </p:txEl>
                                          </p:spTgt>
                                        </p:tgtEl>
                                        <p:attrNameLst>
                                          <p:attrName>style.visibility</p:attrName>
                                        </p:attrNameLst>
                                      </p:cBhvr>
                                      <p:to>
                                        <p:strVal val="visible"/>
                                      </p:to>
                                    </p:set>
                                    <p:anim calcmode="lin" valueType="num">
                                      <p:cBhvr>
                                        <p:cTn id="56" dur="500" fill="hold"/>
                                        <p:tgtEl>
                                          <p:spTgt spid="3">
                                            <p:txEl>
                                              <p:pRg st="8" end="8"/>
                                            </p:txEl>
                                          </p:spTgt>
                                        </p:tgtEl>
                                        <p:attrNameLst>
                                          <p:attrName>ppt_w</p:attrName>
                                        </p:attrNameLst>
                                      </p:cBhvr>
                                      <p:tavLst>
                                        <p:tav tm="0">
                                          <p:val>
                                            <p:strVal val="#ppt_w*0.05"/>
                                          </p:val>
                                        </p:tav>
                                        <p:tav tm="100000">
                                          <p:val>
                                            <p:strVal val="#ppt_w"/>
                                          </p:val>
                                        </p:tav>
                                      </p:tavLst>
                                    </p:anim>
                                    <p:anim calcmode="lin" valueType="num">
                                      <p:cBhvr>
                                        <p:cTn id="57" dur="500" fill="hold"/>
                                        <p:tgtEl>
                                          <p:spTgt spid="3">
                                            <p:txEl>
                                              <p:pRg st="8" end="8"/>
                                            </p:txEl>
                                          </p:spTgt>
                                        </p:tgtEl>
                                        <p:attrNameLst>
                                          <p:attrName>ppt_h</p:attrName>
                                        </p:attrNameLst>
                                      </p:cBhvr>
                                      <p:tavLst>
                                        <p:tav tm="0">
                                          <p:val>
                                            <p:strVal val="#ppt_h"/>
                                          </p:val>
                                        </p:tav>
                                        <p:tav tm="100000">
                                          <p:val>
                                            <p:strVal val="#ppt_h"/>
                                          </p:val>
                                        </p:tav>
                                      </p:tavLst>
                                    </p:anim>
                                    <p:anim calcmode="lin" valueType="num">
                                      <p:cBhvr>
                                        <p:cTn id="58" dur="500" fill="hold"/>
                                        <p:tgtEl>
                                          <p:spTgt spid="3">
                                            <p:txEl>
                                              <p:pRg st="8" end="8"/>
                                            </p:txEl>
                                          </p:spTgt>
                                        </p:tgtEl>
                                        <p:attrNameLst>
                                          <p:attrName>ppt_x</p:attrName>
                                        </p:attrNameLst>
                                      </p:cBhvr>
                                      <p:tavLst>
                                        <p:tav tm="0">
                                          <p:val>
                                            <p:strVal val="#ppt_x-.2"/>
                                          </p:val>
                                        </p:tav>
                                        <p:tav tm="100000">
                                          <p:val>
                                            <p:strVal val="#ppt_x"/>
                                          </p:val>
                                        </p:tav>
                                      </p:tavLst>
                                    </p:anim>
                                    <p:anim calcmode="lin" valueType="num">
                                      <p:cBhvr>
                                        <p:cTn id="59" dur="500" fill="hold"/>
                                        <p:tgtEl>
                                          <p:spTgt spid="3">
                                            <p:txEl>
                                              <p:pRg st="8" end="8"/>
                                            </p:txEl>
                                          </p:spTgt>
                                        </p:tgtEl>
                                        <p:attrNameLst>
                                          <p:attrName>ppt_y</p:attrName>
                                        </p:attrNameLst>
                                      </p:cBhvr>
                                      <p:tavLst>
                                        <p:tav tm="0">
                                          <p:val>
                                            <p:strVal val="#ppt_y"/>
                                          </p:val>
                                        </p:tav>
                                        <p:tav tm="100000">
                                          <p:val>
                                            <p:strVal val="#ppt_y"/>
                                          </p:val>
                                        </p:tav>
                                      </p:tavLst>
                                    </p:anim>
                                    <p:animEffect transition="in" filter="fade">
                                      <p:cBhvr>
                                        <p:cTn id="60" dur="500"/>
                                        <p:tgtEl>
                                          <p:spTgt spid="3">
                                            <p:txEl>
                                              <p:pRg st="8" end="8"/>
                                            </p:txEl>
                                          </p:spTgt>
                                        </p:tgtEl>
                                      </p:cBhvr>
                                    </p:animEffect>
                                  </p:childTnLst>
                                </p:cTn>
                              </p:par>
                              <p:par>
                                <p:cTn id="61" presetID="54" presetClass="entr" presetSubtype="0" accel="100000" fill="hold" grpId="0" nodeType="withEffect">
                                  <p:stCondLst>
                                    <p:cond delay="0"/>
                                  </p:stCondLst>
                                  <p:childTnLst>
                                    <p:set>
                                      <p:cBhvr>
                                        <p:cTn id="62" dur="1" fill="hold">
                                          <p:stCondLst>
                                            <p:cond delay="0"/>
                                          </p:stCondLst>
                                        </p:cTn>
                                        <p:tgtEl>
                                          <p:spTgt spid="3">
                                            <p:txEl>
                                              <p:pRg st="9" end="9"/>
                                            </p:txEl>
                                          </p:spTgt>
                                        </p:tgtEl>
                                        <p:attrNameLst>
                                          <p:attrName>style.visibility</p:attrName>
                                        </p:attrNameLst>
                                      </p:cBhvr>
                                      <p:to>
                                        <p:strVal val="visible"/>
                                      </p:to>
                                    </p:set>
                                    <p:anim calcmode="lin" valueType="num">
                                      <p:cBhvr>
                                        <p:cTn id="63" dur="500" fill="hold"/>
                                        <p:tgtEl>
                                          <p:spTgt spid="3">
                                            <p:txEl>
                                              <p:pRg st="9" end="9"/>
                                            </p:txEl>
                                          </p:spTgt>
                                        </p:tgtEl>
                                        <p:attrNameLst>
                                          <p:attrName>ppt_w</p:attrName>
                                        </p:attrNameLst>
                                      </p:cBhvr>
                                      <p:tavLst>
                                        <p:tav tm="0">
                                          <p:val>
                                            <p:strVal val="#ppt_w*0.05"/>
                                          </p:val>
                                        </p:tav>
                                        <p:tav tm="100000">
                                          <p:val>
                                            <p:strVal val="#ppt_w"/>
                                          </p:val>
                                        </p:tav>
                                      </p:tavLst>
                                    </p:anim>
                                    <p:anim calcmode="lin" valueType="num">
                                      <p:cBhvr>
                                        <p:cTn id="64" dur="500" fill="hold"/>
                                        <p:tgtEl>
                                          <p:spTgt spid="3">
                                            <p:txEl>
                                              <p:pRg st="9" end="9"/>
                                            </p:txEl>
                                          </p:spTgt>
                                        </p:tgtEl>
                                        <p:attrNameLst>
                                          <p:attrName>ppt_h</p:attrName>
                                        </p:attrNameLst>
                                      </p:cBhvr>
                                      <p:tavLst>
                                        <p:tav tm="0">
                                          <p:val>
                                            <p:strVal val="#ppt_h"/>
                                          </p:val>
                                        </p:tav>
                                        <p:tav tm="100000">
                                          <p:val>
                                            <p:strVal val="#ppt_h"/>
                                          </p:val>
                                        </p:tav>
                                      </p:tavLst>
                                    </p:anim>
                                    <p:anim calcmode="lin" valueType="num">
                                      <p:cBhvr>
                                        <p:cTn id="65" dur="500" fill="hold"/>
                                        <p:tgtEl>
                                          <p:spTgt spid="3">
                                            <p:txEl>
                                              <p:pRg st="9" end="9"/>
                                            </p:txEl>
                                          </p:spTgt>
                                        </p:tgtEl>
                                        <p:attrNameLst>
                                          <p:attrName>ppt_x</p:attrName>
                                        </p:attrNameLst>
                                      </p:cBhvr>
                                      <p:tavLst>
                                        <p:tav tm="0">
                                          <p:val>
                                            <p:strVal val="#ppt_x-.2"/>
                                          </p:val>
                                        </p:tav>
                                        <p:tav tm="100000">
                                          <p:val>
                                            <p:strVal val="#ppt_x"/>
                                          </p:val>
                                        </p:tav>
                                      </p:tavLst>
                                    </p:anim>
                                    <p:anim calcmode="lin" valueType="num">
                                      <p:cBhvr>
                                        <p:cTn id="66" dur="500" fill="hold"/>
                                        <p:tgtEl>
                                          <p:spTgt spid="3">
                                            <p:txEl>
                                              <p:pRg st="9" end="9"/>
                                            </p:txEl>
                                          </p:spTgt>
                                        </p:tgtEl>
                                        <p:attrNameLst>
                                          <p:attrName>ppt_y</p:attrName>
                                        </p:attrNameLst>
                                      </p:cBhvr>
                                      <p:tavLst>
                                        <p:tav tm="0">
                                          <p:val>
                                            <p:strVal val="#ppt_y"/>
                                          </p:val>
                                        </p:tav>
                                        <p:tav tm="100000">
                                          <p:val>
                                            <p:strVal val="#ppt_y"/>
                                          </p:val>
                                        </p:tav>
                                      </p:tavLst>
                                    </p:anim>
                                    <p:animEffect transition="in" filter="fade">
                                      <p:cBhvr>
                                        <p:cTn id="67" dur="500"/>
                                        <p:tgtEl>
                                          <p:spTgt spid="3">
                                            <p:txEl>
                                              <p:pRg st="9" end="9"/>
                                            </p:txEl>
                                          </p:spTgt>
                                        </p:tgtEl>
                                      </p:cBhvr>
                                    </p:animEffect>
                                  </p:childTnLst>
                                </p:cTn>
                              </p:par>
                              <p:par>
                                <p:cTn id="68" presetID="54" presetClass="entr" presetSubtype="0" accel="100000" fill="hold" grpId="0" nodeType="withEffect">
                                  <p:stCondLst>
                                    <p:cond delay="0"/>
                                  </p:stCondLst>
                                  <p:childTnLst>
                                    <p:set>
                                      <p:cBhvr>
                                        <p:cTn id="69" dur="1" fill="hold">
                                          <p:stCondLst>
                                            <p:cond delay="0"/>
                                          </p:stCondLst>
                                        </p:cTn>
                                        <p:tgtEl>
                                          <p:spTgt spid="3">
                                            <p:txEl>
                                              <p:pRg st="10" end="10"/>
                                            </p:txEl>
                                          </p:spTgt>
                                        </p:tgtEl>
                                        <p:attrNameLst>
                                          <p:attrName>style.visibility</p:attrName>
                                        </p:attrNameLst>
                                      </p:cBhvr>
                                      <p:to>
                                        <p:strVal val="visible"/>
                                      </p:to>
                                    </p:set>
                                    <p:anim calcmode="lin" valueType="num">
                                      <p:cBhvr>
                                        <p:cTn id="70" dur="500" fill="hold"/>
                                        <p:tgtEl>
                                          <p:spTgt spid="3">
                                            <p:txEl>
                                              <p:pRg st="10" end="10"/>
                                            </p:txEl>
                                          </p:spTgt>
                                        </p:tgtEl>
                                        <p:attrNameLst>
                                          <p:attrName>ppt_w</p:attrName>
                                        </p:attrNameLst>
                                      </p:cBhvr>
                                      <p:tavLst>
                                        <p:tav tm="0">
                                          <p:val>
                                            <p:strVal val="#ppt_w*0.05"/>
                                          </p:val>
                                        </p:tav>
                                        <p:tav tm="100000">
                                          <p:val>
                                            <p:strVal val="#ppt_w"/>
                                          </p:val>
                                        </p:tav>
                                      </p:tavLst>
                                    </p:anim>
                                    <p:anim calcmode="lin" valueType="num">
                                      <p:cBhvr>
                                        <p:cTn id="71" dur="500" fill="hold"/>
                                        <p:tgtEl>
                                          <p:spTgt spid="3">
                                            <p:txEl>
                                              <p:pRg st="10" end="10"/>
                                            </p:txEl>
                                          </p:spTgt>
                                        </p:tgtEl>
                                        <p:attrNameLst>
                                          <p:attrName>ppt_h</p:attrName>
                                        </p:attrNameLst>
                                      </p:cBhvr>
                                      <p:tavLst>
                                        <p:tav tm="0">
                                          <p:val>
                                            <p:strVal val="#ppt_h"/>
                                          </p:val>
                                        </p:tav>
                                        <p:tav tm="100000">
                                          <p:val>
                                            <p:strVal val="#ppt_h"/>
                                          </p:val>
                                        </p:tav>
                                      </p:tavLst>
                                    </p:anim>
                                    <p:anim calcmode="lin" valueType="num">
                                      <p:cBhvr>
                                        <p:cTn id="72" dur="500" fill="hold"/>
                                        <p:tgtEl>
                                          <p:spTgt spid="3">
                                            <p:txEl>
                                              <p:pRg st="10" end="10"/>
                                            </p:txEl>
                                          </p:spTgt>
                                        </p:tgtEl>
                                        <p:attrNameLst>
                                          <p:attrName>ppt_x</p:attrName>
                                        </p:attrNameLst>
                                      </p:cBhvr>
                                      <p:tavLst>
                                        <p:tav tm="0">
                                          <p:val>
                                            <p:strVal val="#ppt_x-.2"/>
                                          </p:val>
                                        </p:tav>
                                        <p:tav tm="100000">
                                          <p:val>
                                            <p:strVal val="#ppt_x"/>
                                          </p:val>
                                        </p:tav>
                                      </p:tavLst>
                                    </p:anim>
                                    <p:anim calcmode="lin" valueType="num">
                                      <p:cBhvr>
                                        <p:cTn id="73" dur="500" fill="hold"/>
                                        <p:tgtEl>
                                          <p:spTgt spid="3">
                                            <p:txEl>
                                              <p:pRg st="10" end="10"/>
                                            </p:txEl>
                                          </p:spTgt>
                                        </p:tgtEl>
                                        <p:attrNameLst>
                                          <p:attrName>ppt_y</p:attrName>
                                        </p:attrNameLst>
                                      </p:cBhvr>
                                      <p:tavLst>
                                        <p:tav tm="0">
                                          <p:val>
                                            <p:strVal val="#ppt_y"/>
                                          </p:val>
                                        </p:tav>
                                        <p:tav tm="100000">
                                          <p:val>
                                            <p:strVal val="#ppt_y"/>
                                          </p:val>
                                        </p:tav>
                                      </p:tavLst>
                                    </p:anim>
                                    <p:animEffect transition="in" filter="fade">
                                      <p:cBhvr>
                                        <p:cTn id="74"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Image1.png"/>
          <p:cNvPicPr>
            <a:picLocks noChangeAspect="1"/>
          </p:cNvPicPr>
          <p:nvPr/>
        </p:nvPicPr>
        <p:blipFill>
          <a:blip r:embed="rId2"/>
          <a:stretch>
            <a:fillRect/>
          </a:stretch>
        </p:blipFill>
        <p:spPr>
          <a:xfrm>
            <a:off x="0" y="71414"/>
            <a:ext cx="9143999" cy="6858000"/>
          </a:xfrm>
          <a:prstGeom prst="rect">
            <a:avLst/>
          </a:prstGeom>
        </p:spPr>
      </p:pic>
      <p:pic>
        <p:nvPicPr>
          <p:cNvPr id="3" name="Picture 3" descr="rapport107"/>
          <p:cNvPicPr>
            <a:picLocks noChangeAspect="1" noChangeArrowheads="1"/>
          </p:cNvPicPr>
          <p:nvPr/>
        </p:nvPicPr>
        <p:blipFill>
          <a:blip r:embed="rId3"/>
          <a:srcRect/>
          <a:stretch>
            <a:fillRect/>
          </a:stretch>
        </p:blipFill>
        <p:spPr bwMode="auto">
          <a:xfrm rot="16200000">
            <a:off x="1785918" y="-1785947"/>
            <a:ext cx="5572140" cy="9144033"/>
          </a:xfrm>
          <a:prstGeom prst="rect">
            <a:avLst/>
          </a:prstGeom>
          <a:ln>
            <a:noFill/>
          </a:ln>
          <a:effectLst>
            <a:softEdge rad="112500"/>
          </a:effectLst>
        </p:spPr>
      </p:pic>
      <p:sp>
        <p:nvSpPr>
          <p:cNvPr id="4" name="Rectangle 3"/>
          <p:cNvSpPr/>
          <p:nvPr/>
        </p:nvSpPr>
        <p:spPr>
          <a:xfrm>
            <a:off x="2785293" y="5488560"/>
            <a:ext cx="3573414" cy="369332"/>
          </a:xfrm>
          <a:prstGeom prst="rect">
            <a:avLst/>
          </a:prstGeom>
        </p:spPr>
        <p:txBody>
          <a:bodyPr wrap="none">
            <a:spAutoFit/>
          </a:bodyPr>
          <a:lstStyle/>
          <a:p>
            <a:pPr lvl="0"/>
            <a:r>
              <a:rPr lang="fr-FR" b="1" dirty="0" smtClean="0"/>
              <a:t>Propositions D’aménagements </a:t>
            </a:r>
            <a:endParaRPr lang="fr-FR" dirty="0"/>
          </a:p>
        </p:txBody>
      </p:sp>
      <p:sp>
        <p:nvSpPr>
          <p:cNvPr id="5" name="ZoneTexte 4"/>
          <p:cNvSpPr txBox="1"/>
          <p:nvPr/>
        </p:nvSpPr>
        <p:spPr>
          <a:xfrm>
            <a:off x="2214546" y="6000768"/>
            <a:ext cx="5357850" cy="584775"/>
          </a:xfrm>
          <a:prstGeom prst="rect">
            <a:avLst/>
          </a:prstGeom>
          <a:noFill/>
        </p:spPr>
        <p:txBody>
          <a:bodyPr wrap="square" rtlCol="0">
            <a:spAutoFit/>
          </a:bodyPr>
          <a:lstStyle/>
          <a:p>
            <a:r>
              <a:rPr lang="fr-FR" sz="3200" dirty="0" smtClean="0">
                <a:solidFill>
                  <a:schemeClr val="bg1"/>
                </a:solidFill>
              </a:rPr>
              <a:t>Source : BET URBACO</a:t>
            </a:r>
            <a:endParaRPr lang="fr-FR" sz="32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3"/>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34"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 from="(-#ppt_w/2)" to="(#ppt_x)" calcmode="lin" valueType="num">
                                      <p:cBhvr>
                                        <p:cTn id="11" dur="600" fill="hold">
                                          <p:stCondLst>
                                            <p:cond delay="0"/>
                                          </p:stCondLst>
                                        </p:cTn>
                                        <p:tgtEl>
                                          <p:spTgt spid="4"/>
                                        </p:tgtEl>
                                        <p:attrNameLst>
                                          <p:attrName>ppt_x</p:attrName>
                                        </p:attrNameLst>
                                      </p:cBhvr>
                                    </p:anim>
                                    <p:anim from="0" to="-1.0" calcmode="lin" valueType="num">
                                      <p:cBhvr>
                                        <p:cTn id="12" dur="200" decel="50000" autoRev="1" fill="hold">
                                          <p:stCondLst>
                                            <p:cond delay="600"/>
                                          </p:stCondLst>
                                        </p:cTn>
                                        <p:tgtEl>
                                          <p:spTgt spid="4"/>
                                        </p:tgtEl>
                                        <p:attrNameLst>
                                          <p:attrName>xshear</p:attrName>
                                        </p:attrNameLst>
                                      </p:cBhvr>
                                    </p:anim>
                                    <p:animScale>
                                      <p:cBhvr>
                                        <p:cTn id="13" dur="200" decel="100000" autoRev="1" fill="hold">
                                          <p:stCondLst>
                                            <p:cond delay="600"/>
                                          </p:stCondLst>
                                        </p:cTn>
                                        <p:tgtEl>
                                          <p:spTgt spid="4"/>
                                        </p:tgtEl>
                                      </p:cBhvr>
                                      <p:from x="100000" y="100000"/>
                                      <p:to x="80000" y="100000"/>
                                    </p:animScale>
                                    <p:anim by="(#ppt_h/3+#ppt_w*0.1)" calcmode="lin" valueType="num">
                                      <p:cBhvr additive="sum">
                                        <p:cTn id="14" dur="200" decel="100000" autoRev="1" fill="hold">
                                          <p:stCondLst>
                                            <p:cond delay="600"/>
                                          </p:stCondLst>
                                        </p:cTn>
                                        <p:tgtEl>
                                          <p:spTgt spid="4"/>
                                        </p:tgtEl>
                                        <p:attrNameLst>
                                          <p:attrName>ppt_x</p:attrName>
                                        </p:attrNameLst>
                                      </p:cBhvr>
                                    </p:anim>
                                  </p:childTnLst>
                                </p:cTn>
                              </p:par>
                            </p:childTnLst>
                          </p:cTn>
                        </p:par>
                      </p:childTnLst>
                    </p:cTn>
                  </p:par>
                  <p:par>
                    <p:cTn id="15" fill="hold">
                      <p:stCondLst>
                        <p:cond delay="indefinite"/>
                      </p:stCondLst>
                      <p:childTnLst>
                        <p:par>
                          <p:cTn id="16" fill="hold">
                            <p:stCondLst>
                              <p:cond delay="0"/>
                            </p:stCondLst>
                            <p:childTnLst>
                              <p:par>
                                <p:cTn id="17" presetID="34"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from="(-#ppt_w/2)" to="(#ppt_x)" calcmode="lin" valueType="num">
                                      <p:cBhvr>
                                        <p:cTn id="19" dur="600" fill="hold">
                                          <p:stCondLst>
                                            <p:cond delay="0"/>
                                          </p:stCondLst>
                                        </p:cTn>
                                        <p:tgtEl>
                                          <p:spTgt spid="5"/>
                                        </p:tgtEl>
                                        <p:attrNameLst>
                                          <p:attrName>ppt_x</p:attrName>
                                        </p:attrNameLst>
                                      </p:cBhvr>
                                    </p:anim>
                                    <p:anim from="0" to="-1.0" calcmode="lin" valueType="num">
                                      <p:cBhvr>
                                        <p:cTn id="20" dur="200" decel="50000" autoRev="1" fill="hold">
                                          <p:stCondLst>
                                            <p:cond delay="600"/>
                                          </p:stCondLst>
                                        </p:cTn>
                                        <p:tgtEl>
                                          <p:spTgt spid="5"/>
                                        </p:tgtEl>
                                        <p:attrNameLst>
                                          <p:attrName>xshear</p:attrName>
                                        </p:attrNameLst>
                                      </p:cBhvr>
                                    </p:anim>
                                    <p:animScale>
                                      <p:cBhvr>
                                        <p:cTn id="21" dur="200" decel="100000" autoRev="1" fill="hold">
                                          <p:stCondLst>
                                            <p:cond delay="600"/>
                                          </p:stCondLst>
                                        </p:cTn>
                                        <p:tgtEl>
                                          <p:spTgt spid="5"/>
                                        </p:tgtEl>
                                      </p:cBhvr>
                                      <p:from x="100000" y="100000"/>
                                      <p:to x="80000" y="100000"/>
                                    </p:animScale>
                                    <p:anim by="(#ppt_h/3+#ppt_w*0.1)" calcmode="lin" valueType="num">
                                      <p:cBhvr additive="sum">
                                        <p:cTn id="22" dur="200" decel="100000" autoRev="1" fill="hold">
                                          <p:stCondLst>
                                            <p:cond delay="600"/>
                                          </p:stCondLst>
                                        </p:cTn>
                                        <p:tgtEl>
                                          <p:spTgt spid="5"/>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Image1.png"/>
          <p:cNvPicPr>
            <a:picLocks noChangeAspect="1"/>
          </p:cNvPicPr>
          <p:nvPr/>
        </p:nvPicPr>
        <p:blipFill>
          <a:blip r:embed="rId2"/>
          <a:stretch>
            <a:fillRect/>
          </a:stretch>
        </p:blipFill>
        <p:spPr>
          <a:xfrm>
            <a:off x="0" y="71414"/>
            <a:ext cx="9143999" cy="6858000"/>
          </a:xfrm>
          <a:prstGeom prst="rect">
            <a:avLst/>
          </a:prstGeom>
        </p:spPr>
      </p:pic>
      <p:graphicFrame>
        <p:nvGraphicFramePr>
          <p:cNvPr id="3" name="Diagramme 2"/>
          <p:cNvGraphicFramePr/>
          <p:nvPr/>
        </p:nvGraphicFramePr>
        <p:xfrm>
          <a:off x="142844" y="214290"/>
          <a:ext cx="9001156" cy="664371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Image1.png"/>
          <p:cNvPicPr>
            <a:picLocks noChangeAspect="1"/>
          </p:cNvPicPr>
          <p:nvPr/>
        </p:nvPicPr>
        <p:blipFill>
          <a:blip r:embed="rId2"/>
          <a:stretch>
            <a:fillRect/>
          </a:stretch>
        </p:blipFill>
        <p:spPr>
          <a:xfrm>
            <a:off x="0" y="71414"/>
            <a:ext cx="9143999" cy="6858000"/>
          </a:xfrm>
          <a:prstGeom prst="rect">
            <a:avLst/>
          </a:prstGeom>
        </p:spPr>
      </p:pic>
      <p:sp>
        <p:nvSpPr>
          <p:cNvPr id="3" name="ZoneTexte 2"/>
          <p:cNvSpPr txBox="1"/>
          <p:nvPr/>
        </p:nvSpPr>
        <p:spPr>
          <a:xfrm>
            <a:off x="285720" y="202148"/>
            <a:ext cx="8572560" cy="646331"/>
          </a:xfrm>
          <a:prstGeom prst="rect">
            <a:avLst/>
          </a:prstGeom>
          <a:noFill/>
        </p:spPr>
        <p:txBody>
          <a:bodyPr wrap="square" rtlCol="0">
            <a:spAutoFit/>
          </a:bodyPr>
          <a:lstStyle/>
          <a:p>
            <a:pPr algn="ctr"/>
            <a:r>
              <a:rPr lang="fr-FR" sz="3600" b="1" i="1" dirty="0" smtClean="0">
                <a:solidFill>
                  <a:srgbClr val="FF0000"/>
                </a:solidFill>
                <a:latin typeface="Monotype Corsiva" pitchFamily="66" charset="0"/>
              </a:rPr>
              <a:t>Intervention 2</a:t>
            </a:r>
            <a:endParaRPr lang="fr-FR" sz="3600" b="1" i="1" dirty="0">
              <a:solidFill>
                <a:srgbClr val="FF0000"/>
              </a:solidFill>
              <a:latin typeface="Monotype Corsiva" pitchFamily="66" charset="0"/>
            </a:endParaRPr>
          </a:p>
        </p:txBody>
      </p:sp>
      <p:cxnSp>
        <p:nvCxnSpPr>
          <p:cNvPr id="6" name="Connecteur droit avec flèche 5"/>
          <p:cNvCxnSpPr/>
          <p:nvPr/>
        </p:nvCxnSpPr>
        <p:spPr>
          <a:xfrm rot="5400000">
            <a:off x="1321571" y="4607727"/>
            <a:ext cx="357190"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graphicFrame>
        <p:nvGraphicFramePr>
          <p:cNvPr id="7" name="Diagramme 6"/>
          <p:cNvGraphicFramePr/>
          <p:nvPr/>
        </p:nvGraphicFramePr>
        <p:xfrm>
          <a:off x="285720" y="857232"/>
          <a:ext cx="8643998" cy="60007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mph" presetSubtype="2" fill="hold" grpId="0" nodeType="clickEffect">
                                  <p:stCondLst>
                                    <p:cond delay="0"/>
                                  </p:stCondLst>
                                  <p:childTnLst>
                                    <p:anim to="1.5" calcmode="lin" valueType="num">
                                      <p:cBhvr override="childStyle">
                                        <p:cTn id="6" dur="2000" fill="hold"/>
                                        <p:tgtEl>
                                          <p:spTgt spid="3"/>
                                        </p:tgtEl>
                                        <p:attrNameLst>
                                          <p:attrName>style.fontSize</p:attrName>
                                        </p:attrNameLst>
                                      </p:cBhvr>
                                    </p:anim>
                                  </p:childTnLst>
                                </p:cTn>
                              </p:par>
                            </p:childTnLst>
                          </p:cTn>
                        </p:par>
                      </p:childTnLst>
                    </p:cTn>
                  </p:par>
                  <p:par>
                    <p:cTn id="7" fill="hold">
                      <p:stCondLst>
                        <p:cond delay="indefinite"/>
                      </p:stCondLst>
                      <p:childTnLst>
                        <p:par>
                          <p:cTn id="8" fill="hold">
                            <p:stCondLst>
                              <p:cond delay="0"/>
                            </p:stCondLst>
                            <p:childTnLst>
                              <p:par>
                                <p:cTn id="9" presetID="30"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800" decel="100000"/>
                                        <p:tgtEl>
                                          <p:spTgt spid="7"/>
                                        </p:tgtEl>
                                      </p:cBhvr>
                                    </p:animEffect>
                                    <p:anim calcmode="lin" valueType="num">
                                      <p:cBhvr>
                                        <p:cTn id="12" dur="800" decel="100000" fill="hold"/>
                                        <p:tgtEl>
                                          <p:spTgt spid="7"/>
                                        </p:tgtEl>
                                        <p:attrNameLst>
                                          <p:attrName>style.rotation</p:attrName>
                                        </p:attrNameLst>
                                      </p:cBhvr>
                                      <p:tavLst>
                                        <p:tav tm="0">
                                          <p:val>
                                            <p:fltVal val="-90"/>
                                          </p:val>
                                        </p:tav>
                                        <p:tav tm="100000">
                                          <p:val>
                                            <p:fltVal val="0"/>
                                          </p:val>
                                        </p:tav>
                                      </p:tavLst>
                                    </p:anim>
                                    <p:anim calcmode="lin" valueType="num">
                                      <p:cBhvr>
                                        <p:cTn id="13" dur="800" decel="100000" fill="hold"/>
                                        <p:tgtEl>
                                          <p:spTgt spid="7"/>
                                        </p:tgtEl>
                                        <p:attrNameLst>
                                          <p:attrName>ppt_x</p:attrName>
                                        </p:attrNameLst>
                                      </p:cBhvr>
                                      <p:tavLst>
                                        <p:tav tm="0">
                                          <p:val>
                                            <p:strVal val="#ppt_x+0.4"/>
                                          </p:val>
                                        </p:tav>
                                        <p:tav tm="100000">
                                          <p:val>
                                            <p:strVal val="#ppt_x-0.05"/>
                                          </p:val>
                                        </p:tav>
                                      </p:tavLst>
                                    </p:anim>
                                    <p:anim calcmode="lin" valueType="num">
                                      <p:cBhvr>
                                        <p:cTn id="14" dur="800" decel="100000" fill="hold"/>
                                        <p:tgtEl>
                                          <p:spTgt spid="7"/>
                                        </p:tgtEl>
                                        <p:attrNameLst>
                                          <p:attrName>ppt_y</p:attrName>
                                        </p:attrNameLst>
                                      </p:cBhvr>
                                      <p:tavLst>
                                        <p:tav tm="0">
                                          <p:val>
                                            <p:strVal val="#ppt_y-0.4"/>
                                          </p:val>
                                        </p:tav>
                                        <p:tav tm="100000">
                                          <p:val>
                                            <p:strVal val="#ppt_y+0.1"/>
                                          </p:val>
                                        </p:tav>
                                      </p:tavLst>
                                    </p:anim>
                                    <p:anim calcmode="lin" valueType="num">
                                      <p:cBhvr>
                                        <p:cTn id="15"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16"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Graphic spid="7" grpId="0">
        <p:bldAsOne/>
      </p:bldGraphic>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Image1.png"/>
          <p:cNvPicPr>
            <a:picLocks noChangeAspect="1"/>
          </p:cNvPicPr>
          <p:nvPr/>
        </p:nvPicPr>
        <p:blipFill>
          <a:blip r:embed="rId2"/>
          <a:stretch>
            <a:fillRect/>
          </a:stretch>
        </p:blipFill>
        <p:spPr>
          <a:xfrm>
            <a:off x="0" y="71414"/>
            <a:ext cx="9143999" cy="6858000"/>
          </a:xfrm>
          <a:prstGeom prst="rect">
            <a:avLst/>
          </a:prstGeom>
        </p:spPr>
      </p:pic>
      <p:graphicFrame>
        <p:nvGraphicFramePr>
          <p:cNvPr id="3" name="Diagramme 2"/>
          <p:cNvGraphicFramePr/>
          <p:nvPr/>
        </p:nvGraphicFramePr>
        <p:xfrm>
          <a:off x="142876" y="285728"/>
          <a:ext cx="8858280" cy="65722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Image1.png"/>
          <p:cNvPicPr>
            <a:picLocks noChangeAspect="1"/>
          </p:cNvPicPr>
          <p:nvPr/>
        </p:nvPicPr>
        <p:blipFill>
          <a:blip r:embed="rId2"/>
          <a:stretch>
            <a:fillRect/>
          </a:stretch>
        </p:blipFill>
        <p:spPr>
          <a:xfrm>
            <a:off x="0" y="71414"/>
            <a:ext cx="9143999" cy="6858000"/>
          </a:xfrm>
          <a:prstGeom prst="rect">
            <a:avLst/>
          </a:prstGeom>
        </p:spPr>
      </p:pic>
      <p:sp>
        <p:nvSpPr>
          <p:cNvPr id="3" name="ZoneTexte 2"/>
          <p:cNvSpPr txBox="1"/>
          <p:nvPr/>
        </p:nvSpPr>
        <p:spPr>
          <a:xfrm>
            <a:off x="2214546" y="0"/>
            <a:ext cx="4286280" cy="1015663"/>
          </a:xfrm>
          <a:prstGeom prst="rect">
            <a:avLst/>
          </a:prstGeom>
          <a:noFill/>
        </p:spPr>
        <p:txBody>
          <a:bodyPr wrap="square" rtlCol="0">
            <a:spAutoFit/>
          </a:bodyPr>
          <a:lstStyle/>
          <a:p>
            <a:r>
              <a:rPr lang="fr-FR" sz="6000" b="1" i="1" dirty="0" smtClean="0">
                <a:solidFill>
                  <a:srgbClr val="FF0000"/>
                </a:solidFill>
                <a:latin typeface="Monotype Corsiva" pitchFamily="66" charset="0"/>
              </a:rPr>
              <a:t>Intervention 3</a:t>
            </a:r>
            <a:endParaRPr lang="fr-FR" sz="6000" b="1" i="1" dirty="0">
              <a:solidFill>
                <a:srgbClr val="FF0000"/>
              </a:solidFill>
              <a:latin typeface="Monotype Corsiva" pitchFamily="66" charset="0"/>
            </a:endParaRPr>
          </a:p>
        </p:txBody>
      </p:sp>
      <p:graphicFrame>
        <p:nvGraphicFramePr>
          <p:cNvPr id="4" name="Diagramme 3"/>
          <p:cNvGraphicFramePr/>
          <p:nvPr/>
        </p:nvGraphicFramePr>
        <p:xfrm>
          <a:off x="571472" y="357166"/>
          <a:ext cx="8286808" cy="578645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4"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from="(-#ppt_w/2)" to="(#ppt_x)" calcmode="lin" valueType="num">
                                      <p:cBhvr>
                                        <p:cTn id="25" dur="600" fill="hold">
                                          <p:stCondLst>
                                            <p:cond delay="0"/>
                                          </p:stCondLst>
                                        </p:cTn>
                                        <p:tgtEl>
                                          <p:spTgt spid="4"/>
                                        </p:tgtEl>
                                        <p:attrNameLst>
                                          <p:attrName>ppt_x</p:attrName>
                                        </p:attrNameLst>
                                      </p:cBhvr>
                                    </p:anim>
                                    <p:anim from="0" to="-1.0" calcmode="lin" valueType="num">
                                      <p:cBhvr>
                                        <p:cTn id="26" dur="200" decel="50000" autoRev="1" fill="hold">
                                          <p:stCondLst>
                                            <p:cond delay="600"/>
                                          </p:stCondLst>
                                        </p:cTn>
                                        <p:tgtEl>
                                          <p:spTgt spid="4"/>
                                        </p:tgtEl>
                                        <p:attrNameLst>
                                          <p:attrName>xshear</p:attrName>
                                        </p:attrNameLst>
                                      </p:cBhvr>
                                    </p:anim>
                                    <p:animScale>
                                      <p:cBhvr>
                                        <p:cTn id="27" dur="200" decel="100000" autoRev="1" fill="hold">
                                          <p:stCondLst>
                                            <p:cond delay="600"/>
                                          </p:stCondLst>
                                        </p:cTn>
                                        <p:tgtEl>
                                          <p:spTgt spid="4"/>
                                        </p:tgtEl>
                                      </p:cBhvr>
                                      <p:from x="100000" y="100000"/>
                                      <p:to x="80000" y="100000"/>
                                    </p:animScale>
                                    <p:anim by="(#ppt_h/3+#ppt_w*0.1)" calcmode="lin" valueType="num">
                                      <p:cBhvr additive="sum">
                                        <p:cTn id="28" dur="200" decel="100000" autoRev="1" fill="hold">
                                          <p:stCondLst>
                                            <p:cond delay="600"/>
                                          </p:stCondLst>
                                        </p:cTn>
                                        <p:tgtEl>
                                          <p:spTgt spid="4"/>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Graphic spid="4" grpId="0">
        <p:bldAsOne/>
      </p:bldGraphic>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Image1.png"/>
          <p:cNvPicPr>
            <a:picLocks noChangeAspect="1"/>
          </p:cNvPicPr>
          <p:nvPr/>
        </p:nvPicPr>
        <p:blipFill>
          <a:blip r:embed="rId2"/>
          <a:stretch>
            <a:fillRect/>
          </a:stretch>
        </p:blipFill>
        <p:spPr>
          <a:xfrm>
            <a:off x="0" y="-24"/>
            <a:ext cx="9143999" cy="6858000"/>
          </a:xfrm>
          <a:prstGeom prst="rect">
            <a:avLst/>
          </a:prstGeom>
        </p:spPr>
      </p:pic>
      <p:sp>
        <p:nvSpPr>
          <p:cNvPr id="3" name="ZoneTexte 2"/>
          <p:cNvSpPr txBox="1"/>
          <p:nvPr/>
        </p:nvSpPr>
        <p:spPr>
          <a:xfrm>
            <a:off x="3000364" y="71414"/>
            <a:ext cx="3643338" cy="707886"/>
          </a:xfrm>
          <a:prstGeom prst="rect">
            <a:avLst/>
          </a:prstGeom>
          <a:noFill/>
        </p:spPr>
        <p:txBody>
          <a:bodyPr wrap="square" rtlCol="0">
            <a:spAutoFit/>
          </a:bodyPr>
          <a:lstStyle/>
          <a:p>
            <a:pPr algn="ctr"/>
            <a:r>
              <a:rPr lang="fr-FR" sz="4000" b="1" dirty="0" smtClean="0">
                <a:solidFill>
                  <a:srgbClr val="FF0000"/>
                </a:solidFill>
              </a:rPr>
              <a:t>Les acteurs</a:t>
            </a:r>
            <a:endParaRPr lang="fr-FR" sz="4000" b="1" dirty="0">
              <a:solidFill>
                <a:srgbClr val="FF0000"/>
              </a:solidFill>
            </a:endParaRPr>
          </a:p>
        </p:txBody>
      </p:sp>
      <p:graphicFrame>
        <p:nvGraphicFramePr>
          <p:cNvPr id="4" name="Diagramme 3"/>
          <p:cNvGraphicFramePr/>
          <p:nvPr/>
        </p:nvGraphicFramePr>
        <p:xfrm>
          <a:off x="285720" y="571480"/>
          <a:ext cx="8572560" cy="61436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5"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2000"/>
                                        <p:tgtEl>
                                          <p:spTgt spid="4"/>
                                        </p:tgtEl>
                                      </p:cBhvr>
                                    </p:animEffect>
                                    <p:anim calcmode="lin" valueType="num">
                                      <p:cBhvr>
                                        <p:cTn id="15" dur="2000" fill="hold"/>
                                        <p:tgtEl>
                                          <p:spTgt spid="4"/>
                                        </p:tgtEl>
                                        <p:attrNameLst>
                                          <p:attrName>style.rotation</p:attrName>
                                        </p:attrNameLst>
                                      </p:cBhvr>
                                      <p:tavLst>
                                        <p:tav tm="0">
                                          <p:val>
                                            <p:fltVal val="720"/>
                                          </p:val>
                                        </p:tav>
                                        <p:tav tm="100000">
                                          <p:val>
                                            <p:fltVal val="0"/>
                                          </p:val>
                                        </p:tav>
                                      </p:tavLst>
                                    </p:anim>
                                    <p:anim calcmode="lin" valueType="num">
                                      <p:cBhvr>
                                        <p:cTn id="16" dur="2000" fill="hold"/>
                                        <p:tgtEl>
                                          <p:spTgt spid="4"/>
                                        </p:tgtEl>
                                        <p:attrNameLst>
                                          <p:attrName>ppt_h</p:attrName>
                                        </p:attrNameLst>
                                      </p:cBhvr>
                                      <p:tavLst>
                                        <p:tav tm="0">
                                          <p:val>
                                            <p:fltVal val="0"/>
                                          </p:val>
                                        </p:tav>
                                        <p:tav tm="100000">
                                          <p:val>
                                            <p:strVal val="#ppt_h"/>
                                          </p:val>
                                        </p:tav>
                                      </p:tavLst>
                                    </p:anim>
                                    <p:anim calcmode="lin" valueType="num">
                                      <p:cBhvr>
                                        <p:cTn id="17" dur="2000" fill="hold"/>
                                        <p:tgtEl>
                                          <p:spTgt spid="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Image1.png"/>
          <p:cNvPicPr>
            <a:picLocks noChangeAspect="1"/>
          </p:cNvPicPr>
          <p:nvPr/>
        </p:nvPicPr>
        <p:blipFill>
          <a:blip r:embed="rId2"/>
          <a:stretch>
            <a:fillRect/>
          </a:stretch>
        </p:blipFill>
        <p:spPr>
          <a:xfrm>
            <a:off x="0" y="-24"/>
            <a:ext cx="9143999" cy="6858000"/>
          </a:xfrm>
          <a:prstGeom prst="rect">
            <a:avLst/>
          </a:prstGeom>
        </p:spPr>
      </p:pic>
      <p:pic>
        <p:nvPicPr>
          <p:cNvPr id="3" name="Picture 4" descr="Image6"/>
          <p:cNvPicPr>
            <a:picLocks noChangeAspect="1" noChangeArrowheads="1"/>
          </p:cNvPicPr>
          <p:nvPr/>
        </p:nvPicPr>
        <p:blipFill>
          <a:blip r:embed="rId3"/>
          <a:srcRect b="48810"/>
          <a:stretch>
            <a:fillRect/>
          </a:stretch>
        </p:blipFill>
        <p:spPr bwMode="auto">
          <a:xfrm>
            <a:off x="285720" y="214313"/>
            <a:ext cx="8643997" cy="557214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1"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770" decel="100000"/>
                                        <p:tgtEl>
                                          <p:spTgt spid="3"/>
                                        </p:tgtEl>
                                      </p:cBhvr>
                                    </p:animEffect>
                                    <p:animScale>
                                      <p:cBhvr>
                                        <p:cTn id="15" dur="770" decel="100000"/>
                                        <p:tgtEl>
                                          <p:spTgt spid="3"/>
                                        </p:tgtEl>
                                      </p:cBhvr>
                                      <p:from x="10000" y="10000"/>
                                      <p:to x="200000" y="450000"/>
                                    </p:animScale>
                                    <p:animScale>
                                      <p:cBhvr>
                                        <p:cTn id="16" dur="1230" accel="100000" fill="hold">
                                          <p:stCondLst>
                                            <p:cond delay="770"/>
                                          </p:stCondLst>
                                        </p:cTn>
                                        <p:tgtEl>
                                          <p:spTgt spid="3"/>
                                        </p:tgtEl>
                                      </p:cBhvr>
                                      <p:from x="200000" y="450000"/>
                                      <p:to x="100000" y="100000"/>
                                    </p:animScale>
                                    <p:set>
                                      <p:cBhvr>
                                        <p:cTn id="17" dur="770" fill="hold"/>
                                        <p:tgtEl>
                                          <p:spTgt spid="3"/>
                                        </p:tgtEl>
                                        <p:attrNameLst>
                                          <p:attrName>ppt_x</p:attrName>
                                        </p:attrNameLst>
                                      </p:cBhvr>
                                      <p:to>
                                        <p:strVal val="(0.5)"/>
                                      </p:to>
                                    </p:set>
                                    <p:anim from="(0.5)" to="(#ppt_x)" calcmode="lin" valueType="num">
                                      <p:cBhvr>
                                        <p:cTn id="18" dur="1230" accel="100000" fill="hold">
                                          <p:stCondLst>
                                            <p:cond delay="770"/>
                                          </p:stCondLst>
                                        </p:cTn>
                                        <p:tgtEl>
                                          <p:spTgt spid="3"/>
                                        </p:tgtEl>
                                        <p:attrNameLst>
                                          <p:attrName>ppt_x</p:attrName>
                                        </p:attrNameLst>
                                      </p:cBhvr>
                                    </p:anim>
                                    <p:set>
                                      <p:cBhvr>
                                        <p:cTn id="19" dur="770" fill="hold"/>
                                        <p:tgtEl>
                                          <p:spTgt spid="3"/>
                                        </p:tgtEl>
                                        <p:attrNameLst>
                                          <p:attrName>ppt_y</p:attrName>
                                        </p:attrNameLst>
                                      </p:cBhvr>
                                      <p:to>
                                        <p:strVal val="(#ppt_y+0.4)"/>
                                      </p:to>
                                    </p:set>
                                    <p:anim from="(#ppt_y+0.4)" to="(#ppt_y)" calcmode="lin" valueType="num">
                                      <p:cBhvr>
                                        <p:cTn id="20" dur="1230" accel="100000" fill="hold">
                                          <p:stCondLst>
                                            <p:cond delay="770"/>
                                          </p:stCondLst>
                                        </p:cTn>
                                        <p:tgtEl>
                                          <p:spTgt spid="3"/>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Image1.png"/>
          <p:cNvPicPr>
            <a:picLocks noChangeAspect="1"/>
          </p:cNvPicPr>
          <p:nvPr/>
        </p:nvPicPr>
        <p:blipFill>
          <a:blip r:embed="rId2"/>
          <a:stretch>
            <a:fillRect/>
          </a:stretch>
        </p:blipFill>
        <p:spPr>
          <a:xfrm>
            <a:off x="0" y="0"/>
            <a:ext cx="9143999" cy="6929462"/>
          </a:xfrm>
          <a:prstGeom prst="rect">
            <a:avLst/>
          </a:prstGeom>
        </p:spPr>
      </p:pic>
      <p:sp>
        <p:nvSpPr>
          <p:cNvPr id="3" name="Rectangle 2"/>
          <p:cNvSpPr>
            <a:spLocks noChangeArrowheads="1"/>
          </p:cNvSpPr>
          <p:nvPr/>
        </p:nvSpPr>
        <p:spPr bwMode="auto">
          <a:xfrm>
            <a:off x="2920778" y="4921268"/>
            <a:ext cx="5327650" cy="1079500"/>
          </a:xfrm>
          <a:prstGeom prst="rect">
            <a:avLst/>
          </a:prstGeom>
          <a:solidFill>
            <a:srgbClr val="7596FF"/>
          </a:solidFill>
          <a:ln w="28575" algn="ctr">
            <a:solidFill>
              <a:schemeClr val="tx1"/>
            </a:solidFill>
            <a:miter lim="800000"/>
            <a:headEnd/>
            <a:tailEnd/>
          </a:ln>
          <a:effectLst>
            <a:outerShdw dist="107763" dir="13500000" algn="ctr" rotWithShape="0">
              <a:schemeClr val="bg2">
                <a:alpha val="50000"/>
              </a:schemeClr>
            </a:outerShdw>
          </a:effectLst>
        </p:spPr>
        <p:txBody>
          <a:bodyPr wrap="none" anchor="ct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endParaRPr lang="fr-FR"/>
          </a:p>
        </p:txBody>
      </p:sp>
      <p:sp>
        <p:nvSpPr>
          <p:cNvPr id="4" name="Line 48"/>
          <p:cNvSpPr>
            <a:spLocks noChangeShapeType="1"/>
          </p:cNvSpPr>
          <p:nvPr/>
        </p:nvSpPr>
        <p:spPr bwMode="auto">
          <a:xfrm flipH="1">
            <a:off x="442690" y="2938480"/>
            <a:ext cx="685800" cy="0"/>
          </a:xfrm>
          <a:prstGeom prst="line">
            <a:avLst/>
          </a:prstGeom>
          <a:noFill/>
          <a:ln w="101600">
            <a:solidFill>
              <a:schemeClr val="tx1"/>
            </a:solidFill>
            <a:round/>
            <a:headEnd/>
            <a:tailEnd/>
          </a:ln>
          <a:effectLst>
            <a:outerShdw dist="107763" dir="13500000" algn="ctr" rotWithShape="0">
              <a:schemeClr val="bg2">
                <a:alpha val="50000"/>
              </a:schemeClr>
            </a:outerShdw>
          </a:effectLst>
        </p:spPr>
        <p:txBody>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endParaRPr lang="fr-FR"/>
          </a:p>
        </p:txBody>
      </p:sp>
      <p:sp>
        <p:nvSpPr>
          <p:cNvPr id="5" name="Rectangle 4"/>
          <p:cNvSpPr>
            <a:spLocks noChangeArrowheads="1"/>
          </p:cNvSpPr>
          <p:nvPr/>
        </p:nvSpPr>
        <p:spPr bwMode="auto">
          <a:xfrm>
            <a:off x="2957290" y="3481405"/>
            <a:ext cx="5257800" cy="1152525"/>
          </a:xfrm>
          <a:prstGeom prst="rect">
            <a:avLst/>
          </a:prstGeom>
          <a:solidFill>
            <a:srgbClr val="C2D7FA"/>
          </a:solidFill>
          <a:ln w="28575">
            <a:solidFill>
              <a:schemeClr val="tx1"/>
            </a:solidFill>
            <a:miter lim="800000"/>
            <a:headEnd/>
            <a:tailEnd/>
          </a:ln>
          <a:effectLst>
            <a:outerShdw dist="107763" dir="13500000" algn="ctr" rotWithShape="0">
              <a:schemeClr val="bg2">
                <a:alpha val="50000"/>
              </a:schemeClr>
            </a:outerShdw>
          </a:effectLst>
        </p:spPr>
        <p:txBody>
          <a:bodyPr wrap="none" anchor="ct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endParaRPr lang="fr-FR"/>
          </a:p>
        </p:txBody>
      </p:sp>
      <p:sp>
        <p:nvSpPr>
          <p:cNvPr id="6" name="AutoShape 28"/>
          <p:cNvSpPr>
            <a:spLocks noChangeArrowheads="1"/>
          </p:cNvSpPr>
          <p:nvPr/>
        </p:nvSpPr>
        <p:spPr bwMode="auto">
          <a:xfrm>
            <a:off x="4405090" y="1185880"/>
            <a:ext cx="2016125" cy="1031915"/>
          </a:xfrm>
          <a:prstGeom prst="flowChartDocument">
            <a:avLst/>
          </a:prstGeom>
          <a:solidFill>
            <a:srgbClr val="023BDC"/>
          </a:solidFill>
          <a:ln w="9525" algn="ctr">
            <a:noFill/>
            <a:miter lim="800000"/>
            <a:headEnd/>
            <a:tailEnd/>
          </a:ln>
          <a:effectLst>
            <a:outerShdw dist="107763" dir="8100000" algn="ctr" rotWithShape="0">
              <a:schemeClr val="bg2">
                <a:alpha val="50000"/>
              </a:schemeClr>
            </a:outerShdw>
          </a:effectLst>
        </p:spPr>
        <p:txBody>
          <a:bodyPr wrap="square">
            <a:spAutoFit/>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defRPr/>
            </a:pPr>
            <a:r>
              <a:rPr lang="fr-FR" sz="2400" b="1" dirty="0">
                <a:solidFill>
                  <a:schemeClr val="bg1"/>
                </a:solidFill>
                <a:cs typeface="Arial" charset="0"/>
              </a:rPr>
              <a:t>MONSIEUR LE WALI</a:t>
            </a:r>
          </a:p>
        </p:txBody>
      </p:sp>
      <p:sp>
        <p:nvSpPr>
          <p:cNvPr id="7" name="Text Box 29"/>
          <p:cNvSpPr txBox="1">
            <a:spLocks noChangeArrowheads="1"/>
          </p:cNvSpPr>
          <p:nvPr/>
        </p:nvSpPr>
        <p:spPr bwMode="auto">
          <a:xfrm>
            <a:off x="3262090" y="2709880"/>
            <a:ext cx="4800600" cy="396875"/>
          </a:xfrm>
          <a:prstGeom prst="rect">
            <a:avLst/>
          </a:prstGeom>
          <a:solidFill>
            <a:srgbClr val="023BDC"/>
          </a:solidFill>
          <a:ln w="28575" algn="ctr">
            <a:noFill/>
            <a:miter lim="800000"/>
            <a:headEnd/>
            <a:tailEnd/>
          </a:ln>
          <a:effectLst>
            <a:outerShdw dist="107763" dir="8100000" algn="ctr" rotWithShape="0">
              <a:schemeClr val="bg2">
                <a:alpha val="50000"/>
              </a:schemeClr>
            </a:outerShdw>
          </a:effectLst>
        </p:spPr>
        <p:txBody>
          <a:bodyPr wrap="square">
            <a:spAutoFit/>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fr-FR" sz="2000" b="1" i="1" dirty="0">
                <a:solidFill>
                  <a:schemeClr val="bg1"/>
                </a:solidFill>
                <a:cs typeface="Arial" charset="0"/>
              </a:rPr>
              <a:t>LE RESPONSABLE DE LA CELLULE</a:t>
            </a:r>
            <a:endParaRPr lang="fr-FR" sz="3200" b="1" dirty="0">
              <a:solidFill>
                <a:schemeClr val="bg1"/>
              </a:solidFill>
              <a:cs typeface="Arial" charset="0"/>
            </a:endParaRPr>
          </a:p>
        </p:txBody>
      </p:sp>
      <p:sp>
        <p:nvSpPr>
          <p:cNvPr id="8" name="Rectangle 7"/>
          <p:cNvSpPr>
            <a:spLocks noChangeArrowheads="1"/>
          </p:cNvSpPr>
          <p:nvPr/>
        </p:nvSpPr>
        <p:spPr bwMode="auto">
          <a:xfrm>
            <a:off x="2992215" y="5065730"/>
            <a:ext cx="1077913" cy="668338"/>
          </a:xfrm>
          <a:prstGeom prst="rect">
            <a:avLst/>
          </a:prstGeom>
          <a:solidFill>
            <a:schemeClr val="bg1"/>
          </a:solidFill>
          <a:ln w="28575" algn="ctr">
            <a:solidFill>
              <a:schemeClr val="tx1"/>
            </a:solidFill>
            <a:miter lim="800000"/>
            <a:headEnd/>
            <a:tailEnd/>
          </a:ln>
          <a:effectLst>
            <a:outerShdw dist="107763" dir="8100000" algn="ctr" rotWithShape="0">
              <a:schemeClr val="bg2">
                <a:alpha val="50000"/>
              </a:schemeClr>
            </a:outerShdw>
          </a:effectLst>
        </p:spPr>
        <p:txBody>
          <a:bodyPr wrap="square">
            <a:spAutoFit/>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fr-FR" sz="1200" b="1" i="1">
                <a:cs typeface="Arial" charset="0"/>
              </a:rPr>
              <a:t>Université </a:t>
            </a:r>
          </a:p>
          <a:p>
            <a:pPr>
              <a:defRPr/>
            </a:pPr>
            <a:r>
              <a:rPr lang="fr-FR" sz="1200" b="1" i="1">
                <a:cs typeface="Arial" charset="0"/>
              </a:rPr>
              <a:t>&amp;</a:t>
            </a:r>
          </a:p>
          <a:p>
            <a:pPr>
              <a:defRPr/>
            </a:pPr>
            <a:r>
              <a:rPr lang="fr-FR" sz="1200" b="1" i="1">
                <a:cs typeface="Arial" charset="0"/>
              </a:rPr>
              <a:t> chercheurs</a:t>
            </a:r>
          </a:p>
        </p:txBody>
      </p:sp>
      <p:sp>
        <p:nvSpPr>
          <p:cNvPr id="9" name="Rectangle 8"/>
          <p:cNvSpPr>
            <a:spLocks noChangeArrowheads="1"/>
          </p:cNvSpPr>
          <p:nvPr/>
        </p:nvSpPr>
        <p:spPr bwMode="auto">
          <a:xfrm>
            <a:off x="4144740" y="5065730"/>
            <a:ext cx="1079500" cy="668338"/>
          </a:xfrm>
          <a:prstGeom prst="rect">
            <a:avLst/>
          </a:prstGeom>
          <a:solidFill>
            <a:schemeClr val="bg1"/>
          </a:solidFill>
          <a:ln w="28575" algn="ctr">
            <a:solidFill>
              <a:schemeClr val="tx1"/>
            </a:solidFill>
            <a:miter lim="800000"/>
            <a:headEnd/>
            <a:tailEnd/>
          </a:ln>
          <a:effectLst>
            <a:outerShdw dist="107763" dir="8100000" algn="ctr" rotWithShape="0">
              <a:schemeClr val="bg2">
                <a:alpha val="50000"/>
              </a:schemeClr>
            </a:outerShdw>
          </a:effectLst>
        </p:spPr>
        <p:txBody>
          <a:bodyPr wrap="square">
            <a:spAutoFit/>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fr-FR" sz="1200" b="1" i="1">
                <a:cs typeface="Arial" charset="0"/>
              </a:rPr>
              <a:t>Architectes et ingénieurs </a:t>
            </a:r>
          </a:p>
        </p:txBody>
      </p:sp>
      <p:sp>
        <p:nvSpPr>
          <p:cNvPr id="10" name="Rectangle 9"/>
          <p:cNvSpPr>
            <a:spLocks noChangeArrowheads="1"/>
          </p:cNvSpPr>
          <p:nvPr/>
        </p:nvSpPr>
        <p:spPr bwMode="auto">
          <a:xfrm>
            <a:off x="5297265" y="5065730"/>
            <a:ext cx="1008063" cy="668338"/>
          </a:xfrm>
          <a:prstGeom prst="rect">
            <a:avLst/>
          </a:prstGeom>
          <a:solidFill>
            <a:schemeClr val="bg1"/>
          </a:solidFill>
          <a:ln w="28575" algn="ctr">
            <a:solidFill>
              <a:schemeClr val="tx1"/>
            </a:solidFill>
            <a:miter lim="800000"/>
            <a:headEnd/>
            <a:tailEnd/>
          </a:ln>
          <a:effectLst>
            <a:outerShdw dist="107763" dir="8100000" algn="ctr" rotWithShape="0">
              <a:schemeClr val="bg2">
                <a:alpha val="50000"/>
              </a:schemeClr>
            </a:outerShdw>
          </a:effectLst>
        </p:spPr>
        <p:txBody>
          <a:bodyPr wrap="square">
            <a:spAutoFit/>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fr-FR" sz="1200" b="1" i="1" dirty="0">
                <a:cs typeface="Arial" charset="0"/>
              </a:rPr>
              <a:t>Juristes et experts fonciers</a:t>
            </a:r>
          </a:p>
        </p:txBody>
      </p:sp>
      <p:sp>
        <p:nvSpPr>
          <p:cNvPr id="11" name="Rectangle 10"/>
          <p:cNvSpPr>
            <a:spLocks noChangeArrowheads="1"/>
          </p:cNvSpPr>
          <p:nvPr/>
        </p:nvSpPr>
        <p:spPr bwMode="auto">
          <a:xfrm>
            <a:off x="6376765" y="5065730"/>
            <a:ext cx="1727200" cy="850900"/>
          </a:xfrm>
          <a:prstGeom prst="rect">
            <a:avLst/>
          </a:prstGeom>
          <a:solidFill>
            <a:schemeClr val="bg1"/>
          </a:solidFill>
          <a:ln w="28575" algn="ctr">
            <a:solidFill>
              <a:schemeClr val="tx1"/>
            </a:solidFill>
            <a:miter lim="800000"/>
            <a:headEnd/>
            <a:tailEnd/>
          </a:ln>
          <a:effectLst>
            <a:outerShdw dist="107763" dir="8100000" algn="ctr" rotWithShape="0">
              <a:schemeClr val="bg2">
                <a:alpha val="50000"/>
              </a:schemeClr>
            </a:outerShdw>
          </a:effectLst>
        </p:spPr>
        <p:txBody>
          <a:bodyPr wrap="square">
            <a:spAutoFit/>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fr-FR" sz="1200" b="1" i="1">
                <a:cs typeface="Arial" charset="0"/>
              </a:rPr>
              <a:t>Associations, éducation</a:t>
            </a:r>
          </a:p>
          <a:p>
            <a:pPr>
              <a:defRPr/>
            </a:pPr>
            <a:r>
              <a:rPr lang="fr-FR" sz="1200" b="1" i="1">
                <a:cs typeface="Arial" charset="0"/>
              </a:rPr>
              <a:t>Formation professionnelles</a:t>
            </a:r>
          </a:p>
        </p:txBody>
      </p:sp>
      <p:sp>
        <p:nvSpPr>
          <p:cNvPr id="12" name="AutoShape 35"/>
          <p:cNvSpPr>
            <a:spLocks noChangeArrowheads="1"/>
          </p:cNvSpPr>
          <p:nvPr/>
        </p:nvSpPr>
        <p:spPr bwMode="auto">
          <a:xfrm>
            <a:off x="976090" y="5368941"/>
            <a:ext cx="1890713" cy="346075"/>
          </a:xfrm>
          <a:prstGeom prst="homePlate">
            <a:avLst>
              <a:gd name="adj" fmla="val 36877"/>
            </a:avLst>
          </a:prstGeom>
          <a:solidFill>
            <a:schemeClr val="bg1"/>
          </a:solidFill>
          <a:ln w="9525">
            <a:solidFill>
              <a:schemeClr val="tx1"/>
            </a:solidFill>
            <a:miter lim="800000"/>
            <a:headEnd/>
            <a:tailEnd/>
          </a:ln>
          <a:effectLst>
            <a:outerShdw dist="107763" dir="8100000" algn="ctr" rotWithShape="0">
              <a:schemeClr val="bg2">
                <a:alpha val="50000"/>
              </a:schemeClr>
            </a:outerShdw>
          </a:effectLst>
        </p:spPr>
        <p:txBody>
          <a:bodyPr wrap="square">
            <a:spAutoFit/>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defRPr/>
            </a:pPr>
            <a:r>
              <a:rPr lang="fr-FR" sz="1600" b="1" dirty="0">
                <a:cs typeface="Arial" charset="0"/>
              </a:rPr>
              <a:t>COMPOSANTES</a:t>
            </a:r>
          </a:p>
        </p:txBody>
      </p:sp>
      <p:sp>
        <p:nvSpPr>
          <p:cNvPr id="13" name="AutoShape 36"/>
          <p:cNvSpPr>
            <a:spLocks noChangeArrowheads="1"/>
          </p:cNvSpPr>
          <p:nvPr/>
        </p:nvSpPr>
        <p:spPr bwMode="auto">
          <a:xfrm>
            <a:off x="976090" y="3841768"/>
            <a:ext cx="1890713" cy="376237"/>
          </a:xfrm>
          <a:prstGeom prst="homePlate">
            <a:avLst>
              <a:gd name="adj" fmla="val 37387"/>
            </a:avLst>
          </a:prstGeom>
          <a:solidFill>
            <a:schemeClr val="bg1"/>
          </a:solidFill>
          <a:ln w="9525" algn="ctr">
            <a:solidFill>
              <a:schemeClr val="tx1"/>
            </a:solidFill>
            <a:miter lim="800000"/>
            <a:headEnd/>
            <a:tailEnd/>
          </a:ln>
          <a:effectLst>
            <a:outerShdw dist="107763" dir="8100000" algn="ctr" rotWithShape="0">
              <a:schemeClr val="bg2">
                <a:alpha val="50000"/>
              </a:schemeClr>
            </a:outerShdw>
          </a:effectLst>
        </p:spPr>
        <p:txBody>
          <a:bodyPr wrap="square">
            <a:spAutoFit/>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defRPr/>
            </a:pPr>
            <a:r>
              <a:rPr lang="fr-FR" b="1">
                <a:cs typeface="Arial" charset="0"/>
              </a:rPr>
              <a:t>ATELIERS</a:t>
            </a:r>
          </a:p>
        </p:txBody>
      </p:sp>
      <p:sp>
        <p:nvSpPr>
          <p:cNvPr id="14" name="Rectangle 13"/>
          <p:cNvSpPr>
            <a:spLocks noChangeArrowheads="1"/>
          </p:cNvSpPr>
          <p:nvPr/>
        </p:nvSpPr>
        <p:spPr bwMode="auto">
          <a:xfrm>
            <a:off x="976090" y="2473343"/>
            <a:ext cx="1835150" cy="835025"/>
          </a:xfrm>
          <a:prstGeom prst="rect">
            <a:avLst/>
          </a:prstGeom>
          <a:solidFill>
            <a:schemeClr val="bg1"/>
          </a:solidFill>
          <a:ln w="9525" algn="ctr">
            <a:solidFill>
              <a:schemeClr val="tx1"/>
            </a:solidFill>
            <a:miter lim="800000"/>
            <a:headEnd/>
            <a:tailEnd/>
          </a:ln>
          <a:effectLst>
            <a:outerShdw dist="107763" dir="8100000" algn="ctr" rotWithShape="0">
              <a:schemeClr val="bg2">
                <a:alpha val="50000"/>
              </a:schemeClr>
            </a:outerShdw>
          </a:effectLst>
        </p:spPr>
        <p:txBody>
          <a:bodyPr wrap="square">
            <a:spAutoFit/>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defRPr/>
            </a:pPr>
            <a:r>
              <a:rPr lang="fr-FR" sz="1600" b="1">
                <a:cs typeface="Arial" charset="0"/>
              </a:rPr>
              <a:t>Coordination technique et administrative</a:t>
            </a:r>
          </a:p>
        </p:txBody>
      </p:sp>
      <p:sp>
        <p:nvSpPr>
          <p:cNvPr id="15" name="Rectangle 14"/>
          <p:cNvSpPr>
            <a:spLocks noChangeArrowheads="1"/>
          </p:cNvSpPr>
          <p:nvPr/>
        </p:nvSpPr>
        <p:spPr bwMode="auto">
          <a:xfrm>
            <a:off x="1047528" y="1392255"/>
            <a:ext cx="1835150" cy="376238"/>
          </a:xfrm>
          <a:prstGeom prst="rect">
            <a:avLst/>
          </a:prstGeom>
          <a:solidFill>
            <a:schemeClr val="bg1"/>
          </a:solidFill>
          <a:ln w="9525" algn="ctr">
            <a:solidFill>
              <a:schemeClr val="tx1"/>
            </a:solidFill>
            <a:miter lim="800000"/>
            <a:headEnd/>
            <a:tailEnd/>
          </a:ln>
          <a:effectLst>
            <a:outerShdw dist="107763" dir="8100000" algn="ctr" rotWithShape="0">
              <a:schemeClr val="bg2">
                <a:alpha val="50000"/>
              </a:schemeClr>
            </a:outerShdw>
          </a:effectLst>
        </p:spPr>
        <p:txBody>
          <a:bodyPr wrap="square">
            <a:spAutoFit/>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defRPr/>
            </a:pPr>
            <a:r>
              <a:rPr lang="fr-FR" b="1" dirty="0">
                <a:cs typeface="Arial" charset="0"/>
              </a:rPr>
              <a:t>PRÉSIDENT</a:t>
            </a:r>
          </a:p>
        </p:txBody>
      </p:sp>
      <p:sp>
        <p:nvSpPr>
          <p:cNvPr id="16" name="Rectangle 15"/>
          <p:cNvSpPr>
            <a:spLocks noChangeArrowheads="1"/>
          </p:cNvSpPr>
          <p:nvPr/>
        </p:nvSpPr>
        <p:spPr bwMode="auto">
          <a:xfrm>
            <a:off x="3281140" y="3608405"/>
            <a:ext cx="1006475" cy="850900"/>
          </a:xfrm>
          <a:prstGeom prst="rect">
            <a:avLst/>
          </a:prstGeom>
          <a:solidFill>
            <a:schemeClr val="bg1"/>
          </a:solidFill>
          <a:ln w="28575">
            <a:solidFill>
              <a:schemeClr val="tx1"/>
            </a:solidFill>
            <a:miter lim="800000"/>
            <a:headEnd/>
            <a:tailEnd/>
          </a:ln>
          <a:effectLst>
            <a:outerShdw dist="107763" dir="8100000" algn="ctr" rotWithShape="0">
              <a:schemeClr val="bg2">
                <a:alpha val="50000"/>
              </a:schemeClr>
            </a:outerShdw>
          </a:effectLst>
        </p:spPr>
        <p:txBody>
          <a:bodyPr wrap="square">
            <a:spAutoFit/>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fr-FR" sz="1200" b="1" i="1">
                <a:cs typeface="Arial" charset="0"/>
              </a:rPr>
              <a:t>Atelier</a:t>
            </a:r>
          </a:p>
          <a:p>
            <a:pPr>
              <a:defRPr/>
            </a:pPr>
            <a:r>
              <a:rPr lang="fr-FR" sz="1200" b="1" i="1">
                <a:cs typeface="Arial" charset="0"/>
              </a:rPr>
              <a:t>Recherche</a:t>
            </a:r>
          </a:p>
          <a:p>
            <a:pPr>
              <a:defRPr/>
            </a:pPr>
            <a:r>
              <a:rPr lang="fr-FR" sz="1200" b="1" i="1">
                <a:cs typeface="Arial" charset="0"/>
              </a:rPr>
              <a:t>Et Stratégie</a:t>
            </a:r>
          </a:p>
        </p:txBody>
      </p:sp>
      <p:sp>
        <p:nvSpPr>
          <p:cNvPr id="17" name="Rectangle 16"/>
          <p:cNvSpPr>
            <a:spLocks noChangeArrowheads="1"/>
          </p:cNvSpPr>
          <p:nvPr/>
        </p:nvSpPr>
        <p:spPr bwMode="auto">
          <a:xfrm>
            <a:off x="4340003" y="3608405"/>
            <a:ext cx="1006475" cy="668338"/>
          </a:xfrm>
          <a:prstGeom prst="rect">
            <a:avLst/>
          </a:prstGeom>
          <a:solidFill>
            <a:schemeClr val="bg1"/>
          </a:solidFill>
          <a:ln w="28575">
            <a:solidFill>
              <a:schemeClr val="tx1"/>
            </a:solidFill>
            <a:miter lim="800000"/>
            <a:headEnd/>
            <a:tailEnd/>
          </a:ln>
          <a:effectLst>
            <a:outerShdw dist="107763" dir="8100000" algn="ctr" rotWithShape="0">
              <a:schemeClr val="bg2">
                <a:alpha val="50000"/>
              </a:schemeClr>
            </a:outerShdw>
          </a:effectLst>
        </p:spPr>
        <p:txBody>
          <a:bodyPr wrap="square">
            <a:spAutoFit/>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fr-FR" sz="1200" b="1" i="1">
                <a:cs typeface="Arial" charset="0"/>
              </a:rPr>
              <a:t>Atelier</a:t>
            </a:r>
          </a:p>
          <a:p>
            <a:pPr>
              <a:defRPr/>
            </a:pPr>
            <a:r>
              <a:rPr lang="fr-FR" sz="1200" b="1" i="1">
                <a:cs typeface="Arial" charset="0"/>
              </a:rPr>
              <a:t>Technique</a:t>
            </a:r>
          </a:p>
          <a:p>
            <a:pPr>
              <a:defRPr/>
            </a:pPr>
            <a:r>
              <a:rPr lang="fr-FR" sz="1200" b="1" i="1">
                <a:cs typeface="Arial" charset="0"/>
              </a:rPr>
              <a:t>et de suivi</a:t>
            </a:r>
          </a:p>
        </p:txBody>
      </p:sp>
      <p:sp>
        <p:nvSpPr>
          <p:cNvPr id="18" name="Rectangle 17"/>
          <p:cNvSpPr>
            <a:spLocks noChangeArrowheads="1"/>
          </p:cNvSpPr>
          <p:nvPr/>
        </p:nvSpPr>
        <p:spPr bwMode="auto">
          <a:xfrm>
            <a:off x="5440140" y="3624280"/>
            <a:ext cx="915988" cy="646331"/>
          </a:xfrm>
          <a:prstGeom prst="rect">
            <a:avLst/>
          </a:prstGeom>
          <a:solidFill>
            <a:schemeClr val="bg1"/>
          </a:solidFill>
          <a:ln w="28575">
            <a:solidFill>
              <a:schemeClr val="tx1"/>
            </a:solidFill>
            <a:miter lim="800000"/>
            <a:headEnd/>
            <a:tailEnd/>
          </a:ln>
          <a:effectLst>
            <a:outerShdw dist="107763" dir="8100000" algn="ctr" rotWithShape="0">
              <a:schemeClr val="bg2">
                <a:alpha val="50000"/>
              </a:schemeClr>
            </a:outerShdw>
          </a:effectLst>
        </p:spPr>
        <p:txBody>
          <a:bodyPr wrap="square">
            <a:spAutoFit/>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fr-FR" sz="1200" b="1" i="1">
                <a:cs typeface="Arial" charset="0"/>
              </a:rPr>
              <a:t>Atelier</a:t>
            </a:r>
          </a:p>
          <a:p>
            <a:pPr>
              <a:defRPr/>
            </a:pPr>
            <a:r>
              <a:rPr lang="fr-FR" sz="1200" b="1" i="1">
                <a:cs typeface="Arial" charset="0"/>
              </a:rPr>
              <a:t>Juridique</a:t>
            </a:r>
          </a:p>
          <a:p>
            <a:pPr>
              <a:defRPr/>
            </a:pPr>
            <a:r>
              <a:rPr lang="fr-FR" sz="1200" b="1" i="1">
                <a:cs typeface="Arial" charset="0"/>
              </a:rPr>
              <a:t>et Foncier</a:t>
            </a:r>
          </a:p>
        </p:txBody>
      </p:sp>
      <p:sp>
        <p:nvSpPr>
          <p:cNvPr id="19" name="Rectangle 18"/>
          <p:cNvSpPr>
            <a:spLocks noChangeArrowheads="1"/>
          </p:cNvSpPr>
          <p:nvPr/>
        </p:nvSpPr>
        <p:spPr bwMode="auto">
          <a:xfrm>
            <a:off x="6448203" y="3624280"/>
            <a:ext cx="1368425" cy="850900"/>
          </a:xfrm>
          <a:prstGeom prst="rect">
            <a:avLst/>
          </a:prstGeom>
          <a:solidFill>
            <a:schemeClr val="bg1"/>
          </a:solidFill>
          <a:ln w="28575">
            <a:solidFill>
              <a:schemeClr val="tx1"/>
            </a:solidFill>
            <a:miter lim="800000"/>
            <a:headEnd/>
            <a:tailEnd/>
          </a:ln>
          <a:effectLst>
            <a:outerShdw dist="107763" dir="8100000" algn="ctr" rotWithShape="0">
              <a:schemeClr val="bg2">
                <a:alpha val="50000"/>
              </a:schemeClr>
            </a:outerShdw>
          </a:effectLst>
        </p:spPr>
        <p:txBody>
          <a:bodyPr wrap="square">
            <a:spAutoFit/>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fr-FR" sz="1200" b="1" i="1">
                <a:cs typeface="Arial" charset="0"/>
              </a:rPr>
              <a:t>Atelier</a:t>
            </a:r>
          </a:p>
          <a:p>
            <a:pPr>
              <a:defRPr/>
            </a:pPr>
            <a:r>
              <a:rPr lang="fr-FR" sz="1200" b="1" i="1">
                <a:cs typeface="Arial" charset="0"/>
              </a:rPr>
              <a:t>Information </a:t>
            </a:r>
          </a:p>
          <a:p>
            <a:pPr>
              <a:defRPr/>
            </a:pPr>
            <a:r>
              <a:rPr lang="fr-FR" sz="1200" b="1" i="1">
                <a:cs typeface="Arial" charset="0"/>
              </a:rPr>
              <a:t>Communication</a:t>
            </a:r>
          </a:p>
          <a:p>
            <a:pPr>
              <a:defRPr/>
            </a:pPr>
            <a:r>
              <a:rPr lang="fr-FR" sz="1200" b="1" i="1">
                <a:cs typeface="Arial" charset="0"/>
              </a:rPr>
              <a:t>et Formation</a:t>
            </a:r>
          </a:p>
        </p:txBody>
      </p:sp>
      <p:sp>
        <p:nvSpPr>
          <p:cNvPr id="20" name="Line 43"/>
          <p:cNvSpPr>
            <a:spLocks noChangeShapeType="1"/>
          </p:cNvSpPr>
          <p:nvPr/>
        </p:nvSpPr>
        <p:spPr bwMode="auto">
          <a:xfrm>
            <a:off x="3712940" y="4418030"/>
            <a:ext cx="0" cy="647700"/>
          </a:xfrm>
          <a:prstGeom prst="line">
            <a:avLst/>
          </a:prstGeom>
          <a:noFill/>
          <a:ln w="101600">
            <a:solidFill>
              <a:schemeClr val="tx1"/>
            </a:solidFill>
            <a:round/>
            <a:headEnd/>
            <a:tailEnd type="triangle" w="med" len="med"/>
          </a:ln>
          <a:effectLst>
            <a:outerShdw dist="107763" dir="13500000" algn="ctr" rotWithShape="0">
              <a:schemeClr val="bg2">
                <a:alpha val="50000"/>
              </a:schemeClr>
            </a:outerShdw>
          </a:effectLst>
        </p:spPr>
        <p:txBody>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endParaRPr lang="fr-FR"/>
          </a:p>
        </p:txBody>
      </p:sp>
      <p:sp>
        <p:nvSpPr>
          <p:cNvPr id="21" name="Line 44"/>
          <p:cNvSpPr>
            <a:spLocks noChangeShapeType="1"/>
          </p:cNvSpPr>
          <p:nvPr/>
        </p:nvSpPr>
        <p:spPr bwMode="auto">
          <a:xfrm>
            <a:off x="4792440" y="4418030"/>
            <a:ext cx="0" cy="647700"/>
          </a:xfrm>
          <a:prstGeom prst="line">
            <a:avLst/>
          </a:prstGeom>
          <a:noFill/>
          <a:ln w="101600">
            <a:solidFill>
              <a:schemeClr val="tx1"/>
            </a:solidFill>
            <a:round/>
            <a:headEnd/>
            <a:tailEnd type="triangle" w="med" len="med"/>
          </a:ln>
          <a:effectLst>
            <a:outerShdw dist="107763" dir="13500000" algn="ctr" rotWithShape="0">
              <a:schemeClr val="bg2">
                <a:alpha val="50000"/>
              </a:schemeClr>
            </a:outerShdw>
          </a:effectLst>
        </p:spPr>
        <p:txBody>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endParaRPr lang="fr-FR"/>
          </a:p>
        </p:txBody>
      </p:sp>
      <p:sp>
        <p:nvSpPr>
          <p:cNvPr id="22" name="Line 45"/>
          <p:cNvSpPr>
            <a:spLocks noChangeShapeType="1"/>
          </p:cNvSpPr>
          <p:nvPr/>
        </p:nvSpPr>
        <p:spPr bwMode="auto">
          <a:xfrm>
            <a:off x="5800503" y="4418030"/>
            <a:ext cx="0" cy="647700"/>
          </a:xfrm>
          <a:prstGeom prst="line">
            <a:avLst/>
          </a:prstGeom>
          <a:noFill/>
          <a:ln w="101600">
            <a:solidFill>
              <a:schemeClr val="tx1"/>
            </a:solidFill>
            <a:round/>
            <a:headEnd/>
            <a:tailEnd type="triangle" w="med" len="med"/>
          </a:ln>
          <a:effectLst>
            <a:outerShdw dist="107763" dir="13500000" algn="ctr" rotWithShape="0">
              <a:schemeClr val="bg2">
                <a:alpha val="50000"/>
              </a:schemeClr>
            </a:outerShdw>
          </a:effectLst>
        </p:spPr>
        <p:txBody>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endParaRPr lang="fr-FR"/>
          </a:p>
        </p:txBody>
      </p:sp>
      <p:sp>
        <p:nvSpPr>
          <p:cNvPr id="23" name="Line 46"/>
          <p:cNvSpPr>
            <a:spLocks noChangeShapeType="1"/>
          </p:cNvSpPr>
          <p:nvPr/>
        </p:nvSpPr>
        <p:spPr bwMode="auto">
          <a:xfrm>
            <a:off x="6978746" y="4462480"/>
            <a:ext cx="45719" cy="674688"/>
          </a:xfrm>
          <a:prstGeom prst="line">
            <a:avLst/>
          </a:prstGeom>
          <a:noFill/>
          <a:ln w="101600">
            <a:solidFill>
              <a:schemeClr val="tx1"/>
            </a:solidFill>
            <a:round/>
            <a:headEnd/>
            <a:tailEnd type="triangle" w="med" len="med"/>
          </a:ln>
          <a:effectLst>
            <a:outerShdw dist="107763" dir="13500000" algn="ctr" rotWithShape="0">
              <a:schemeClr val="bg2">
                <a:alpha val="50000"/>
              </a:schemeClr>
            </a:outerShdw>
          </a:effectLst>
        </p:spPr>
        <p:txBody>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endParaRPr lang="fr-FR"/>
          </a:p>
        </p:txBody>
      </p:sp>
      <p:sp>
        <p:nvSpPr>
          <p:cNvPr id="24" name="Line 47"/>
          <p:cNvSpPr>
            <a:spLocks noChangeShapeType="1"/>
          </p:cNvSpPr>
          <p:nvPr/>
        </p:nvSpPr>
        <p:spPr bwMode="auto">
          <a:xfrm>
            <a:off x="2195290" y="1795480"/>
            <a:ext cx="0" cy="647700"/>
          </a:xfrm>
          <a:prstGeom prst="line">
            <a:avLst/>
          </a:prstGeom>
          <a:noFill/>
          <a:ln w="101600">
            <a:solidFill>
              <a:schemeClr val="tx1"/>
            </a:solidFill>
            <a:round/>
            <a:headEnd/>
            <a:tailEnd type="triangle" w="med" len="med"/>
          </a:ln>
          <a:effectLst>
            <a:outerShdw dist="107763" dir="13500000" algn="ctr" rotWithShape="0">
              <a:schemeClr val="bg2">
                <a:alpha val="50000"/>
              </a:schemeClr>
            </a:outerShdw>
          </a:effectLst>
        </p:spPr>
        <p:txBody>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endParaRPr lang="fr-FR"/>
          </a:p>
        </p:txBody>
      </p:sp>
      <p:sp>
        <p:nvSpPr>
          <p:cNvPr id="25" name="Line 50"/>
          <p:cNvSpPr>
            <a:spLocks noChangeShapeType="1"/>
          </p:cNvSpPr>
          <p:nvPr/>
        </p:nvSpPr>
        <p:spPr bwMode="auto">
          <a:xfrm>
            <a:off x="2042890" y="4310080"/>
            <a:ext cx="0" cy="1066800"/>
          </a:xfrm>
          <a:prstGeom prst="line">
            <a:avLst/>
          </a:prstGeom>
          <a:noFill/>
          <a:ln w="101600">
            <a:solidFill>
              <a:schemeClr val="tx1"/>
            </a:solidFill>
            <a:round/>
            <a:headEnd/>
            <a:tailEnd type="triangle" w="med" len="med"/>
          </a:ln>
          <a:effectLst>
            <a:outerShdw dist="107763" dir="13500000" algn="ctr" rotWithShape="0">
              <a:schemeClr val="bg2">
                <a:alpha val="50000"/>
              </a:schemeClr>
            </a:outerShdw>
          </a:effectLst>
        </p:spPr>
        <p:txBody>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endParaRPr lang="fr-FR"/>
          </a:p>
        </p:txBody>
      </p:sp>
      <p:grpSp>
        <p:nvGrpSpPr>
          <p:cNvPr id="26" name="Group 52"/>
          <p:cNvGrpSpPr>
            <a:grpSpLocks/>
          </p:cNvGrpSpPr>
          <p:nvPr/>
        </p:nvGrpSpPr>
        <p:grpSpPr bwMode="auto">
          <a:xfrm>
            <a:off x="214282" y="2938480"/>
            <a:ext cx="288" cy="1143000"/>
            <a:chOff x="192" y="1920"/>
            <a:chExt cx="288" cy="720"/>
          </a:xfrm>
        </p:grpSpPr>
        <p:sp>
          <p:nvSpPr>
            <p:cNvPr id="27" name="Line 49"/>
            <p:cNvSpPr>
              <a:spLocks noChangeShapeType="1"/>
            </p:cNvSpPr>
            <p:nvPr/>
          </p:nvSpPr>
          <p:spPr bwMode="auto">
            <a:xfrm>
              <a:off x="192" y="1920"/>
              <a:ext cx="0" cy="720"/>
            </a:xfrm>
            <a:prstGeom prst="line">
              <a:avLst/>
            </a:prstGeom>
            <a:noFill/>
            <a:ln w="101600">
              <a:solidFill>
                <a:schemeClr val="tx1"/>
              </a:solidFill>
              <a:round/>
              <a:headEnd/>
              <a:tailEnd/>
            </a:ln>
            <a:effectLst>
              <a:outerShdw dist="107763" dir="13500000" algn="ctr" rotWithShape="0">
                <a:schemeClr val="bg2">
                  <a:alpha val="50000"/>
                </a:schemeClr>
              </a:outerShdw>
            </a:effectLst>
          </p:spPr>
          <p:txBody>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endParaRPr lang="fr-FR"/>
            </a:p>
          </p:txBody>
        </p:sp>
        <p:sp>
          <p:nvSpPr>
            <p:cNvPr id="28" name="Line 51"/>
            <p:cNvSpPr>
              <a:spLocks noChangeShapeType="1"/>
            </p:cNvSpPr>
            <p:nvPr/>
          </p:nvSpPr>
          <p:spPr bwMode="auto">
            <a:xfrm>
              <a:off x="192" y="2640"/>
              <a:ext cx="288" cy="0"/>
            </a:xfrm>
            <a:prstGeom prst="line">
              <a:avLst/>
            </a:prstGeom>
            <a:noFill/>
            <a:ln w="101600">
              <a:solidFill>
                <a:schemeClr val="tx1"/>
              </a:solidFill>
              <a:round/>
              <a:headEnd/>
              <a:tailEnd type="triangle" w="med" len="med"/>
            </a:ln>
            <a:effectLst>
              <a:outerShdw dist="107763" dir="13500000" algn="ctr" rotWithShape="0">
                <a:schemeClr val="bg2">
                  <a:alpha val="50000"/>
                </a:schemeClr>
              </a:outerShdw>
            </a:effectLst>
          </p:spPr>
          <p:txBody>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endParaRPr lang="fr-FR"/>
            </a:p>
          </p:txBody>
        </p:sp>
      </p:grpSp>
      <p:sp>
        <p:nvSpPr>
          <p:cNvPr id="29" name="Flèche droite 28"/>
          <p:cNvSpPr/>
          <p:nvPr/>
        </p:nvSpPr>
        <p:spPr>
          <a:xfrm>
            <a:off x="240255" y="4021952"/>
            <a:ext cx="785818" cy="142876"/>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2000"/>
                                        <p:tgtEl>
                                          <p:spTgt spid="3"/>
                                        </p:tgtEl>
                                      </p:cBhvr>
                                    </p:animEffect>
                                    <p:anim calcmode="lin" valueType="num">
                                      <p:cBhvr>
                                        <p:cTn id="14" dur="2000" fill="hold"/>
                                        <p:tgtEl>
                                          <p:spTgt spid="3"/>
                                        </p:tgtEl>
                                        <p:attrNameLst>
                                          <p:attrName>style.rotation</p:attrName>
                                        </p:attrNameLst>
                                      </p:cBhvr>
                                      <p:tavLst>
                                        <p:tav tm="0">
                                          <p:val>
                                            <p:fltVal val="720"/>
                                          </p:val>
                                        </p:tav>
                                        <p:tav tm="100000">
                                          <p:val>
                                            <p:fltVal val="0"/>
                                          </p:val>
                                        </p:tav>
                                      </p:tavLst>
                                    </p:anim>
                                    <p:anim calcmode="lin" valueType="num">
                                      <p:cBhvr>
                                        <p:cTn id="15" dur="2000" fill="hold"/>
                                        <p:tgtEl>
                                          <p:spTgt spid="3"/>
                                        </p:tgtEl>
                                        <p:attrNameLst>
                                          <p:attrName>ppt_h</p:attrName>
                                        </p:attrNameLst>
                                      </p:cBhvr>
                                      <p:tavLst>
                                        <p:tav tm="0">
                                          <p:val>
                                            <p:fltVal val="0"/>
                                          </p:val>
                                        </p:tav>
                                        <p:tav tm="100000">
                                          <p:val>
                                            <p:strVal val="#ppt_h"/>
                                          </p:val>
                                        </p:tav>
                                      </p:tavLst>
                                    </p:anim>
                                    <p:anim calcmode="lin" valueType="num">
                                      <p:cBhvr>
                                        <p:cTn id="16" dur="2000" fill="hold"/>
                                        <p:tgtEl>
                                          <p:spTgt spid="3"/>
                                        </p:tgtEl>
                                        <p:attrNameLst>
                                          <p:attrName>ppt_w</p:attrName>
                                        </p:attrNameLst>
                                      </p:cBhvr>
                                      <p:tavLst>
                                        <p:tav tm="0">
                                          <p:val>
                                            <p:fltVal val="0"/>
                                          </p:val>
                                        </p:tav>
                                        <p:tav tm="100000">
                                          <p:val>
                                            <p:strVal val="#ppt_w"/>
                                          </p:val>
                                        </p:tav>
                                      </p:tavLst>
                                    </p:anim>
                                  </p:childTnLst>
                                </p:cTn>
                              </p:par>
                              <p:par>
                                <p:cTn id="17" presetID="35"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2000"/>
                                        <p:tgtEl>
                                          <p:spTgt spid="4"/>
                                        </p:tgtEl>
                                      </p:cBhvr>
                                    </p:animEffect>
                                    <p:anim calcmode="lin" valueType="num">
                                      <p:cBhvr>
                                        <p:cTn id="20" dur="2000" fill="hold"/>
                                        <p:tgtEl>
                                          <p:spTgt spid="4"/>
                                        </p:tgtEl>
                                        <p:attrNameLst>
                                          <p:attrName>style.rotation</p:attrName>
                                        </p:attrNameLst>
                                      </p:cBhvr>
                                      <p:tavLst>
                                        <p:tav tm="0">
                                          <p:val>
                                            <p:fltVal val="720"/>
                                          </p:val>
                                        </p:tav>
                                        <p:tav tm="100000">
                                          <p:val>
                                            <p:fltVal val="0"/>
                                          </p:val>
                                        </p:tav>
                                      </p:tavLst>
                                    </p:anim>
                                    <p:anim calcmode="lin" valueType="num">
                                      <p:cBhvr>
                                        <p:cTn id="21" dur="2000" fill="hold"/>
                                        <p:tgtEl>
                                          <p:spTgt spid="4"/>
                                        </p:tgtEl>
                                        <p:attrNameLst>
                                          <p:attrName>ppt_h</p:attrName>
                                        </p:attrNameLst>
                                      </p:cBhvr>
                                      <p:tavLst>
                                        <p:tav tm="0">
                                          <p:val>
                                            <p:fltVal val="0"/>
                                          </p:val>
                                        </p:tav>
                                        <p:tav tm="100000">
                                          <p:val>
                                            <p:strVal val="#ppt_h"/>
                                          </p:val>
                                        </p:tav>
                                      </p:tavLst>
                                    </p:anim>
                                    <p:anim calcmode="lin" valueType="num">
                                      <p:cBhvr>
                                        <p:cTn id="22" dur="2000" fill="hold"/>
                                        <p:tgtEl>
                                          <p:spTgt spid="4"/>
                                        </p:tgtEl>
                                        <p:attrNameLst>
                                          <p:attrName>ppt_w</p:attrName>
                                        </p:attrNameLst>
                                      </p:cBhvr>
                                      <p:tavLst>
                                        <p:tav tm="0">
                                          <p:val>
                                            <p:fltVal val="0"/>
                                          </p:val>
                                        </p:tav>
                                        <p:tav tm="100000">
                                          <p:val>
                                            <p:strVal val="#ppt_w"/>
                                          </p:val>
                                        </p:tav>
                                      </p:tavLst>
                                    </p:anim>
                                  </p:childTnLst>
                                </p:cTn>
                              </p:par>
                              <p:par>
                                <p:cTn id="23" presetID="35"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2000"/>
                                        <p:tgtEl>
                                          <p:spTgt spid="5"/>
                                        </p:tgtEl>
                                      </p:cBhvr>
                                    </p:animEffect>
                                    <p:anim calcmode="lin" valueType="num">
                                      <p:cBhvr>
                                        <p:cTn id="26" dur="2000" fill="hold"/>
                                        <p:tgtEl>
                                          <p:spTgt spid="5"/>
                                        </p:tgtEl>
                                        <p:attrNameLst>
                                          <p:attrName>style.rotation</p:attrName>
                                        </p:attrNameLst>
                                      </p:cBhvr>
                                      <p:tavLst>
                                        <p:tav tm="0">
                                          <p:val>
                                            <p:fltVal val="720"/>
                                          </p:val>
                                        </p:tav>
                                        <p:tav tm="100000">
                                          <p:val>
                                            <p:fltVal val="0"/>
                                          </p:val>
                                        </p:tav>
                                      </p:tavLst>
                                    </p:anim>
                                    <p:anim calcmode="lin" valueType="num">
                                      <p:cBhvr>
                                        <p:cTn id="27" dur="2000" fill="hold"/>
                                        <p:tgtEl>
                                          <p:spTgt spid="5"/>
                                        </p:tgtEl>
                                        <p:attrNameLst>
                                          <p:attrName>ppt_h</p:attrName>
                                        </p:attrNameLst>
                                      </p:cBhvr>
                                      <p:tavLst>
                                        <p:tav tm="0">
                                          <p:val>
                                            <p:fltVal val="0"/>
                                          </p:val>
                                        </p:tav>
                                        <p:tav tm="100000">
                                          <p:val>
                                            <p:strVal val="#ppt_h"/>
                                          </p:val>
                                        </p:tav>
                                      </p:tavLst>
                                    </p:anim>
                                    <p:anim calcmode="lin" valueType="num">
                                      <p:cBhvr>
                                        <p:cTn id="28" dur="2000" fill="hold"/>
                                        <p:tgtEl>
                                          <p:spTgt spid="5"/>
                                        </p:tgtEl>
                                        <p:attrNameLst>
                                          <p:attrName>ppt_w</p:attrName>
                                        </p:attrNameLst>
                                      </p:cBhvr>
                                      <p:tavLst>
                                        <p:tav tm="0">
                                          <p:val>
                                            <p:fltVal val="0"/>
                                          </p:val>
                                        </p:tav>
                                        <p:tav tm="100000">
                                          <p:val>
                                            <p:strVal val="#ppt_w"/>
                                          </p:val>
                                        </p:tav>
                                      </p:tavLst>
                                    </p:anim>
                                  </p:childTnLst>
                                </p:cTn>
                              </p:par>
                              <p:par>
                                <p:cTn id="29" presetID="35"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2000"/>
                                        <p:tgtEl>
                                          <p:spTgt spid="6"/>
                                        </p:tgtEl>
                                      </p:cBhvr>
                                    </p:animEffect>
                                    <p:anim calcmode="lin" valueType="num">
                                      <p:cBhvr>
                                        <p:cTn id="32" dur="2000" fill="hold"/>
                                        <p:tgtEl>
                                          <p:spTgt spid="6"/>
                                        </p:tgtEl>
                                        <p:attrNameLst>
                                          <p:attrName>style.rotation</p:attrName>
                                        </p:attrNameLst>
                                      </p:cBhvr>
                                      <p:tavLst>
                                        <p:tav tm="0">
                                          <p:val>
                                            <p:fltVal val="720"/>
                                          </p:val>
                                        </p:tav>
                                        <p:tav tm="100000">
                                          <p:val>
                                            <p:fltVal val="0"/>
                                          </p:val>
                                        </p:tav>
                                      </p:tavLst>
                                    </p:anim>
                                    <p:anim calcmode="lin" valueType="num">
                                      <p:cBhvr>
                                        <p:cTn id="33" dur="2000" fill="hold"/>
                                        <p:tgtEl>
                                          <p:spTgt spid="6"/>
                                        </p:tgtEl>
                                        <p:attrNameLst>
                                          <p:attrName>ppt_h</p:attrName>
                                        </p:attrNameLst>
                                      </p:cBhvr>
                                      <p:tavLst>
                                        <p:tav tm="0">
                                          <p:val>
                                            <p:fltVal val="0"/>
                                          </p:val>
                                        </p:tav>
                                        <p:tav tm="100000">
                                          <p:val>
                                            <p:strVal val="#ppt_h"/>
                                          </p:val>
                                        </p:tav>
                                      </p:tavLst>
                                    </p:anim>
                                    <p:anim calcmode="lin" valueType="num">
                                      <p:cBhvr>
                                        <p:cTn id="34" dur="2000" fill="hold"/>
                                        <p:tgtEl>
                                          <p:spTgt spid="6"/>
                                        </p:tgtEl>
                                        <p:attrNameLst>
                                          <p:attrName>ppt_w</p:attrName>
                                        </p:attrNameLst>
                                      </p:cBhvr>
                                      <p:tavLst>
                                        <p:tav tm="0">
                                          <p:val>
                                            <p:fltVal val="0"/>
                                          </p:val>
                                        </p:tav>
                                        <p:tav tm="100000">
                                          <p:val>
                                            <p:strVal val="#ppt_w"/>
                                          </p:val>
                                        </p:tav>
                                      </p:tavLst>
                                    </p:anim>
                                  </p:childTnLst>
                                </p:cTn>
                              </p:par>
                              <p:par>
                                <p:cTn id="35" presetID="35" presetClass="entr" presetSubtype="0" fill="hold" grpId="0" nodeType="with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2000"/>
                                        <p:tgtEl>
                                          <p:spTgt spid="7"/>
                                        </p:tgtEl>
                                      </p:cBhvr>
                                    </p:animEffect>
                                    <p:anim calcmode="lin" valueType="num">
                                      <p:cBhvr>
                                        <p:cTn id="38" dur="2000" fill="hold"/>
                                        <p:tgtEl>
                                          <p:spTgt spid="7"/>
                                        </p:tgtEl>
                                        <p:attrNameLst>
                                          <p:attrName>style.rotation</p:attrName>
                                        </p:attrNameLst>
                                      </p:cBhvr>
                                      <p:tavLst>
                                        <p:tav tm="0">
                                          <p:val>
                                            <p:fltVal val="720"/>
                                          </p:val>
                                        </p:tav>
                                        <p:tav tm="100000">
                                          <p:val>
                                            <p:fltVal val="0"/>
                                          </p:val>
                                        </p:tav>
                                      </p:tavLst>
                                    </p:anim>
                                    <p:anim calcmode="lin" valueType="num">
                                      <p:cBhvr>
                                        <p:cTn id="39" dur="2000" fill="hold"/>
                                        <p:tgtEl>
                                          <p:spTgt spid="7"/>
                                        </p:tgtEl>
                                        <p:attrNameLst>
                                          <p:attrName>ppt_h</p:attrName>
                                        </p:attrNameLst>
                                      </p:cBhvr>
                                      <p:tavLst>
                                        <p:tav tm="0">
                                          <p:val>
                                            <p:fltVal val="0"/>
                                          </p:val>
                                        </p:tav>
                                        <p:tav tm="100000">
                                          <p:val>
                                            <p:strVal val="#ppt_h"/>
                                          </p:val>
                                        </p:tav>
                                      </p:tavLst>
                                    </p:anim>
                                    <p:anim calcmode="lin" valueType="num">
                                      <p:cBhvr>
                                        <p:cTn id="40" dur="2000" fill="hold"/>
                                        <p:tgtEl>
                                          <p:spTgt spid="7"/>
                                        </p:tgtEl>
                                        <p:attrNameLst>
                                          <p:attrName>ppt_w</p:attrName>
                                        </p:attrNameLst>
                                      </p:cBhvr>
                                      <p:tavLst>
                                        <p:tav tm="0">
                                          <p:val>
                                            <p:fltVal val="0"/>
                                          </p:val>
                                        </p:tav>
                                        <p:tav tm="100000">
                                          <p:val>
                                            <p:strVal val="#ppt_w"/>
                                          </p:val>
                                        </p:tav>
                                      </p:tavLst>
                                    </p:anim>
                                  </p:childTnLst>
                                </p:cTn>
                              </p:par>
                              <p:par>
                                <p:cTn id="41" presetID="35" presetClass="entr" presetSubtype="0" fill="hold" grpId="0" nodeType="with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2000"/>
                                        <p:tgtEl>
                                          <p:spTgt spid="8"/>
                                        </p:tgtEl>
                                      </p:cBhvr>
                                    </p:animEffect>
                                    <p:anim calcmode="lin" valueType="num">
                                      <p:cBhvr>
                                        <p:cTn id="44" dur="2000" fill="hold"/>
                                        <p:tgtEl>
                                          <p:spTgt spid="8"/>
                                        </p:tgtEl>
                                        <p:attrNameLst>
                                          <p:attrName>style.rotation</p:attrName>
                                        </p:attrNameLst>
                                      </p:cBhvr>
                                      <p:tavLst>
                                        <p:tav tm="0">
                                          <p:val>
                                            <p:fltVal val="720"/>
                                          </p:val>
                                        </p:tav>
                                        <p:tav tm="100000">
                                          <p:val>
                                            <p:fltVal val="0"/>
                                          </p:val>
                                        </p:tav>
                                      </p:tavLst>
                                    </p:anim>
                                    <p:anim calcmode="lin" valueType="num">
                                      <p:cBhvr>
                                        <p:cTn id="45" dur="2000" fill="hold"/>
                                        <p:tgtEl>
                                          <p:spTgt spid="8"/>
                                        </p:tgtEl>
                                        <p:attrNameLst>
                                          <p:attrName>ppt_h</p:attrName>
                                        </p:attrNameLst>
                                      </p:cBhvr>
                                      <p:tavLst>
                                        <p:tav tm="0">
                                          <p:val>
                                            <p:fltVal val="0"/>
                                          </p:val>
                                        </p:tav>
                                        <p:tav tm="100000">
                                          <p:val>
                                            <p:strVal val="#ppt_h"/>
                                          </p:val>
                                        </p:tav>
                                      </p:tavLst>
                                    </p:anim>
                                    <p:anim calcmode="lin" valueType="num">
                                      <p:cBhvr>
                                        <p:cTn id="46" dur="2000" fill="hold"/>
                                        <p:tgtEl>
                                          <p:spTgt spid="8"/>
                                        </p:tgtEl>
                                        <p:attrNameLst>
                                          <p:attrName>ppt_w</p:attrName>
                                        </p:attrNameLst>
                                      </p:cBhvr>
                                      <p:tavLst>
                                        <p:tav tm="0">
                                          <p:val>
                                            <p:fltVal val="0"/>
                                          </p:val>
                                        </p:tav>
                                        <p:tav tm="100000">
                                          <p:val>
                                            <p:strVal val="#ppt_w"/>
                                          </p:val>
                                        </p:tav>
                                      </p:tavLst>
                                    </p:anim>
                                  </p:childTnLst>
                                </p:cTn>
                              </p:par>
                              <p:par>
                                <p:cTn id="47" presetID="35" presetClass="entr" presetSubtype="0"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2000"/>
                                        <p:tgtEl>
                                          <p:spTgt spid="9"/>
                                        </p:tgtEl>
                                      </p:cBhvr>
                                    </p:animEffect>
                                    <p:anim calcmode="lin" valueType="num">
                                      <p:cBhvr>
                                        <p:cTn id="50" dur="2000" fill="hold"/>
                                        <p:tgtEl>
                                          <p:spTgt spid="9"/>
                                        </p:tgtEl>
                                        <p:attrNameLst>
                                          <p:attrName>style.rotation</p:attrName>
                                        </p:attrNameLst>
                                      </p:cBhvr>
                                      <p:tavLst>
                                        <p:tav tm="0">
                                          <p:val>
                                            <p:fltVal val="720"/>
                                          </p:val>
                                        </p:tav>
                                        <p:tav tm="100000">
                                          <p:val>
                                            <p:fltVal val="0"/>
                                          </p:val>
                                        </p:tav>
                                      </p:tavLst>
                                    </p:anim>
                                    <p:anim calcmode="lin" valueType="num">
                                      <p:cBhvr>
                                        <p:cTn id="51" dur="2000" fill="hold"/>
                                        <p:tgtEl>
                                          <p:spTgt spid="9"/>
                                        </p:tgtEl>
                                        <p:attrNameLst>
                                          <p:attrName>ppt_h</p:attrName>
                                        </p:attrNameLst>
                                      </p:cBhvr>
                                      <p:tavLst>
                                        <p:tav tm="0">
                                          <p:val>
                                            <p:fltVal val="0"/>
                                          </p:val>
                                        </p:tav>
                                        <p:tav tm="100000">
                                          <p:val>
                                            <p:strVal val="#ppt_h"/>
                                          </p:val>
                                        </p:tav>
                                      </p:tavLst>
                                    </p:anim>
                                    <p:anim calcmode="lin" valueType="num">
                                      <p:cBhvr>
                                        <p:cTn id="52" dur="2000" fill="hold"/>
                                        <p:tgtEl>
                                          <p:spTgt spid="9"/>
                                        </p:tgtEl>
                                        <p:attrNameLst>
                                          <p:attrName>ppt_w</p:attrName>
                                        </p:attrNameLst>
                                      </p:cBhvr>
                                      <p:tavLst>
                                        <p:tav tm="0">
                                          <p:val>
                                            <p:fltVal val="0"/>
                                          </p:val>
                                        </p:tav>
                                        <p:tav tm="100000">
                                          <p:val>
                                            <p:strVal val="#ppt_w"/>
                                          </p:val>
                                        </p:tav>
                                      </p:tavLst>
                                    </p:anim>
                                  </p:childTnLst>
                                </p:cTn>
                              </p:par>
                              <p:par>
                                <p:cTn id="53" presetID="35" presetClass="entr" presetSubtype="0"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fade">
                                      <p:cBhvr>
                                        <p:cTn id="55" dur="2000"/>
                                        <p:tgtEl>
                                          <p:spTgt spid="10"/>
                                        </p:tgtEl>
                                      </p:cBhvr>
                                    </p:animEffect>
                                    <p:anim calcmode="lin" valueType="num">
                                      <p:cBhvr>
                                        <p:cTn id="56" dur="2000" fill="hold"/>
                                        <p:tgtEl>
                                          <p:spTgt spid="10"/>
                                        </p:tgtEl>
                                        <p:attrNameLst>
                                          <p:attrName>style.rotation</p:attrName>
                                        </p:attrNameLst>
                                      </p:cBhvr>
                                      <p:tavLst>
                                        <p:tav tm="0">
                                          <p:val>
                                            <p:fltVal val="720"/>
                                          </p:val>
                                        </p:tav>
                                        <p:tav tm="100000">
                                          <p:val>
                                            <p:fltVal val="0"/>
                                          </p:val>
                                        </p:tav>
                                      </p:tavLst>
                                    </p:anim>
                                    <p:anim calcmode="lin" valueType="num">
                                      <p:cBhvr>
                                        <p:cTn id="57" dur="2000" fill="hold"/>
                                        <p:tgtEl>
                                          <p:spTgt spid="10"/>
                                        </p:tgtEl>
                                        <p:attrNameLst>
                                          <p:attrName>ppt_h</p:attrName>
                                        </p:attrNameLst>
                                      </p:cBhvr>
                                      <p:tavLst>
                                        <p:tav tm="0">
                                          <p:val>
                                            <p:fltVal val="0"/>
                                          </p:val>
                                        </p:tav>
                                        <p:tav tm="100000">
                                          <p:val>
                                            <p:strVal val="#ppt_h"/>
                                          </p:val>
                                        </p:tav>
                                      </p:tavLst>
                                    </p:anim>
                                    <p:anim calcmode="lin" valueType="num">
                                      <p:cBhvr>
                                        <p:cTn id="58" dur="2000" fill="hold"/>
                                        <p:tgtEl>
                                          <p:spTgt spid="10"/>
                                        </p:tgtEl>
                                        <p:attrNameLst>
                                          <p:attrName>ppt_w</p:attrName>
                                        </p:attrNameLst>
                                      </p:cBhvr>
                                      <p:tavLst>
                                        <p:tav tm="0">
                                          <p:val>
                                            <p:fltVal val="0"/>
                                          </p:val>
                                        </p:tav>
                                        <p:tav tm="100000">
                                          <p:val>
                                            <p:strVal val="#ppt_w"/>
                                          </p:val>
                                        </p:tav>
                                      </p:tavLst>
                                    </p:anim>
                                  </p:childTnLst>
                                </p:cTn>
                              </p:par>
                              <p:par>
                                <p:cTn id="59" presetID="35" presetClass="entr" presetSubtype="0" fill="hold" grpId="0" nodeType="with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2000"/>
                                        <p:tgtEl>
                                          <p:spTgt spid="11"/>
                                        </p:tgtEl>
                                      </p:cBhvr>
                                    </p:animEffect>
                                    <p:anim calcmode="lin" valueType="num">
                                      <p:cBhvr>
                                        <p:cTn id="62" dur="2000" fill="hold"/>
                                        <p:tgtEl>
                                          <p:spTgt spid="11"/>
                                        </p:tgtEl>
                                        <p:attrNameLst>
                                          <p:attrName>style.rotation</p:attrName>
                                        </p:attrNameLst>
                                      </p:cBhvr>
                                      <p:tavLst>
                                        <p:tav tm="0">
                                          <p:val>
                                            <p:fltVal val="720"/>
                                          </p:val>
                                        </p:tav>
                                        <p:tav tm="100000">
                                          <p:val>
                                            <p:fltVal val="0"/>
                                          </p:val>
                                        </p:tav>
                                      </p:tavLst>
                                    </p:anim>
                                    <p:anim calcmode="lin" valueType="num">
                                      <p:cBhvr>
                                        <p:cTn id="63" dur="2000" fill="hold"/>
                                        <p:tgtEl>
                                          <p:spTgt spid="11"/>
                                        </p:tgtEl>
                                        <p:attrNameLst>
                                          <p:attrName>ppt_h</p:attrName>
                                        </p:attrNameLst>
                                      </p:cBhvr>
                                      <p:tavLst>
                                        <p:tav tm="0">
                                          <p:val>
                                            <p:fltVal val="0"/>
                                          </p:val>
                                        </p:tav>
                                        <p:tav tm="100000">
                                          <p:val>
                                            <p:strVal val="#ppt_h"/>
                                          </p:val>
                                        </p:tav>
                                      </p:tavLst>
                                    </p:anim>
                                    <p:anim calcmode="lin" valueType="num">
                                      <p:cBhvr>
                                        <p:cTn id="64" dur="2000" fill="hold"/>
                                        <p:tgtEl>
                                          <p:spTgt spid="11"/>
                                        </p:tgtEl>
                                        <p:attrNameLst>
                                          <p:attrName>ppt_w</p:attrName>
                                        </p:attrNameLst>
                                      </p:cBhvr>
                                      <p:tavLst>
                                        <p:tav tm="0">
                                          <p:val>
                                            <p:fltVal val="0"/>
                                          </p:val>
                                        </p:tav>
                                        <p:tav tm="100000">
                                          <p:val>
                                            <p:strVal val="#ppt_w"/>
                                          </p:val>
                                        </p:tav>
                                      </p:tavLst>
                                    </p:anim>
                                  </p:childTnLst>
                                </p:cTn>
                              </p:par>
                              <p:par>
                                <p:cTn id="65" presetID="35" presetClass="entr" presetSubtype="0" fill="hold" grpId="0" nodeType="with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fade">
                                      <p:cBhvr>
                                        <p:cTn id="67" dur="2000"/>
                                        <p:tgtEl>
                                          <p:spTgt spid="12"/>
                                        </p:tgtEl>
                                      </p:cBhvr>
                                    </p:animEffect>
                                    <p:anim calcmode="lin" valueType="num">
                                      <p:cBhvr>
                                        <p:cTn id="68" dur="2000" fill="hold"/>
                                        <p:tgtEl>
                                          <p:spTgt spid="12"/>
                                        </p:tgtEl>
                                        <p:attrNameLst>
                                          <p:attrName>style.rotation</p:attrName>
                                        </p:attrNameLst>
                                      </p:cBhvr>
                                      <p:tavLst>
                                        <p:tav tm="0">
                                          <p:val>
                                            <p:fltVal val="720"/>
                                          </p:val>
                                        </p:tav>
                                        <p:tav tm="100000">
                                          <p:val>
                                            <p:fltVal val="0"/>
                                          </p:val>
                                        </p:tav>
                                      </p:tavLst>
                                    </p:anim>
                                    <p:anim calcmode="lin" valueType="num">
                                      <p:cBhvr>
                                        <p:cTn id="69" dur="2000" fill="hold"/>
                                        <p:tgtEl>
                                          <p:spTgt spid="12"/>
                                        </p:tgtEl>
                                        <p:attrNameLst>
                                          <p:attrName>ppt_h</p:attrName>
                                        </p:attrNameLst>
                                      </p:cBhvr>
                                      <p:tavLst>
                                        <p:tav tm="0">
                                          <p:val>
                                            <p:fltVal val="0"/>
                                          </p:val>
                                        </p:tav>
                                        <p:tav tm="100000">
                                          <p:val>
                                            <p:strVal val="#ppt_h"/>
                                          </p:val>
                                        </p:tav>
                                      </p:tavLst>
                                    </p:anim>
                                    <p:anim calcmode="lin" valueType="num">
                                      <p:cBhvr>
                                        <p:cTn id="70" dur="2000" fill="hold"/>
                                        <p:tgtEl>
                                          <p:spTgt spid="12"/>
                                        </p:tgtEl>
                                        <p:attrNameLst>
                                          <p:attrName>ppt_w</p:attrName>
                                        </p:attrNameLst>
                                      </p:cBhvr>
                                      <p:tavLst>
                                        <p:tav tm="0">
                                          <p:val>
                                            <p:fltVal val="0"/>
                                          </p:val>
                                        </p:tav>
                                        <p:tav tm="100000">
                                          <p:val>
                                            <p:strVal val="#ppt_w"/>
                                          </p:val>
                                        </p:tav>
                                      </p:tavLst>
                                    </p:anim>
                                  </p:childTnLst>
                                </p:cTn>
                              </p:par>
                              <p:par>
                                <p:cTn id="71" presetID="35" presetClass="entr" presetSubtype="0" fill="hold" grpId="0" nodeType="withEffect">
                                  <p:stCondLst>
                                    <p:cond delay="0"/>
                                  </p:stCondLst>
                                  <p:childTnLst>
                                    <p:set>
                                      <p:cBhvr>
                                        <p:cTn id="72" dur="1" fill="hold">
                                          <p:stCondLst>
                                            <p:cond delay="0"/>
                                          </p:stCondLst>
                                        </p:cTn>
                                        <p:tgtEl>
                                          <p:spTgt spid="13"/>
                                        </p:tgtEl>
                                        <p:attrNameLst>
                                          <p:attrName>style.visibility</p:attrName>
                                        </p:attrNameLst>
                                      </p:cBhvr>
                                      <p:to>
                                        <p:strVal val="visible"/>
                                      </p:to>
                                    </p:set>
                                    <p:animEffect transition="in" filter="fade">
                                      <p:cBhvr>
                                        <p:cTn id="73" dur="2000"/>
                                        <p:tgtEl>
                                          <p:spTgt spid="13"/>
                                        </p:tgtEl>
                                      </p:cBhvr>
                                    </p:animEffect>
                                    <p:anim calcmode="lin" valueType="num">
                                      <p:cBhvr>
                                        <p:cTn id="74" dur="2000" fill="hold"/>
                                        <p:tgtEl>
                                          <p:spTgt spid="13"/>
                                        </p:tgtEl>
                                        <p:attrNameLst>
                                          <p:attrName>style.rotation</p:attrName>
                                        </p:attrNameLst>
                                      </p:cBhvr>
                                      <p:tavLst>
                                        <p:tav tm="0">
                                          <p:val>
                                            <p:fltVal val="720"/>
                                          </p:val>
                                        </p:tav>
                                        <p:tav tm="100000">
                                          <p:val>
                                            <p:fltVal val="0"/>
                                          </p:val>
                                        </p:tav>
                                      </p:tavLst>
                                    </p:anim>
                                    <p:anim calcmode="lin" valueType="num">
                                      <p:cBhvr>
                                        <p:cTn id="75" dur="2000" fill="hold"/>
                                        <p:tgtEl>
                                          <p:spTgt spid="13"/>
                                        </p:tgtEl>
                                        <p:attrNameLst>
                                          <p:attrName>ppt_h</p:attrName>
                                        </p:attrNameLst>
                                      </p:cBhvr>
                                      <p:tavLst>
                                        <p:tav tm="0">
                                          <p:val>
                                            <p:fltVal val="0"/>
                                          </p:val>
                                        </p:tav>
                                        <p:tav tm="100000">
                                          <p:val>
                                            <p:strVal val="#ppt_h"/>
                                          </p:val>
                                        </p:tav>
                                      </p:tavLst>
                                    </p:anim>
                                    <p:anim calcmode="lin" valueType="num">
                                      <p:cBhvr>
                                        <p:cTn id="76" dur="2000" fill="hold"/>
                                        <p:tgtEl>
                                          <p:spTgt spid="13"/>
                                        </p:tgtEl>
                                        <p:attrNameLst>
                                          <p:attrName>ppt_w</p:attrName>
                                        </p:attrNameLst>
                                      </p:cBhvr>
                                      <p:tavLst>
                                        <p:tav tm="0">
                                          <p:val>
                                            <p:fltVal val="0"/>
                                          </p:val>
                                        </p:tav>
                                        <p:tav tm="100000">
                                          <p:val>
                                            <p:strVal val="#ppt_w"/>
                                          </p:val>
                                        </p:tav>
                                      </p:tavLst>
                                    </p:anim>
                                  </p:childTnLst>
                                </p:cTn>
                              </p:par>
                              <p:par>
                                <p:cTn id="77" presetID="35" presetClass="entr" presetSubtype="0" fill="hold" grpId="0" nodeType="with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fade">
                                      <p:cBhvr>
                                        <p:cTn id="79" dur="2000"/>
                                        <p:tgtEl>
                                          <p:spTgt spid="14"/>
                                        </p:tgtEl>
                                      </p:cBhvr>
                                    </p:animEffect>
                                    <p:anim calcmode="lin" valueType="num">
                                      <p:cBhvr>
                                        <p:cTn id="80" dur="2000" fill="hold"/>
                                        <p:tgtEl>
                                          <p:spTgt spid="14"/>
                                        </p:tgtEl>
                                        <p:attrNameLst>
                                          <p:attrName>style.rotation</p:attrName>
                                        </p:attrNameLst>
                                      </p:cBhvr>
                                      <p:tavLst>
                                        <p:tav tm="0">
                                          <p:val>
                                            <p:fltVal val="720"/>
                                          </p:val>
                                        </p:tav>
                                        <p:tav tm="100000">
                                          <p:val>
                                            <p:fltVal val="0"/>
                                          </p:val>
                                        </p:tav>
                                      </p:tavLst>
                                    </p:anim>
                                    <p:anim calcmode="lin" valueType="num">
                                      <p:cBhvr>
                                        <p:cTn id="81" dur="2000" fill="hold"/>
                                        <p:tgtEl>
                                          <p:spTgt spid="14"/>
                                        </p:tgtEl>
                                        <p:attrNameLst>
                                          <p:attrName>ppt_h</p:attrName>
                                        </p:attrNameLst>
                                      </p:cBhvr>
                                      <p:tavLst>
                                        <p:tav tm="0">
                                          <p:val>
                                            <p:fltVal val="0"/>
                                          </p:val>
                                        </p:tav>
                                        <p:tav tm="100000">
                                          <p:val>
                                            <p:strVal val="#ppt_h"/>
                                          </p:val>
                                        </p:tav>
                                      </p:tavLst>
                                    </p:anim>
                                    <p:anim calcmode="lin" valueType="num">
                                      <p:cBhvr>
                                        <p:cTn id="82" dur="2000" fill="hold"/>
                                        <p:tgtEl>
                                          <p:spTgt spid="14"/>
                                        </p:tgtEl>
                                        <p:attrNameLst>
                                          <p:attrName>ppt_w</p:attrName>
                                        </p:attrNameLst>
                                      </p:cBhvr>
                                      <p:tavLst>
                                        <p:tav tm="0">
                                          <p:val>
                                            <p:fltVal val="0"/>
                                          </p:val>
                                        </p:tav>
                                        <p:tav tm="100000">
                                          <p:val>
                                            <p:strVal val="#ppt_w"/>
                                          </p:val>
                                        </p:tav>
                                      </p:tavLst>
                                    </p:anim>
                                  </p:childTnLst>
                                </p:cTn>
                              </p:par>
                              <p:par>
                                <p:cTn id="83" presetID="35" presetClass="entr" presetSubtype="0" fill="hold" grpId="0" nodeType="withEffect">
                                  <p:stCondLst>
                                    <p:cond delay="0"/>
                                  </p:stCondLst>
                                  <p:childTnLst>
                                    <p:set>
                                      <p:cBhvr>
                                        <p:cTn id="84" dur="1" fill="hold">
                                          <p:stCondLst>
                                            <p:cond delay="0"/>
                                          </p:stCondLst>
                                        </p:cTn>
                                        <p:tgtEl>
                                          <p:spTgt spid="15"/>
                                        </p:tgtEl>
                                        <p:attrNameLst>
                                          <p:attrName>style.visibility</p:attrName>
                                        </p:attrNameLst>
                                      </p:cBhvr>
                                      <p:to>
                                        <p:strVal val="visible"/>
                                      </p:to>
                                    </p:set>
                                    <p:animEffect transition="in" filter="fade">
                                      <p:cBhvr>
                                        <p:cTn id="85" dur="2000"/>
                                        <p:tgtEl>
                                          <p:spTgt spid="15"/>
                                        </p:tgtEl>
                                      </p:cBhvr>
                                    </p:animEffect>
                                    <p:anim calcmode="lin" valueType="num">
                                      <p:cBhvr>
                                        <p:cTn id="86" dur="2000" fill="hold"/>
                                        <p:tgtEl>
                                          <p:spTgt spid="15"/>
                                        </p:tgtEl>
                                        <p:attrNameLst>
                                          <p:attrName>style.rotation</p:attrName>
                                        </p:attrNameLst>
                                      </p:cBhvr>
                                      <p:tavLst>
                                        <p:tav tm="0">
                                          <p:val>
                                            <p:fltVal val="720"/>
                                          </p:val>
                                        </p:tav>
                                        <p:tav tm="100000">
                                          <p:val>
                                            <p:fltVal val="0"/>
                                          </p:val>
                                        </p:tav>
                                      </p:tavLst>
                                    </p:anim>
                                    <p:anim calcmode="lin" valueType="num">
                                      <p:cBhvr>
                                        <p:cTn id="87" dur="2000" fill="hold"/>
                                        <p:tgtEl>
                                          <p:spTgt spid="15"/>
                                        </p:tgtEl>
                                        <p:attrNameLst>
                                          <p:attrName>ppt_h</p:attrName>
                                        </p:attrNameLst>
                                      </p:cBhvr>
                                      <p:tavLst>
                                        <p:tav tm="0">
                                          <p:val>
                                            <p:fltVal val="0"/>
                                          </p:val>
                                        </p:tav>
                                        <p:tav tm="100000">
                                          <p:val>
                                            <p:strVal val="#ppt_h"/>
                                          </p:val>
                                        </p:tav>
                                      </p:tavLst>
                                    </p:anim>
                                    <p:anim calcmode="lin" valueType="num">
                                      <p:cBhvr>
                                        <p:cTn id="88" dur="2000" fill="hold"/>
                                        <p:tgtEl>
                                          <p:spTgt spid="15"/>
                                        </p:tgtEl>
                                        <p:attrNameLst>
                                          <p:attrName>ppt_w</p:attrName>
                                        </p:attrNameLst>
                                      </p:cBhvr>
                                      <p:tavLst>
                                        <p:tav tm="0">
                                          <p:val>
                                            <p:fltVal val="0"/>
                                          </p:val>
                                        </p:tav>
                                        <p:tav tm="100000">
                                          <p:val>
                                            <p:strVal val="#ppt_w"/>
                                          </p:val>
                                        </p:tav>
                                      </p:tavLst>
                                    </p:anim>
                                  </p:childTnLst>
                                </p:cTn>
                              </p:par>
                              <p:par>
                                <p:cTn id="89" presetID="35" presetClass="entr" presetSubtype="0" fill="hold" grpId="0" nodeType="withEffect">
                                  <p:stCondLst>
                                    <p:cond delay="0"/>
                                  </p:stCondLst>
                                  <p:childTnLst>
                                    <p:set>
                                      <p:cBhvr>
                                        <p:cTn id="90" dur="1" fill="hold">
                                          <p:stCondLst>
                                            <p:cond delay="0"/>
                                          </p:stCondLst>
                                        </p:cTn>
                                        <p:tgtEl>
                                          <p:spTgt spid="16"/>
                                        </p:tgtEl>
                                        <p:attrNameLst>
                                          <p:attrName>style.visibility</p:attrName>
                                        </p:attrNameLst>
                                      </p:cBhvr>
                                      <p:to>
                                        <p:strVal val="visible"/>
                                      </p:to>
                                    </p:set>
                                    <p:animEffect transition="in" filter="fade">
                                      <p:cBhvr>
                                        <p:cTn id="91" dur="2000"/>
                                        <p:tgtEl>
                                          <p:spTgt spid="16"/>
                                        </p:tgtEl>
                                      </p:cBhvr>
                                    </p:animEffect>
                                    <p:anim calcmode="lin" valueType="num">
                                      <p:cBhvr>
                                        <p:cTn id="92" dur="2000" fill="hold"/>
                                        <p:tgtEl>
                                          <p:spTgt spid="16"/>
                                        </p:tgtEl>
                                        <p:attrNameLst>
                                          <p:attrName>style.rotation</p:attrName>
                                        </p:attrNameLst>
                                      </p:cBhvr>
                                      <p:tavLst>
                                        <p:tav tm="0">
                                          <p:val>
                                            <p:fltVal val="720"/>
                                          </p:val>
                                        </p:tav>
                                        <p:tav tm="100000">
                                          <p:val>
                                            <p:fltVal val="0"/>
                                          </p:val>
                                        </p:tav>
                                      </p:tavLst>
                                    </p:anim>
                                    <p:anim calcmode="lin" valueType="num">
                                      <p:cBhvr>
                                        <p:cTn id="93" dur="2000" fill="hold"/>
                                        <p:tgtEl>
                                          <p:spTgt spid="16"/>
                                        </p:tgtEl>
                                        <p:attrNameLst>
                                          <p:attrName>ppt_h</p:attrName>
                                        </p:attrNameLst>
                                      </p:cBhvr>
                                      <p:tavLst>
                                        <p:tav tm="0">
                                          <p:val>
                                            <p:fltVal val="0"/>
                                          </p:val>
                                        </p:tav>
                                        <p:tav tm="100000">
                                          <p:val>
                                            <p:strVal val="#ppt_h"/>
                                          </p:val>
                                        </p:tav>
                                      </p:tavLst>
                                    </p:anim>
                                    <p:anim calcmode="lin" valueType="num">
                                      <p:cBhvr>
                                        <p:cTn id="94" dur="2000" fill="hold"/>
                                        <p:tgtEl>
                                          <p:spTgt spid="16"/>
                                        </p:tgtEl>
                                        <p:attrNameLst>
                                          <p:attrName>ppt_w</p:attrName>
                                        </p:attrNameLst>
                                      </p:cBhvr>
                                      <p:tavLst>
                                        <p:tav tm="0">
                                          <p:val>
                                            <p:fltVal val="0"/>
                                          </p:val>
                                        </p:tav>
                                        <p:tav tm="100000">
                                          <p:val>
                                            <p:strVal val="#ppt_w"/>
                                          </p:val>
                                        </p:tav>
                                      </p:tavLst>
                                    </p:anim>
                                  </p:childTnLst>
                                </p:cTn>
                              </p:par>
                              <p:par>
                                <p:cTn id="95" presetID="35" presetClass="entr" presetSubtype="0" fill="hold" grpId="0" nodeType="withEffect">
                                  <p:stCondLst>
                                    <p:cond delay="0"/>
                                  </p:stCondLst>
                                  <p:childTnLst>
                                    <p:set>
                                      <p:cBhvr>
                                        <p:cTn id="96" dur="1" fill="hold">
                                          <p:stCondLst>
                                            <p:cond delay="0"/>
                                          </p:stCondLst>
                                        </p:cTn>
                                        <p:tgtEl>
                                          <p:spTgt spid="17"/>
                                        </p:tgtEl>
                                        <p:attrNameLst>
                                          <p:attrName>style.visibility</p:attrName>
                                        </p:attrNameLst>
                                      </p:cBhvr>
                                      <p:to>
                                        <p:strVal val="visible"/>
                                      </p:to>
                                    </p:set>
                                    <p:animEffect transition="in" filter="fade">
                                      <p:cBhvr>
                                        <p:cTn id="97" dur="2000"/>
                                        <p:tgtEl>
                                          <p:spTgt spid="17"/>
                                        </p:tgtEl>
                                      </p:cBhvr>
                                    </p:animEffect>
                                    <p:anim calcmode="lin" valueType="num">
                                      <p:cBhvr>
                                        <p:cTn id="98" dur="2000" fill="hold"/>
                                        <p:tgtEl>
                                          <p:spTgt spid="17"/>
                                        </p:tgtEl>
                                        <p:attrNameLst>
                                          <p:attrName>style.rotation</p:attrName>
                                        </p:attrNameLst>
                                      </p:cBhvr>
                                      <p:tavLst>
                                        <p:tav tm="0">
                                          <p:val>
                                            <p:fltVal val="720"/>
                                          </p:val>
                                        </p:tav>
                                        <p:tav tm="100000">
                                          <p:val>
                                            <p:fltVal val="0"/>
                                          </p:val>
                                        </p:tav>
                                      </p:tavLst>
                                    </p:anim>
                                    <p:anim calcmode="lin" valueType="num">
                                      <p:cBhvr>
                                        <p:cTn id="99" dur="2000" fill="hold"/>
                                        <p:tgtEl>
                                          <p:spTgt spid="17"/>
                                        </p:tgtEl>
                                        <p:attrNameLst>
                                          <p:attrName>ppt_h</p:attrName>
                                        </p:attrNameLst>
                                      </p:cBhvr>
                                      <p:tavLst>
                                        <p:tav tm="0">
                                          <p:val>
                                            <p:fltVal val="0"/>
                                          </p:val>
                                        </p:tav>
                                        <p:tav tm="100000">
                                          <p:val>
                                            <p:strVal val="#ppt_h"/>
                                          </p:val>
                                        </p:tav>
                                      </p:tavLst>
                                    </p:anim>
                                    <p:anim calcmode="lin" valueType="num">
                                      <p:cBhvr>
                                        <p:cTn id="100" dur="2000" fill="hold"/>
                                        <p:tgtEl>
                                          <p:spTgt spid="17"/>
                                        </p:tgtEl>
                                        <p:attrNameLst>
                                          <p:attrName>ppt_w</p:attrName>
                                        </p:attrNameLst>
                                      </p:cBhvr>
                                      <p:tavLst>
                                        <p:tav tm="0">
                                          <p:val>
                                            <p:fltVal val="0"/>
                                          </p:val>
                                        </p:tav>
                                        <p:tav tm="100000">
                                          <p:val>
                                            <p:strVal val="#ppt_w"/>
                                          </p:val>
                                        </p:tav>
                                      </p:tavLst>
                                    </p:anim>
                                  </p:childTnLst>
                                </p:cTn>
                              </p:par>
                              <p:par>
                                <p:cTn id="101" presetID="35" presetClass="entr" presetSubtype="0" fill="hold" grpId="0" nodeType="withEffect">
                                  <p:stCondLst>
                                    <p:cond delay="0"/>
                                  </p:stCondLst>
                                  <p:childTnLst>
                                    <p:set>
                                      <p:cBhvr>
                                        <p:cTn id="102" dur="1" fill="hold">
                                          <p:stCondLst>
                                            <p:cond delay="0"/>
                                          </p:stCondLst>
                                        </p:cTn>
                                        <p:tgtEl>
                                          <p:spTgt spid="18"/>
                                        </p:tgtEl>
                                        <p:attrNameLst>
                                          <p:attrName>style.visibility</p:attrName>
                                        </p:attrNameLst>
                                      </p:cBhvr>
                                      <p:to>
                                        <p:strVal val="visible"/>
                                      </p:to>
                                    </p:set>
                                    <p:animEffect transition="in" filter="fade">
                                      <p:cBhvr>
                                        <p:cTn id="103" dur="2000"/>
                                        <p:tgtEl>
                                          <p:spTgt spid="18"/>
                                        </p:tgtEl>
                                      </p:cBhvr>
                                    </p:animEffect>
                                    <p:anim calcmode="lin" valueType="num">
                                      <p:cBhvr>
                                        <p:cTn id="104" dur="2000" fill="hold"/>
                                        <p:tgtEl>
                                          <p:spTgt spid="18"/>
                                        </p:tgtEl>
                                        <p:attrNameLst>
                                          <p:attrName>style.rotation</p:attrName>
                                        </p:attrNameLst>
                                      </p:cBhvr>
                                      <p:tavLst>
                                        <p:tav tm="0">
                                          <p:val>
                                            <p:fltVal val="720"/>
                                          </p:val>
                                        </p:tav>
                                        <p:tav tm="100000">
                                          <p:val>
                                            <p:fltVal val="0"/>
                                          </p:val>
                                        </p:tav>
                                      </p:tavLst>
                                    </p:anim>
                                    <p:anim calcmode="lin" valueType="num">
                                      <p:cBhvr>
                                        <p:cTn id="105" dur="2000" fill="hold"/>
                                        <p:tgtEl>
                                          <p:spTgt spid="18"/>
                                        </p:tgtEl>
                                        <p:attrNameLst>
                                          <p:attrName>ppt_h</p:attrName>
                                        </p:attrNameLst>
                                      </p:cBhvr>
                                      <p:tavLst>
                                        <p:tav tm="0">
                                          <p:val>
                                            <p:fltVal val="0"/>
                                          </p:val>
                                        </p:tav>
                                        <p:tav tm="100000">
                                          <p:val>
                                            <p:strVal val="#ppt_h"/>
                                          </p:val>
                                        </p:tav>
                                      </p:tavLst>
                                    </p:anim>
                                    <p:anim calcmode="lin" valueType="num">
                                      <p:cBhvr>
                                        <p:cTn id="106" dur="2000" fill="hold"/>
                                        <p:tgtEl>
                                          <p:spTgt spid="18"/>
                                        </p:tgtEl>
                                        <p:attrNameLst>
                                          <p:attrName>ppt_w</p:attrName>
                                        </p:attrNameLst>
                                      </p:cBhvr>
                                      <p:tavLst>
                                        <p:tav tm="0">
                                          <p:val>
                                            <p:fltVal val="0"/>
                                          </p:val>
                                        </p:tav>
                                        <p:tav tm="100000">
                                          <p:val>
                                            <p:strVal val="#ppt_w"/>
                                          </p:val>
                                        </p:tav>
                                      </p:tavLst>
                                    </p:anim>
                                  </p:childTnLst>
                                </p:cTn>
                              </p:par>
                              <p:par>
                                <p:cTn id="107" presetID="35" presetClass="entr" presetSubtype="0" fill="hold" grpId="0" nodeType="withEffect">
                                  <p:stCondLst>
                                    <p:cond delay="0"/>
                                  </p:stCondLst>
                                  <p:childTnLst>
                                    <p:set>
                                      <p:cBhvr>
                                        <p:cTn id="108" dur="1" fill="hold">
                                          <p:stCondLst>
                                            <p:cond delay="0"/>
                                          </p:stCondLst>
                                        </p:cTn>
                                        <p:tgtEl>
                                          <p:spTgt spid="19"/>
                                        </p:tgtEl>
                                        <p:attrNameLst>
                                          <p:attrName>style.visibility</p:attrName>
                                        </p:attrNameLst>
                                      </p:cBhvr>
                                      <p:to>
                                        <p:strVal val="visible"/>
                                      </p:to>
                                    </p:set>
                                    <p:animEffect transition="in" filter="fade">
                                      <p:cBhvr>
                                        <p:cTn id="109" dur="2000"/>
                                        <p:tgtEl>
                                          <p:spTgt spid="19"/>
                                        </p:tgtEl>
                                      </p:cBhvr>
                                    </p:animEffect>
                                    <p:anim calcmode="lin" valueType="num">
                                      <p:cBhvr>
                                        <p:cTn id="110" dur="2000" fill="hold"/>
                                        <p:tgtEl>
                                          <p:spTgt spid="19"/>
                                        </p:tgtEl>
                                        <p:attrNameLst>
                                          <p:attrName>style.rotation</p:attrName>
                                        </p:attrNameLst>
                                      </p:cBhvr>
                                      <p:tavLst>
                                        <p:tav tm="0">
                                          <p:val>
                                            <p:fltVal val="720"/>
                                          </p:val>
                                        </p:tav>
                                        <p:tav tm="100000">
                                          <p:val>
                                            <p:fltVal val="0"/>
                                          </p:val>
                                        </p:tav>
                                      </p:tavLst>
                                    </p:anim>
                                    <p:anim calcmode="lin" valueType="num">
                                      <p:cBhvr>
                                        <p:cTn id="111" dur="2000" fill="hold"/>
                                        <p:tgtEl>
                                          <p:spTgt spid="19"/>
                                        </p:tgtEl>
                                        <p:attrNameLst>
                                          <p:attrName>ppt_h</p:attrName>
                                        </p:attrNameLst>
                                      </p:cBhvr>
                                      <p:tavLst>
                                        <p:tav tm="0">
                                          <p:val>
                                            <p:fltVal val="0"/>
                                          </p:val>
                                        </p:tav>
                                        <p:tav tm="100000">
                                          <p:val>
                                            <p:strVal val="#ppt_h"/>
                                          </p:val>
                                        </p:tav>
                                      </p:tavLst>
                                    </p:anim>
                                    <p:anim calcmode="lin" valueType="num">
                                      <p:cBhvr>
                                        <p:cTn id="112" dur="2000" fill="hold"/>
                                        <p:tgtEl>
                                          <p:spTgt spid="19"/>
                                        </p:tgtEl>
                                        <p:attrNameLst>
                                          <p:attrName>ppt_w</p:attrName>
                                        </p:attrNameLst>
                                      </p:cBhvr>
                                      <p:tavLst>
                                        <p:tav tm="0">
                                          <p:val>
                                            <p:fltVal val="0"/>
                                          </p:val>
                                        </p:tav>
                                        <p:tav tm="100000">
                                          <p:val>
                                            <p:strVal val="#ppt_w"/>
                                          </p:val>
                                        </p:tav>
                                      </p:tavLst>
                                    </p:anim>
                                  </p:childTnLst>
                                </p:cTn>
                              </p:par>
                              <p:par>
                                <p:cTn id="113" presetID="35" presetClass="entr" presetSubtype="0" fill="hold" grpId="0" nodeType="withEffect">
                                  <p:stCondLst>
                                    <p:cond delay="0"/>
                                  </p:stCondLst>
                                  <p:childTnLst>
                                    <p:set>
                                      <p:cBhvr>
                                        <p:cTn id="114" dur="1" fill="hold">
                                          <p:stCondLst>
                                            <p:cond delay="0"/>
                                          </p:stCondLst>
                                        </p:cTn>
                                        <p:tgtEl>
                                          <p:spTgt spid="20"/>
                                        </p:tgtEl>
                                        <p:attrNameLst>
                                          <p:attrName>style.visibility</p:attrName>
                                        </p:attrNameLst>
                                      </p:cBhvr>
                                      <p:to>
                                        <p:strVal val="visible"/>
                                      </p:to>
                                    </p:set>
                                    <p:animEffect transition="in" filter="fade">
                                      <p:cBhvr>
                                        <p:cTn id="115" dur="2000"/>
                                        <p:tgtEl>
                                          <p:spTgt spid="20"/>
                                        </p:tgtEl>
                                      </p:cBhvr>
                                    </p:animEffect>
                                    <p:anim calcmode="lin" valueType="num">
                                      <p:cBhvr>
                                        <p:cTn id="116" dur="2000" fill="hold"/>
                                        <p:tgtEl>
                                          <p:spTgt spid="20"/>
                                        </p:tgtEl>
                                        <p:attrNameLst>
                                          <p:attrName>style.rotation</p:attrName>
                                        </p:attrNameLst>
                                      </p:cBhvr>
                                      <p:tavLst>
                                        <p:tav tm="0">
                                          <p:val>
                                            <p:fltVal val="720"/>
                                          </p:val>
                                        </p:tav>
                                        <p:tav tm="100000">
                                          <p:val>
                                            <p:fltVal val="0"/>
                                          </p:val>
                                        </p:tav>
                                      </p:tavLst>
                                    </p:anim>
                                    <p:anim calcmode="lin" valueType="num">
                                      <p:cBhvr>
                                        <p:cTn id="117" dur="2000" fill="hold"/>
                                        <p:tgtEl>
                                          <p:spTgt spid="20"/>
                                        </p:tgtEl>
                                        <p:attrNameLst>
                                          <p:attrName>ppt_h</p:attrName>
                                        </p:attrNameLst>
                                      </p:cBhvr>
                                      <p:tavLst>
                                        <p:tav tm="0">
                                          <p:val>
                                            <p:fltVal val="0"/>
                                          </p:val>
                                        </p:tav>
                                        <p:tav tm="100000">
                                          <p:val>
                                            <p:strVal val="#ppt_h"/>
                                          </p:val>
                                        </p:tav>
                                      </p:tavLst>
                                    </p:anim>
                                    <p:anim calcmode="lin" valueType="num">
                                      <p:cBhvr>
                                        <p:cTn id="118" dur="2000" fill="hold"/>
                                        <p:tgtEl>
                                          <p:spTgt spid="20"/>
                                        </p:tgtEl>
                                        <p:attrNameLst>
                                          <p:attrName>ppt_w</p:attrName>
                                        </p:attrNameLst>
                                      </p:cBhvr>
                                      <p:tavLst>
                                        <p:tav tm="0">
                                          <p:val>
                                            <p:fltVal val="0"/>
                                          </p:val>
                                        </p:tav>
                                        <p:tav tm="100000">
                                          <p:val>
                                            <p:strVal val="#ppt_w"/>
                                          </p:val>
                                        </p:tav>
                                      </p:tavLst>
                                    </p:anim>
                                  </p:childTnLst>
                                </p:cTn>
                              </p:par>
                              <p:par>
                                <p:cTn id="119" presetID="35" presetClass="entr" presetSubtype="0" fill="hold" grpId="0" nodeType="withEffect">
                                  <p:stCondLst>
                                    <p:cond delay="0"/>
                                  </p:stCondLst>
                                  <p:childTnLst>
                                    <p:set>
                                      <p:cBhvr>
                                        <p:cTn id="120" dur="1" fill="hold">
                                          <p:stCondLst>
                                            <p:cond delay="0"/>
                                          </p:stCondLst>
                                        </p:cTn>
                                        <p:tgtEl>
                                          <p:spTgt spid="21"/>
                                        </p:tgtEl>
                                        <p:attrNameLst>
                                          <p:attrName>style.visibility</p:attrName>
                                        </p:attrNameLst>
                                      </p:cBhvr>
                                      <p:to>
                                        <p:strVal val="visible"/>
                                      </p:to>
                                    </p:set>
                                    <p:animEffect transition="in" filter="fade">
                                      <p:cBhvr>
                                        <p:cTn id="121" dur="2000"/>
                                        <p:tgtEl>
                                          <p:spTgt spid="21"/>
                                        </p:tgtEl>
                                      </p:cBhvr>
                                    </p:animEffect>
                                    <p:anim calcmode="lin" valueType="num">
                                      <p:cBhvr>
                                        <p:cTn id="122" dur="2000" fill="hold"/>
                                        <p:tgtEl>
                                          <p:spTgt spid="21"/>
                                        </p:tgtEl>
                                        <p:attrNameLst>
                                          <p:attrName>style.rotation</p:attrName>
                                        </p:attrNameLst>
                                      </p:cBhvr>
                                      <p:tavLst>
                                        <p:tav tm="0">
                                          <p:val>
                                            <p:fltVal val="720"/>
                                          </p:val>
                                        </p:tav>
                                        <p:tav tm="100000">
                                          <p:val>
                                            <p:fltVal val="0"/>
                                          </p:val>
                                        </p:tav>
                                      </p:tavLst>
                                    </p:anim>
                                    <p:anim calcmode="lin" valueType="num">
                                      <p:cBhvr>
                                        <p:cTn id="123" dur="2000" fill="hold"/>
                                        <p:tgtEl>
                                          <p:spTgt spid="21"/>
                                        </p:tgtEl>
                                        <p:attrNameLst>
                                          <p:attrName>ppt_h</p:attrName>
                                        </p:attrNameLst>
                                      </p:cBhvr>
                                      <p:tavLst>
                                        <p:tav tm="0">
                                          <p:val>
                                            <p:fltVal val="0"/>
                                          </p:val>
                                        </p:tav>
                                        <p:tav tm="100000">
                                          <p:val>
                                            <p:strVal val="#ppt_h"/>
                                          </p:val>
                                        </p:tav>
                                      </p:tavLst>
                                    </p:anim>
                                    <p:anim calcmode="lin" valueType="num">
                                      <p:cBhvr>
                                        <p:cTn id="124" dur="2000" fill="hold"/>
                                        <p:tgtEl>
                                          <p:spTgt spid="21"/>
                                        </p:tgtEl>
                                        <p:attrNameLst>
                                          <p:attrName>ppt_w</p:attrName>
                                        </p:attrNameLst>
                                      </p:cBhvr>
                                      <p:tavLst>
                                        <p:tav tm="0">
                                          <p:val>
                                            <p:fltVal val="0"/>
                                          </p:val>
                                        </p:tav>
                                        <p:tav tm="100000">
                                          <p:val>
                                            <p:strVal val="#ppt_w"/>
                                          </p:val>
                                        </p:tav>
                                      </p:tavLst>
                                    </p:anim>
                                  </p:childTnLst>
                                </p:cTn>
                              </p:par>
                              <p:par>
                                <p:cTn id="125" presetID="35" presetClass="entr" presetSubtype="0" fill="hold" grpId="0" nodeType="withEffect">
                                  <p:stCondLst>
                                    <p:cond delay="0"/>
                                  </p:stCondLst>
                                  <p:childTnLst>
                                    <p:set>
                                      <p:cBhvr>
                                        <p:cTn id="126" dur="1" fill="hold">
                                          <p:stCondLst>
                                            <p:cond delay="0"/>
                                          </p:stCondLst>
                                        </p:cTn>
                                        <p:tgtEl>
                                          <p:spTgt spid="22"/>
                                        </p:tgtEl>
                                        <p:attrNameLst>
                                          <p:attrName>style.visibility</p:attrName>
                                        </p:attrNameLst>
                                      </p:cBhvr>
                                      <p:to>
                                        <p:strVal val="visible"/>
                                      </p:to>
                                    </p:set>
                                    <p:animEffect transition="in" filter="fade">
                                      <p:cBhvr>
                                        <p:cTn id="127" dur="2000"/>
                                        <p:tgtEl>
                                          <p:spTgt spid="22"/>
                                        </p:tgtEl>
                                      </p:cBhvr>
                                    </p:animEffect>
                                    <p:anim calcmode="lin" valueType="num">
                                      <p:cBhvr>
                                        <p:cTn id="128" dur="2000" fill="hold"/>
                                        <p:tgtEl>
                                          <p:spTgt spid="22"/>
                                        </p:tgtEl>
                                        <p:attrNameLst>
                                          <p:attrName>style.rotation</p:attrName>
                                        </p:attrNameLst>
                                      </p:cBhvr>
                                      <p:tavLst>
                                        <p:tav tm="0">
                                          <p:val>
                                            <p:fltVal val="720"/>
                                          </p:val>
                                        </p:tav>
                                        <p:tav tm="100000">
                                          <p:val>
                                            <p:fltVal val="0"/>
                                          </p:val>
                                        </p:tav>
                                      </p:tavLst>
                                    </p:anim>
                                    <p:anim calcmode="lin" valueType="num">
                                      <p:cBhvr>
                                        <p:cTn id="129" dur="2000" fill="hold"/>
                                        <p:tgtEl>
                                          <p:spTgt spid="22"/>
                                        </p:tgtEl>
                                        <p:attrNameLst>
                                          <p:attrName>ppt_h</p:attrName>
                                        </p:attrNameLst>
                                      </p:cBhvr>
                                      <p:tavLst>
                                        <p:tav tm="0">
                                          <p:val>
                                            <p:fltVal val="0"/>
                                          </p:val>
                                        </p:tav>
                                        <p:tav tm="100000">
                                          <p:val>
                                            <p:strVal val="#ppt_h"/>
                                          </p:val>
                                        </p:tav>
                                      </p:tavLst>
                                    </p:anim>
                                    <p:anim calcmode="lin" valueType="num">
                                      <p:cBhvr>
                                        <p:cTn id="130" dur="2000" fill="hold"/>
                                        <p:tgtEl>
                                          <p:spTgt spid="22"/>
                                        </p:tgtEl>
                                        <p:attrNameLst>
                                          <p:attrName>ppt_w</p:attrName>
                                        </p:attrNameLst>
                                      </p:cBhvr>
                                      <p:tavLst>
                                        <p:tav tm="0">
                                          <p:val>
                                            <p:fltVal val="0"/>
                                          </p:val>
                                        </p:tav>
                                        <p:tav tm="100000">
                                          <p:val>
                                            <p:strVal val="#ppt_w"/>
                                          </p:val>
                                        </p:tav>
                                      </p:tavLst>
                                    </p:anim>
                                  </p:childTnLst>
                                </p:cTn>
                              </p:par>
                              <p:par>
                                <p:cTn id="131" presetID="35" presetClass="entr" presetSubtype="0" fill="hold" grpId="0" nodeType="withEffect">
                                  <p:stCondLst>
                                    <p:cond delay="0"/>
                                  </p:stCondLst>
                                  <p:childTnLst>
                                    <p:set>
                                      <p:cBhvr>
                                        <p:cTn id="132" dur="1" fill="hold">
                                          <p:stCondLst>
                                            <p:cond delay="0"/>
                                          </p:stCondLst>
                                        </p:cTn>
                                        <p:tgtEl>
                                          <p:spTgt spid="23"/>
                                        </p:tgtEl>
                                        <p:attrNameLst>
                                          <p:attrName>style.visibility</p:attrName>
                                        </p:attrNameLst>
                                      </p:cBhvr>
                                      <p:to>
                                        <p:strVal val="visible"/>
                                      </p:to>
                                    </p:set>
                                    <p:animEffect transition="in" filter="fade">
                                      <p:cBhvr>
                                        <p:cTn id="133" dur="2000"/>
                                        <p:tgtEl>
                                          <p:spTgt spid="23"/>
                                        </p:tgtEl>
                                      </p:cBhvr>
                                    </p:animEffect>
                                    <p:anim calcmode="lin" valueType="num">
                                      <p:cBhvr>
                                        <p:cTn id="134" dur="2000" fill="hold"/>
                                        <p:tgtEl>
                                          <p:spTgt spid="23"/>
                                        </p:tgtEl>
                                        <p:attrNameLst>
                                          <p:attrName>style.rotation</p:attrName>
                                        </p:attrNameLst>
                                      </p:cBhvr>
                                      <p:tavLst>
                                        <p:tav tm="0">
                                          <p:val>
                                            <p:fltVal val="720"/>
                                          </p:val>
                                        </p:tav>
                                        <p:tav tm="100000">
                                          <p:val>
                                            <p:fltVal val="0"/>
                                          </p:val>
                                        </p:tav>
                                      </p:tavLst>
                                    </p:anim>
                                    <p:anim calcmode="lin" valueType="num">
                                      <p:cBhvr>
                                        <p:cTn id="135" dur="2000" fill="hold"/>
                                        <p:tgtEl>
                                          <p:spTgt spid="23"/>
                                        </p:tgtEl>
                                        <p:attrNameLst>
                                          <p:attrName>ppt_h</p:attrName>
                                        </p:attrNameLst>
                                      </p:cBhvr>
                                      <p:tavLst>
                                        <p:tav tm="0">
                                          <p:val>
                                            <p:fltVal val="0"/>
                                          </p:val>
                                        </p:tav>
                                        <p:tav tm="100000">
                                          <p:val>
                                            <p:strVal val="#ppt_h"/>
                                          </p:val>
                                        </p:tav>
                                      </p:tavLst>
                                    </p:anim>
                                    <p:anim calcmode="lin" valueType="num">
                                      <p:cBhvr>
                                        <p:cTn id="136" dur="2000" fill="hold"/>
                                        <p:tgtEl>
                                          <p:spTgt spid="23"/>
                                        </p:tgtEl>
                                        <p:attrNameLst>
                                          <p:attrName>ppt_w</p:attrName>
                                        </p:attrNameLst>
                                      </p:cBhvr>
                                      <p:tavLst>
                                        <p:tav tm="0">
                                          <p:val>
                                            <p:fltVal val="0"/>
                                          </p:val>
                                        </p:tav>
                                        <p:tav tm="100000">
                                          <p:val>
                                            <p:strVal val="#ppt_w"/>
                                          </p:val>
                                        </p:tav>
                                      </p:tavLst>
                                    </p:anim>
                                  </p:childTnLst>
                                </p:cTn>
                              </p:par>
                              <p:par>
                                <p:cTn id="137" presetID="35" presetClass="entr" presetSubtype="0" fill="hold" grpId="0" nodeType="withEffect">
                                  <p:stCondLst>
                                    <p:cond delay="0"/>
                                  </p:stCondLst>
                                  <p:childTnLst>
                                    <p:set>
                                      <p:cBhvr>
                                        <p:cTn id="138" dur="1" fill="hold">
                                          <p:stCondLst>
                                            <p:cond delay="0"/>
                                          </p:stCondLst>
                                        </p:cTn>
                                        <p:tgtEl>
                                          <p:spTgt spid="24"/>
                                        </p:tgtEl>
                                        <p:attrNameLst>
                                          <p:attrName>style.visibility</p:attrName>
                                        </p:attrNameLst>
                                      </p:cBhvr>
                                      <p:to>
                                        <p:strVal val="visible"/>
                                      </p:to>
                                    </p:set>
                                    <p:animEffect transition="in" filter="fade">
                                      <p:cBhvr>
                                        <p:cTn id="139" dur="2000"/>
                                        <p:tgtEl>
                                          <p:spTgt spid="24"/>
                                        </p:tgtEl>
                                      </p:cBhvr>
                                    </p:animEffect>
                                    <p:anim calcmode="lin" valueType="num">
                                      <p:cBhvr>
                                        <p:cTn id="140" dur="2000" fill="hold"/>
                                        <p:tgtEl>
                                          <p:spTgt spid="24"/>
                                        </p:tgtEl>
                                        <p:attrNameLst>
                                          <p:attrName>style.rotation</p:attrName>
                                        </p:attrNameLst>
                                      </p:cBhvr>
                                      <p:tavLst>
                                        <p:tav tm="0">
                                          <p:val>
                                            <p:fltVal val="720"/>
                                          </p:val>
                                        </p:tav>
                                        <p:tav tm="100000">
                                          <p:val>
                                            <p:fltVal val="0"/>
                                          </p:val>
                                        </p:tav>
                                      </p:tavLst>
                                    </p:anim>
                                    <p:anim calcmode="lin" valueType="num">
                                      <p:cBhvr>
                                        <p:cTn id="141" dur="2000" fill="hold"/>
                                        <p:tgtEl>
                                          <p:spTgt spid="24"/>
                                        </p:tgtEl>
                                        <p:attrNameLst>
                                          <p:attrName>ppt_h</p:attrName>
                                        </p:attrNameLst>
                                      </p:cBhvr>
                                      <p:tavLst>
                                        <p:tav tm="0">
                                          <p:val>
                                            <p:fltVal val="0"/>
                                          </p:val>
                                        </p:tav>
                                        <p:tav tm="100000">
                                          <p:val>
                                            <p:strVal val="#ppt_h"/>
                                          </p:val>
                                        </p:tav>
                                      </p:tavLst>
                                    </p:anim>
                                    <p:anim calcmode="lin" valueType="num">
                                      <p:cBhvr>
                                        <p:cTn id="142" dur="2000" fill="hold"/>
                                        <p:tgtEl>
                                          <p:spTgt spid="24"/>
                                        </p:tgtEl>
                                        <p:attrNameLst>
                                          <p:attrName>ppt_w</p:attrName>
                                        </p:attrNameLst>
                                      </p:cBhvr>
                                      <p:tavLst>
                                        <p:tav tm="0">
                                          <p:val>
                                            <p:fltVal val="0"/>
                                          </p:val>
                                        </p:tav>
                                        <p:tav tm="100000">
                                          <p:val>
                                            <p:strVal val="#ppt_w"/>
                                          </p:val>
                                        </p:tav>
                                      </p:tavLst>
                                    </p:anim>
                                  </p:childTnLst>
                                </p:cTn>
                              </p:par>
                              <p:par>
                                <p:cTn id="143" presetID="35" presetClass="entr" presetSubtype="0" fill="hold" grpId="0" nodeType="withEffect">
                                  <p:stCondLst>
                                    <p:cond delay="0"/>
                                  </p:stCondLst>
                                  <p:childTnLst>
                                    <p:set>
                                      <p:cBhvr>
                                        <p:cTn id="144" dur="1" fill="hold">
                                          <p:stCondLst>
                                            <p:cond delay="0"/>
                                          </p:stCondLst>
                                        </p:cTn>
                                        <p:tgtEl>
                                          <p:spTgt spid="25"/>
                                        </p:tgtEl>
                                        <p:attrNameLst>
                                          <p:attrName>style.visibility</p:attrName>
                                        </p:attrNameLst>
                                      </p:cBhvr>
                                      <p:to>
                                        <p:strVal val="visible"/>
                                      </p:to>
                                    </p:set>
                                    <p:animEffect transition="in" filter="fade">
                                      <p:cBhvr>
                                        <p:cTn id="145" dur="2000"/>
                                        <p:tgtEl>
                                          <p:spTgt spid="25"/>
                                        </p:tgtEl>
                                      </p:cBhvr>
                                    </p:animEffect>
                                    <p:anim calcmode="lin" valueType="num">
                                      <p:cBhvr>
                                        <p:cTn id="146" dur="2000" fill="hold"/>
                                        <p:tgtEl>
                                          <p:spTgt spid="25"/>
                                        </p:tgtEl>
                                        <p:attrNameLst>
                                          <p:attrName>style.rotation</p:attrName>
                                        </p:attrNameLst>
                                      </p:cBhvr>
                                      <p:tavLst>
                                        <p:tav tm="0">
                                          <p:val>
                                            <p:fltVal val="720"/>
                                          </p:val>
                                        </p:tav>
                                        <p:tav tm="100000">
                                          <p:val>
                                            <p:fltVal val="0"/>
                                          </p:val>
                                        </p:tav>
                                      </p:tavLst>
                                    </p:anim>
                                    <p:anim calcmode="lin" valueType="num">
                                      <p:cBhvr>
                                        <p:cTn id="147" dur="2000" fill="hold"/>
                                        <p:tgtEl>
                                          <p:spTgt spid="25"/>
                                        </p:tgtEl>
                                        <p:attrNameLst>
                                          <p:attrName>ppt_h</p:attrName>
                                        </p:attrNameLst>
                                      </p:cBhvr>
                                      <p:tavLst>
                                        <p:tav tm="0">
                                          <p:val>
                                            <p:fltVal val="0"/>
                                          </p:val>
                                        </p:tav>
                                        <p:tav tm="100000">
                                          <p:val>
                                            <p:strVal val="#ppt_h"/>
                                          </p:val>
                                        </p:tav>
                                      </p:tavLst>
                                    </p:anim>
                                    <p:anim calcmode="lin" valueType="num">
                                      <p:cBhvr>
                                        <p:cTn id="148" dur="2000" fill="hold"/>
                                        <p:tgtEl>
                                          <p:spTgt spid="25"/>
                                        </p:tgtEl>
                                        <p:attrNameLst>
                                          <p:attrName>ppt_w</p:attrName>
                                        </p:attrNameLst>
                                      </p:cBhvr>
                                      <p:tavLst>
                                        <p:tav tm="0">
                                          <p:val>
                                            <p:fltVal val="0"/>
                                          </p:val>
                                        </p:tav>
                                        <p:tav tm="100000">
                                          <p:val>
                                            <p:strVal val="#ppt_w"/>
                                          </p:val>
                                        </p:tav>
                                      </p:tavLst>
                                    </p:anim>
                                  </p:childTnLst>
                                </p:cTn>
                              </p:par>
                              <p:par>
                                <p:cTn id="149" presetID="35" presetClass="entr" presetSubtype="0" fill="hold" nodeType="withEffect">
                                  <p:stCondLst>
                                    <p:cond delay="0"/>
                                  </p:stCondLst>
                                  <p:childTnLst>
                                    <p:set>
                                      <p:cBhvr>
                                        <p:cTn id="150" dur="1" fill="hold">
                                          <p:stCondLst>
                                            <p:cond delay="0"/>
                                          </p:stCondLst>
                                        </p:cTn>
                                        <p:tgtEl>
                                          <p:spTgt spid="26"/>
                                        </p:tgtEl>
                                        <p:attrNameLst>
                                          <p:attrName>style.visibility</p:attrName>
                                        </p:attrNameLst>
                                      </p:cBhvr>
                                      <p:to>
                                        <p:strVal val="visible"/>
                                      </p:to>
                                    </p:set>
                                    <p:animEffect transition="in" filter="fade">
                                      <p:cBhvr>
                                        <p:cTn id="151" dur="2000"/>
                                        <p:tgtEl>
                                          <p:spTgt spid="26"/>
                                        </p:tgtEl>
                                      </p:cBhvr>
                                    </p:animEffect>
                                    <p:anim calcmode="lin" valueType="num">
                                      <p:cBhvr>
                                        <p:cTn id="152" dur="2000" fill="hold"/>
                                        <p:tgtEl>
                                          <p:spTgt spid="26"/>
                                        </p:tgtEl>
                                        <p:attrNameLst>
                                          <p:attrName>style.rotation</p:attrName>
                                        </p:attrNameLst>
                                      </p:cBhvr>
                                      <p:tavLst>
                                        <p:tav tm="0">
                                          <p:val>
                                            <p:fltVal val="720"/>
                                          </p:val>
                                        </p:tav>
                                        <p:tav tm="100000">
                                          <p:val>
                                            <p:fltVal val="0"/>
                                          </p:val>
                                        </p:tav>
                                      </p:tavLst>
                                    </p:anim>
                                    <p:anim calcmode="lin" valueType="num">
                                      <p:cBhvr>
                                        <p:cTn id="153" dur="2000" fill="hold"/>
                                        <p:tgtEl>
                                          <p:spTgt spid="26"/>
                                        </p:tgtEl>
                                        <p:attrNameLst>
                                          <p:attrName>ppt_h</p:attrName>
                                        </p:attrNameLst>
                                      </p:cBhvr>
                                      <p:tavLst>
                                        <p:tav tm="0">
                                          <p:val>
                                            <p:fltVal val="0"/>
                                          </p:val>
                                        </p:tav>
                                        <p:tav tm="100000">
                                          <p:val>
                                            <p:strVal val="#ppt_h"/>
                                          </p:val>
                                        </p:tav>
                                      </p:tavLst>
                                    </p:anim>
                                    <p:anim calcmode="lin" valueType="num">
                                      <p:cBhvr>
                                        <p:cTn id="154" dur="2000" fill="hold"/>
                                        <p:tgtEl>
                                          <p:spTgt spid="26"/>
                                        </p:tgtEl>
                                        <p:attrNameLst>
                                          <p:attrName>ppt_w</p:attrName>
                                        </p:attrNameLst>
                                      </p:cBhvr>
                                      <p:tavLst>
                                        <p:tav tm="0">
                                          <p:val>
                                            <p:fltVal val="0"/>
                                          </p:val>
                                        </p:tav>
                                        <p:tav tm="100000">
                                          <p:val>
                                            <p:strVal val="#ppt_w"/>
                                          </p:val>
                                        </p:tav>
                                      </p:tavLst>
                                    </p:anim>
                                  </p:childTnLst>
                                </p:cTn>
                              </p:par>
                              <p:par>
                                <p:cTn id="155" presetID="35" presetClass="entr" presetSubtype="0" fill="hold" grpId="0" nodeType="withEffect">
                                  <p:stCondLst>
                                    <p:cond delay="0"/>
                                  </p:stCondLst>
                                  <p:childTnLst>
                                    <p:set>
                                      <p:cBhvr>
                                        <p:cTn id="156" dur="1" fill="hold">
                                          <p:stCondLst>
                                            <p:cond delay="0"/>
                                          </p:stCondLst>
                                        </p:cTn>
                                        <p:tgtEl>
                                          <p:spTgt spid="29"/>
                                        </p:tgtEl>
                                        <p:attrNameLst>
                                          <p:attrName>style.visibility</p:attrName>
                                        </p:attrNameLst>
                                      </p:cBhvr>
                                      <p:to>
                                        <p:strVal val="visible"/>
                                      </p:to>
                                    </p:set>
                                    <p:animEffect transition="in" filter="fade">
                                      <p:cBhvr>
                                        <p:cTn id="157" dur="2000"/>
                                        <p:tgtEl>
                                          <p:spTgt spid="29"/>
                                        </p:tgtEl>
                                      </p:cBhvr>
                                    </p:animEffect>
                                    <p:anim calcmode="lin" valueType="num">
                                      <p:cBhvr>
                                        <p:cTn id="158" dur="2000" fill="hold"/>
                                        <p:tgtEl>
                                          <p:spTgt spid="29"/>
                                        </p:tgtEl>
                                        <p:attrNameLst>
                                          <p:attrName>style.rotation</p:attrName>
                                        </p:attrNameLst>
                                      </p:cBhvr>
                                      <p:tavLst>
                                        <p:tav tm="0">
                                          <p:val>
                                            <p:fltVal val="720"/>
                                          </p:val>
                                        </p:tav>
                                        <p:tav tm="100000">
                                          <p:val>
                                            <p:fltVal val="0"/>
                                          </p:val>
                                        </p:tav>
                                      </p:tavLst>
                                    </p:anim>
                                    <p:anim calcmode="lin" valueType="num">
                                      <p:cBhvr>
                                        <p:cTn id="159" dur="2000" fill="hold"/>
                                        <p:tgtEl>
                                          <p:spTgt spid="29"/>
                                        </p:tgtEl>
                                        <p:attrNameLst>
                                          <p:attrName>ppt_h</p:attrName>
                                        </p:attrNameLst>
                                      </p:cBhvr>
                                      <p:tavLst>
                                        <p:tav tm="0">
                                          <p:val>
                                            <p:fltVal val="0"/>
                                          </p:val>
                                        </p:tav>
                                        <p:tav tm="100000">
                                          <p:val>
                                            <p:strVal val="#ppt_h"/>
                                          </p:val>
                                        </p:tav>
                                      </p:tavLst>
                                    </p:anim>
                                    <p:anim calcmode="lin" valueType="num">
                                      <p:cBhvr>
                                        <p:cTn id="160" dur="2000" fill="hold"/>
                                        <p:tgtEl>
                                          <p:spTgt spid="29"/>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Image1.png"/>
          <p:cNvPicPr>
            <a:picLocks noChangeAspect="1"/>
          </p:cNvPicPr>
          <p:nvPr/>
        </p:nvPicPr>
        <p:blipFill>
          <a:blip r:embed="rId2"/>
          <a:stretch>
            <a:fillRect/>
          </a:stretch>
        </p:blipFill>
        <p:spPr>
          <a:xfrm>
            <a:off x="0" y="71414"/>
            <a:ext cx="9143999" cy="6858000"/>
          </a:xfrm>
          <a:prstGeom prst="rect">
            <a:avLst/>
          </a:prstGeom>
        </p:spPr>
      </p:pic>
      <p:pic>
        <p:nvPicPr>
          <p:cNvPr id="3" name="Picture 1"/>
          <p:cNvPicPr>
            <a:picLocks noChangeAspect="1" noChangeArrowheads="1"/>
          </p:cNvPicPr>
          <p:nvPr/>
        </p:nvPicPr>
        <p:blipFill>
          <a:blip r:embed="rId3"/>
          <a:srcRect/>
          <a:stretch>
            <a:fillRect/>
          </a:stretch>
        </p:blipFill>
        <p:spPr bwMode="auto">
          <a:xfrm>
            <a:off x="0" y="0"/>
            <a:ext cx="9144000" cy="3643314"/>
          </a:xfrm>
          <a:prstGeom prst="rect">
            <a:avLst/>
          </a:prstGeom>
          <a:ln>
            <a:noFill/>
          </a:ln>
          <a:effectLst>
            <a:softEdge rad="112500"/>
          </a:effectLst>
        </p:spPr>
      </p:pic>
      <p:pic>
        <p:nvPicPr>
          <p:cNvPr id="4" name="Picture 2"/>
          <p:cNvPicPr>
            <a:picLocks noChangeAspect="1" noChangeArrowheads="1"/>
          </p:cNvPicPr>
          <p:nvPr/>
        </p:nvPicPr>
        <p:blipFill>
          <a:blip r:embed="rId4"/>
          <a:srcRect r="16451" b="6201"/>
          <a:stretch>
            <a:fillRect/>
          </a:stretch>
        </p:blipFill>
        <p:spPr bwMode="auto">
          <a:xfrm>
            <a:off x="5143504" y="3786214"/>
            <a:ext cx="3786214" cy="3214686"/>
          </a:xfrm>
          <a:prstGeom prst="rect">
            <a:avLst/>
          </a:prstGeom>
          <a:ln>
            <a:noFill/>
          </a:ln>
          <a:effectLst>
            <a:softEdge rad="112500"/>
          </a:effectLst>
        </p:spPr>
      </p:pic>
      <p:pic>
        <p:nvPicPr>
          <p:cNvPr id="5" name="Picture 3"/>
          <p:cNvPicPr>
            <a:picLocks noChangeAspect="1" noChangeArrowheads="1"/>
          </p:cNvPicPr>
          <p:nvPr/>
        </p:nvPicPr>
        <p:blipFill>
          <a:blip r:embed="rId5"/>
          <a:srcRect r="2289" b="4662"/>
          <a:stretch>
            <a:fillRect/>
          </a:stretch>
        </p:blipFill>
        <p:spPr bwMode="auto">
          <a:xfrm>
            <a:off x="285720" y="3786214"/>
            <a:ext cx="3633802" cy="3214686"/>
          </a:xfrm>
          <a:prstGeom prst="rect">
            <a:avLst/>
          </a:prstGeom>
          <a:ln>
            <a:noFill/>
          </a:ln>
          <a:effectLst>
            <a:softEdge rad="112500"/>
          </a:effectLst>
        </p:spPr>
      </p:pic>
      <p:sp>
        <p:nvSpPr>
          <p:cNvPr id="6" name="ZoneTexte 5"/>
          <p:cNvSpPr txBox="1"/>
          <p:nvPr/>
        </p:nvSpPr>
        <p:spPr>
          <a:xfrm>
            <a:off x="214282" y="3429000"/>
            <a:ext cx="8572560" cy="369332"/>
          </a:xfrm>
          <a:prstGeom prst="rect">
            <a:avLst/>
          </a:prstGeom>
          <a:noFill/>
        </p:spPr>
        <p:txBody>
          <a:bodyPr wrap="square" rtlCol="0">
            <a:spAutoFit/>
          </a:bodyPr>
          <a:lstStyle/>
          <a:p>
            <a:pPr algn="ctr"/>
            <a:r>
              <a:rPr lang="fr-FR" dirty="0" smtClean="0"/>
              <a:t>Source :Laboratoire « ville et santé »</a:t>
            </a:r>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80">
                                          <p:stCondLst>
                                            <p:cond delay="0"/>
                                          </p:stCondLst>
                                        </p:cTn>
                                        <p:tgtEl>
                                          <p:spTgt spid="5"/>
                                        </p:tgtEl>
                                      </p:cBhvr>
                                    </p:animEffect>
                                    <p:anim calcmode="lin" valueType="num">
                                      <p:cBhvr>
                                        <p:cTn id="24"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9" dur="26">
                                          <p:stCondLst>
                                            <p:cond delay="650"/>
                                          </p:stCondLst>
                                        </p:cTn>
                                        <p:tgtEl>
                                          <p:spTgt spid="5"/>
                                        </p:tgtEl>
                                      </p:cBhvr>
                                      <p:to x="100000" y="60000"/>
                                    </p:animScale>
                                    <p:animScale>
                                      <p:cBhvr>
                                        <p:cTn id="30" dur="166" decel="50000">
                                          <p:stCondLst>
                                            <p:cond delay="676"/>
                                          </p:stCondLst>
                                        </p:cTn>
                                        <p:tgtEl>
                                          <p:spTgt spid="5"/>
                                        </p:tgtEl>
                                      </p:cBhvr>
                                      <p:to x="100000" y="100000"/>
                                    </p:animScale>
                                    <p:animScale>
                                      <p:cBhvr>
                                        <p:cTn id="31" dur="26">
                                          <p:stCondLst>
                                            <p:cond delay="1312"/>
                                          </p:stCondLst>
                                        </p:cTn>
                                        <p:tgtEl>
                                          <p:spTgt spid="5"/>
                                        </p:tgtEl>
                                      </p:cBhvr>
                                      <p:to x="100000" y="80000"/>
                                    </p:animScale>
                                    <p:animScale>
                                      <p:cBhvr>
                                        <p:cTn id="32" dur="166" decel="50000">
                                          <p:stCondLst>
                                            <p:cond delay="1338"/>
                                          </p:stCondLst>
                                        </p:cTn>
                                        <p:tgtEl>
                                          <p:spTgt spid="5"/>
                                        </p:tgtEl>
                                      </p:cBhvr>
                                      <p:to x="100000" y="100000"/>
                                    </p:animScale>
                                    <p:animScale>
                                      <p:cBhvr>
                                        <p:cTn id="33" dur="26">
                                          <p:stCondLst>
                                            <p:cond delay="1642"/>
                                          </p:stCondLst>
                                        </p:cTn>
                                        <p:tgtEl>
                                          <p:spTgt spid="5"/>
                                        </p:tgtEl>
                                      </p:cBhvr>
                                      <p:to x="100000" y="90000"/>
                                    </p:animScale>
                                    <p:animScale>
                                      <p:cBhvr>
                                        <p:cTn id="34" dur="166" decel="50000">
                                          <p:stCondLst>
                                            <p:cond delay="1668"/>
                                          </p:stCondLst>
                                        </p:cTn>
                                        <p:tgtEl>
                                          <p:spTgt spid="5"/>
                                        </p:tgtEl>
                                      </p:cBhvr>
                                      <p:to x="100000" y="100000"/>
                                    </p:animScale>
                                    <p:animScale>
                                      <p:cBhvr>
                                        <p:cTn id="35" dur="26">
                                          <p:stCondLst>
                                            <p:cond delay="1808"/>
                                          </p:stCondLst>
                                        </p:cTn>
                                        <p:tgtEl>
                                          <p:spTgt spid="5"/>
                                        </p:tgtEl>
                                      </p:cBhvr>
                                      <p:to x="100000" y="95000"/>
                                    </p:animScale>
                                    <p:animScale>
                                      <p:cBhvr>
                                        <p:cTn id="36" dur="166" decel="50000">
                                          <p:stCondLst>
                                            <p:cond delay="1834"/>
                                          </p:stCondLst>
                                        </p:cTn>
                                        <p:tgtEl>
                                          <p:spTgt spid="5"/>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down)">
                                      <p:cBhvr>
                                        <p:cTn id="39" dur="580">
                                          <p:stCondLst>
                                            <p:cond delay="0"/>
                                          </p:stCondLst>
                                        </p:cTn>
                                        <p:tgtEl>
                                          <p:spTgt spid="4"/>
                                        </p:tgtEl>
                                      </p:cBhvr>
                                    </p:animEffect>
                                    <p:anim calcmode="lin" valueType="num">
                                      <p:cBhvr>
                                        <p:cTn id="40"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45" dur="26">
                                          <p:stCondLst>
                                            <p:cond delay="650"/>
                                          </p:stCondLst>
                                        </p:cTn>
                                        <p:tgtEl>
                                          <p:spTgt spid="4"/>
                                        </p:tgtEl>
                                      </p:cBhvr>
                                      <p:to x="100000" y="60000"/>
                                    </p:animScale>
                                    <p:animScale>
                                      <p:cBhvr>
                                        <p:cTn id="46" dur="166" decel="50000">
                                          <p:stCondLst>
                                            <p:cond delay="676"/>
                                          </p:stCondLst>
                                        </p:cTn>
                                        <p:tgtEl>
                                          <p:spTgt spid="4"/>
                                        </p:tgtEl>
                                      </p:cBhvr>
                                      <p:to x="100000" y="100000"/>
                                    </p:animScale>
                                    <p:animScale>
                                      <p:cBhvr>
                                        <p:cTn id="47" dur="26">
                                          <p:stCondLst>
                                            <p:cond delay="1312"/>
                                          </p:stCondLst>
                                        </p:cTn>
                                        <p:tgtEl>
                                          <p:spTgt spid="4"/>
                                        </p:tgtEl>
                                      </p:cBhvr>
                                      <p:to x="100000" y="80000"/>
                                    </p:animScale>
                                    <p:animScale>
                                      <p:cBhvr>
                                        <p:cTn id="48" dur="166" decel="50000">
                                          <p:stCondLst>
                                            <p:cond delay="1338"/>
                                          </p:stCondLst>
                                        </p:cTn>
                                        <p:tgtEl>
                                          <p:spTgt spid="4"/>
                                        </p:tgtEl>
                                      </p:cBhvr>
                                      <p:to x="100000" y="100000"/>
                                    </p:animScale>
                                    <p:animScale>
                                      <p:cBhvr>
                                        <p:cTn id="49" dur="26">
                                          <p:stCondLst>
                                            <p:cond delay="1642"/>
                                          </p:stCondLst>
                                        </p:cTn>
                                        <p:tgtEl>
                                          <p:spTgt spid="4"/>
                                        </p:tgtEl>
                                      </p:cBhvr>
                                      <p:to x="100000" y="90000"/>
                                    </p:animScale>
                                    <p:animScale>
                                      <p:cBhvr>
                                        <p:cTn id="50" dur="166" decel="50000">
                                          <p:stCondLst>
                                            <p:cond delay="1668"/>
                                          </p:stCondLst>
                                        </p:cTn>
                                        <p:tgtEl>
                                          <p:spTgt spid="4"/>
                                        </p:tgtEl>
                                      </p:cBhvr>
                                      <p:to x="100000" y="100000"/>
                                    </p:animScale>
                                    <p:animScale>
                                      <p:cBhvr>
                                        <p:cTn id="51" dur="26">
                                          <p:stCondLst>
                                            <p:cond delay="1808"/>
                                          </p:stCondLst>
                                        </p:cTn>
                                        <p:tgtEl>
                                          <p:spTgt spid="4"/>
                                        </p:tgtEl>
                                      </p:cBhvr>
                                      <p:to x="100000" y="95000"/>
                                    </p:animScale>
                                    <p:animScale>
                                      <p:cBhvr>
                                        <p:cTn id="52"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Image1.png"/>
          <p:cNvPicPr>
            <a:picLocks noChangeAspect="1"/>
          </p:cNvPicPr>
          <p:nvPr/>
        </p:nvPicPr>
        <p:blipFill>
          <a:blip r:embed="rId2"/>
          <a:stretch>
            <a:fillRect/>
          </a:stretch>
        </p:blipFill>
        <p:spPr>
          <a:xfrm>
            <a:off x="0" y="-24"/>
            <a:ext cx="9143999" cy="6858000"/>
          </a:xfrm>
          <a:prstGeom prst="rect">
            <a:avLst/>
          </a:prstGeom>
        </p:spPr>
      </p:pic>
      <p:sp>
        <p:nvSpPr>
          <p:cNvPr id="4" name="ZoneTexte 3"/>
          <p:cNvSpPr txBox="1"/>
          <p:nvPr/>
        </p:nvSpPr>
        <p:spPr>
          <a:xfrm>
            <a:off x="2214546" y="71414"/>
            <a:ext cx="3857652" cy="769441"/>
          </a:xfrm>
          <a:prstGeom prst="rect">
            <a:avLst/>
          </a:prstGeom>
          <a:noFill/>
        </p:spPr>
        <p:txBody>
          <a:bodyPr wrap="square" rtlCol="0">
            <a:spAutoFit/>
          </a:bodyPr>
          <a:lstStyle/>
          <a:p>
            <a:pPr algn="ctr"/>
            <a:r>
              <a:rPr lang="fr-FR" sz="4400" b="1" i="1" dirty="0" smtClean="0">
                <a:solidFill>
                  <a:srgbClr val="FF0000"/>
                </a:solidFill>
                <a:latin typeface="Monotype Corsiva" pitchFamily="66" charset="0"/>
              </a:rPr>
              <a:t>Intervention</a:t>
            </a:r>
            <a:r>
              <a:rPr lang="fr-FR" dirty="0" smtClean="0">
                <a:solidFill>
                  <a:srgbClr val="FF0000"/>
                </a:solidFill>
                <a:latin typeface="Monotype Corsiva" pitchFamily="66" charset="0"/>
              </a:rPr>
              <a:t> </a:t>
            </a:r>
            <a:r>
              <a:rPr lang="fr-FR" sz="3600" b="1" i="1" dirty="0" smtClean="0">
                <a:solidFill>
                  <a:srgbClr val="FF0000"/>
                </a:solidFill>
                <a:latin typeface="Monotype Corsiva" pitchFamily="66" charset="0"/>
              </a:rPr>
              <a:t>4</a:t>
            </a:r>
            <a:endParaRPr lang="fr-FR" sz="3600" b="1" i="1" dirty="0">
              <a:solidFill>
                <a:srgbClr val="FF0000"/>
              </a:solidFill>
              <a:latin typeface="Monotype Corsiva" pitchFamily="66" charset="0"/>
            </a:endParaRPr>
          </a:p>
        </p:txBody>
      </p:sp>
      <p:graphicFrame>
        <p:nvGraphicFramePr>
          <p:cNvPr id="6" name="Diagramme 5"/>
          <p:cNvGraphicFramePr/>
          <p:nvPr/>
        </p:nvGraphicFramePr>
        <p:xfrm>
          <a:off x="71438" y="785794"/>
          <a:ext cx="8929718" cy="60722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from="(-#ppt_w/2)" to="(#ppt_x)" calcmode="lin" valueType="num">
                                      <p:cBhvr>
                                        <p:cTn id="7" dur="600" fill="hold">
                                          <p:stCondLst>
                                            <p:cond delay="0"/>
                                          </p:stCondLst>
                                        </p:cTn>
                                        <p:tgtEl>
                                          <p:spTgt spid="4"/>
                                        </p:tgtEl>
                                        <p:attrNameLst>
                                          <p:attrName>ppt_x</p:attrName>
                                        </p:attrNameLst>
                                      </p:cBhvr>
                                    </p:anim>
                                    <p:anim from="0" to="-1.0" calcmode="lin" valueType="num">
                                      <p:cBhvr>
                                        <p:cTn id="8" dur="200" decel="50000" autoRev="1" fill="hold">
                                          <p:stCondLst>
                                            <p:cond delay="600"/>
                                          </p:stCondLst>
                                        </p:cTn>
                                        <p:tgtEl>
                                          <p:spTgt spid="4"/>
                                        </p:tgtEl>
                                        <p:attrNameLst>
                                          <p:attrName>xshear</p:attrName>
                                        </p:attrNameLst>
                                      </p:cBhvr>
                                    </p:anim>
                                    <p:animScale>
                                      <p:cBhvr>
                                        <p:cTn id="9" dur="200" decel="100000" autoRev="1" fill="hold">
                                          <p:stCondLst>
                                            <p:cond delay="600"/>
                                          </p:stCondLst>
                                        </p:cTn>
                                        <p:tgtEl>
                                          <p:spTgt spid="4"/>
                                        </p:tgtEl>
                                      </p:cBhvr>
                                      <p:from x="100000" y="100000"/>
                                      <p:to x="80000" y="100000"/>
                                    </p:animScale>
                                    <p:anim by="(#ppt_h/3+#ppt_w*0.1)" calcmode="lin" valueType="num">
                                      <p:cBhvr additive="sum">
                                        <p:cTn id="10" dur="200" decel="100000" autoRev="1" fill="hold">
                                          <p:stCondLst>
                                            <p:cond delay="600"/>
                                          </p:stCondLst>
                                        </p:cTn>
                                        <p:tgtEl>
                                          <p:spTgt spid="4"/>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800" decel="100000"/>
                                        <p:tgtEl>
                                          <p:spTgt spid="6"/>
                                        </p:tgtEl>
                                      </p:cBhvr>
                                    </p:animEffect>
                                    <p:anim calcmode="lin" valueType="num">
                                      <p:cBhvr>
                                        <p:cTn id="16" dur="800" decel="100000" fill="hold"/>
                                        <p:tgtEl>
                                          <p:spTgt spid="6"/>
                                        </p:tgtEl>
                                        <p:attrNameLst>
                                          <p:attrName>style.rotation</p:attrName>
                                        </p:attrNameLst>
                                      </p:cBhvr>
                                      <p:tavLst>
                                        <p:tav tm="0">
                                          <p:val>
                                            <p:fltVal val="-90"/>
                                          </p:val>
                                        </p:tav>
                                        <p:tav tm="100000">
                                          <p:val>
                                            <p:fltVal val="0"/>
                                          </p:val>
                                        </p:tav>
                                      </p:tavLst>
                                    </p:anim>
                                    <p:anim calcmode="lin" valueType="num">
                                      <p:cBhvr>
                                        <p:cTn id="17" dur="800" decel="100000" fill="hold"/>
                                        <p:tgtEl>
                                          <p:spTgt spid="6"/>
                                        </p:tgtEl>
                                        <p:attrNameLst>
                                          <p:attrName>ppt_x</p:attrName>
                                        </p:attrNameLst>
                                      </p:cBhvr>
                                      <p:tavLst>
                                        <p:tav tm="0">
                                          <p:val>
                                            <p:strVal val="#ppt_x+0.4"/>
                                          </p:val>
                                        </p:tav>
                                        <p:tav tm="100000">
                                          <p:val>
                                            <p:strVal val="#ppt_x-0.05"/>
                                          </p:val>
                                        </p:tav>
                                      </p:tavLst>
                                    </p:anim>
                                    <p:anim calcmode="lin" valueType="num">
                                      <p:cBhvr>
                                        <p:cTn id="18" dur="800" decel="100000" fill="hold"/>
                                        <p:tgtEl>
                                          <p:spTgt spid="6"/>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6" grpId="0">
        <p:bldAsOne/>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Image1.png"/>
          <p:cNvPicPr>
            <a:picLocks noChangeAspect="1"/>
          </p:cNvPicPr>
          <p:nvPr/>
        </p:nvPicPr>
        <p:blipFill>
          <a:blip r:embed="rId2"/>
          <a:stretch>
            <a:fillRect/>
          </a:stretch>
        </p:blipFill>
        <p:spPr>
          <a:xfrm>
            <a:off x="0" y="0"/>
            <a:ext cx="9143999" cy="6858000"/>
          </a:xfrm>
          <a:prstGeom prst="rect">
            <a:avLst/>
          </a:prstGeom>
        </p:spPr>
      </p:pic>
      <p:sp>
        <p:nvSpPr>
          <p:cNvPr id="3" name="Espace réservé du texte 2"/>
          <p:cNvSpPr>
            <a:spLocks noGrp="1"/>
          </p:cNvSpPr>
          <p:nvPr>
            <p:ph type="body" idx="1"/>
          </p:nvPr>
        </p:nvSpPr>
        <p:spPr>
          <a:xfrm>
            <a:off x="142844" y="142852"/>
            <a:ext cx="8858312" cy="1509712"/>
          </a:xfrm>
        </p:spPr>
        <p:txBody>
          <a:bodyPr>
            <a:noAutofit/>
          </a:bodyPr>
          <a:lstStyle/>
          <a:p>
            <a:pPr>
              <a:lnSpc>
                <a:spcPct val="150000"/>
              </a:lnSpc>
            </a:pPr>
            <a:r>
              <a:rPr lang="fr-FR" sz="2800" b="1" i="1" u="sng" dirty="0" smtClean="0">
                <a:solidFill>
                  <a:srgbClr val="FF0000"/>
                </a:solidFill>
              </a:rPr>
              <a:t>Introduction :</a:t>
            </a:r>
          </a:p>
          <a:p>
            <a:pPr>
              <a:lnSpc>
                <a:spcPct val="150000"/>
              </a:lnSpc>
            </a:pPr>
            <a:r>
              <a:rPr lang="fr-FR" sz="1800" dirty="0" smtClean="0">
                <a:solidFill>
                  <a:schemeClr val="bg1"/>
                </a:solidFill>
              </a:rPr>
              <a:t>          Le mot patrimoine trouve son origine dans la langue latine «patrimonium »signifiant héritage transmis  dans le domaine familial.</a:t>
            </a:r>
          </a:p>
          <a:p>
            <a:pPr>
              <a:lnSpc>
                <a:spcPct val="150000"/>
              </a:lnSpc>
            </a:pPr>
            <a:r>
              <a:rPr lang="fr-FR" sz="1800" dirty="0" smtClean="0">
                <a:solidFill>
                  <a:schemeClr val="bg1"/>
                </a:solidFill>
              </a:rPr>
              <a:t>          Au début des années 70, le mot patrimoine a été utilisé pour désigner l’héritage des productions humaines à caractère artistique. Au fil de temps, cette interprétation a beaucoup évoluée, le patrimoine s’est progressivement élargi, il a une signification commune à tous les pays. </a:t>
            </a:r>
          </a:p>
          <a:p>
            <a:pPr>
              <a:lnSpc>
                <a:spcPct val="150000"/>
              </a:lnSpc>
            </a:pPr>
            <a:r>
              <a:rPr lang="fr-FR" sz="1800" dirty="0" smtClean="0">
                <a:solidFill>
                  <a:schemeClr val="bg1"/>
                </a:solidFill>
              </a:rPr>
              <a:t>           Donc l’analyse du patrimoine en tant qu’élément dynamiseur de la requalification urbaine; elle prend appui sur le postulat suivant : le patrimoine peut être voué à un avenir autre que celui de friche, de déchet dont l’élimination impliquerait une dégradation de l’environnement. Il peut jouer un autre rôle aussi que celui de « vitrine » de la ville, exhibé pour le plaisir des touristes de passage. Le patrimoine constitue au contraire une ressource essentielle, substance de régénération contribuant à l’amélioration de la qualité de vie urbaine.</a:t>
            </a:r>
          </a:p>
          <a:p>
            <a:pPr>
              <a:lnSpc>
                <a:spcPct val="150000"/>
              </a:lnSpc>
            </a:pPr>
            <a:endParaRPr lang="fr-FR"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70" decel="100000"/>
                                        <p:tgtEl>
                                          <p:spTgt spid="3">
                                            <p:txEl>
                                              <p:pRg st="0" end="0"/>
                                            </p:txEl>
                                          </p:spTgt>
                                        </p:tgtEl>
                                      </p:cBhvr>
                                    </p:animEffect>
                                    <p:animScale>
                                      <p:cBhvr>
                                        <p:cTn id="8" dur="770" decel="100000"/>
                                        <p:tgtEl>
                                          <p:spTgt spid="3">
                                            <p:txEl>
                                              <p:pRg st="0" end="0"/>
                                            </p:txEl>
                                          </p:spTgt>
                                        </p:tgtEl>
                                      </p:cBhvr>
                                      <p:from x="10000" y="10000"/>
                                      <p:to x="200000" y="450000"/>
                                    </p:animScale>
                                    <p:animScale>
                                      <p:cBhvr>
                                        <p:cTn id="9" dur="1230" accel="100000" fill="hold">
                                          <p:stCondLst>
                                            <p:cond delay="770"/>
                                          </p:stCondLst>
                                        </p:cTn>
                                        <p:tgtEl>
                                          <p:spTgt spid="3">
                                            <p:txEl>
                                              <p:pRg st="0" end="0"/>
                                            </p:txEl>
                                          </p:spTgt>
                                        </p:tgtEl>
                                      </p:cBhvr>
                                      <p:from x="200000" y="450000"/>
                                      <p:to x="100000" y="100000"/>
                                    </p:animScale>
                                    <p:set>
                                      <p:cBhvr>
                                        <p:cTn id="10" dur="770" fill="hold"/>
                                        <p:tgtEl>
                                          <p:spTgt spid="3">
                                            <p:txEl>
                                              <p:pRg st="0" end="0"/>
                                            </p:txEl>
                                          </p:spTgt>
                                        </p:tgtEl>
                                        <p:attrNameLst>
                                          <p:attrName>ppt_x</p:attrName>
                                        </p:attrNameLst>
                                      </p:cBhvr>
                                      <p:to>
                                        <p:strVal val="(0.5)"/>
                                      </p:to>
                                    </p:set>
                                    <p:anim from="(0.5)" to="(#ppt_x)" calcmode="lin" valueType="num">
                                      <p:cBhvr>
                                        <p:cTn id="11" dur="1230" accel="100000" fill="hold">
                                          <p:stCondLst>
                                            <p:cond delay="770"/>
                                          </p:stCondLst>
                                        </p:cTn>
                                        <p:tgtEl>
                                          <p:spTgt spid="3">
                                            <p:txEl>
                                              <p:pRg st="0" end="0"/>
                                            </p:txEl>
                                          </p:spTgt>
                                        </p:tgtEl>
                                        <p:attrNameLst>
                                          <p:attrName>ppt_x</p:attrName>
                                        </p:attrNameLst>
                                      </p:cBhvr>
                                    </p:anim>
                                    <p:set>
                                      <p:cBhvr>
                                        <p:cTn id="12" dur="770" fill="hold"/>
                                        <p:tgtEl>
                                          <p:spTgt spid="3">
                                            <p:txEl>
                                              <p:pRg st="0" end="0"/>
                                            </p:txEl>
                                          </p:spTgt>
                                        </p:tgtEl>
                                        <p:attrNameLst>
                                          <p:attrName>ppt_y</p:attrName>
                                        </p:attrNameLst>
                                      </p:cBhvr>
                                      <p:to>
                                        <p:strVal val="(#ppt_y+0.4)"/>
                                      </p:to>
                                    </p:set>
                                    <p:anim from="(#ppt_y+0.4)" to="(#ppt_y)" calcmode="lin" valueType="num">
                                      <p:cBhvr>
                                        <p:cTn id="13" dur="1230" accel="100000" fill="hold">
                                          <p:stCondLst>
                                            <p:cond delay="770"/>
                                          </p:stCondLst>
                                        </p:cTn>
                                        <p:tgtEl>
                                          <p:spTgt spid="3">
                                            <p:txEl>
                                              <p:pRg st="0" end="0"/>
                                            </p:txEl>
                                          </p:spTgt>
                                        </p:tgtEl>
                                        <p:attrNameLst>
                                          <p:attrName>ppt_y</p:attrName>
                                        </p:attrNameLst>
                                      </p:cBhvr>
                                    </p:anim>
                                  </p:childTnLst>
                                </p:cTn>
                              </p:par>
                            </p:childTnLst>
                          </p:cTn>
                        </p:par>
                        <p:par>
                          <p:cTn id="14" fill="hold">
                            <p:stCondLst>
                              <p:cond delay="2000"/>
                            </p:stCondLst>
                            <p:childTnLst>
                              <p:par>
                                <p:cTn id="15" presetID="51" presetClass="entr" presetSubtype="0" fill="hold" grpId="0" nodeType="after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770" decel="100000"/>
                                        <p:tgtEl>
                                          <p:spTgt spid="3">
                                            <p:txEl>
                                              <p:pRg st="1" end="1"/>
                                            </p:txEl>
                                          </p:spTgt>
                                        </p:tgtEl>
                                      </p:cBhvr>
                                    </p:animEffect>
                                    <p:animScale>
                                      <p:cBhvr>
                                        <p:cTn id="18" dur="770" decel="100000"/>
                                        <p:tgtEl>
                                          <p:spTgt spid="3">
                                            <p:txEl>
                                              <p:pRg st="1" end="1"/>
                                            </p:txEl>
                                          </p:spTgt>
                                        </p:tgtEl>
                                      </p:cBhvr>
                                      <p:from x="10000" y="10000"/>
                                      <p:to x="200000" y="450000"/>
                                    </p:animScale>
                                    <p:animScale>
                                      <p:cBhvr>
                                        <p:cTn id="19" dur="1230" accel="100000" fill="hold">
                                          <p:stCondLst>
                                            <p:cond delay="770"/>
                                          </p:stCondLst>
                                        </p:cTn>
                                        <p:tgtEl>
                                          <p:spTgt spid="3">
                                            <p:txEl>
                                              <p:pRg st="1" end="1"/>
                                            </p:txEl>
                                          </p:spTgt>
                                        </p:tgtEl>
                                      </p:cBhvr>
                                      <p:from x="200000" y="450000"/>
                                      <p:to x="100000" y="100000"/>
                                    </p:animScale>
                                    <p:set>
                                      <p:cBhvr>
                                        <p:cTn id="20" dur="770" fill="hold"/>
                                        <p:tgtEl>
                                          <p:spTgt spid="3">
                                            <p:txEl>
                                              <p:pRg st="1" end="1"/>
                                            </p:txEl>
                                          </p:spTgt>
                                        </p:tgtEl>
                                        <p:attrNameLst>
                                          <p:attrName>ppt_x</p:attrName>
                                        </p:attrNameLst>
                                      </p:cBhvr>
                                      <p:to>
                                        <p:strVal val="(0.5)"/>
                                      </p:to>
                                    </p:set>
                                    <p:anim from="(0.5)" to="(#ppt_x)" calcmode="lin" valueType="num">
                                      <p:cBhvr>
                                        <p:cTn id="21" dur="1230" accel="100000" fill="hold">
                                          <p:stCondLst>
                                            <p:cond delay="770"/>
                                          </p:stCondLst>
                                        </p:cTn>
                                        <p:tgtEl>
                                          <p:spTgt spid="3">
                                            <p:txEl>
                                              <p:pRg st="1" end="1"/>
                                            </p:txEl>
                                          </p:spTgt>
                                        </p:tgtEl>
                                        <p:attrNameLst>
                                          <p:attrName>ppt_x</p:attrName>
                                        </p:attrNameLst>
                                      </p:cBhvr>
                                    </p:anim>
                                    <p:set>
                                      <p:cBhvr>
                                        <p:cTn id="22" dur="770" fill="hold"/>
                                        <p:tgtEl>
                                          <p:spTgt spid="3">
                                            <p:txEl>
                                              <p:pRg st="1" end="1"/>
                                            </p:txEl>
                                          </p:spTgt>
                                        </p:tgtEl>
                                        <p:attrNameLst>
                                          <p:attrName>ppt_y</p:attrName>
                                        </p:attrNameLst>
                                      </p:cBhvr>
                                      <p:to>
                                        <p:strVal val="(#ppt_y+0.4)"/>
                                      </p:to>
                                    </p:set>
                                    <p:anim from="(#ppt_y+0.4)" to="(#ppt_y)" calcmode="lin" valueType="num">
                                      <p:cBhvr>
                                        <p:cTn id="23" dur="1230" accel="100000" fill="hold">
                                          <p:stCondLst>
                                            <p:cond delay="770"/>
                                          </p:stCondLst>
                                        </p:cTn>
                                        <p:tgtEl>
                                          <p:spTgt spid="3">
                                            <p:txEl>
                                              <p:pRg st="1" end="1"/>
                                            </p:txEl>
                                          </p:spTgt>
                                        </p:tgtEl>
                                        <p:attrNameLst>
                                          <p:attrName>ppt_y</p:attrName>
                                        </p:attrNameLst>
                                      </p:cBhvr>
                                    </p:anim>
                                  </p:childTnLst>
                                </p:cTn>
                              </p:par>
                            </p:childTnLst>
                          </p:cTn>
                        </p:par>
                        <p:par>
                          <p:cTn id="24" fill="hold">
                            <p:stCondLst>
                              <p:cond delay="4000"/>
                            </p:stCondLst>
                            <p:childTnLst>
                              <p:par>
                                <p:cTn id="25" presetID="51" presetClass="entr" presetSubtype="0" fill="hold" grpId="0" nodeType="after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770" decel="100000"/>
                                        <p:tgtEl>
                                          <p:spTgt spid="3">
                                            <p:txEl>
                                              <p:pRg st="2" end="2"/>
                                            </p:txEl>
                                          </p:spTgt>
                                        </p:tgtEl>
                                      </p:cBhvr>
                                    </p:animEffect>
                                    <p:animScale>
                                      <p:cBhvr>
                                        <p:cTn id="28" dur="770" decel="100000"/>
                                        <p:tgtEl>
                                          <p:spTgt spid="3">
                                            <p:txEl>
                                              <p:pRg st="2" end="2"/>
                                            </p:txEl>
                                          </p:spTgt>
                                        </p:tgtEl>
                                      </p:cBhvr>
                                      <p:from x="10000" y="10000"/>
                                      <p:to x="200000" y="450000"/>
                                    </p:animScale>
                                    <p:animScale>
                                      <p:cBhvr>
                                        <p:cTn id="29" dur="1230" accel="100000" fill="hold">
                                          <p:stCondLst>
                                            <p:cond delay="770"/>
                                          </p:stCondLst>
                                        </p:cTn>
                                        <p:tgtEl>
                                          <p:spTgt spid="3">
                                            <p:txEl>
                                              <p:pRg st="2" end="2"/>
                                            </p:txEl>
                                          </p:spTgt>
                                        </p:tgtEl>
                                      </p:cBhvr>
                                      <p:from x="200000" y="450000"/>
                                      <p:to x="100000" y="100000"/>
                                    </p:animScale>
                                    <p:set>
                                      <p:cBhvr>
                                        <p:cTn id="30" dur="770" fill="hold"/>
                                        <p:tgtEl>
                                          <p:spTgt spid="3">
                                            <p:txEl>
                                              <p:pRg st="2" end="2"/>
                                            </p:txEl>
                                          </p:spTgt>
                                        </p:tgtEl>
                                        <p:attrNameLst>
                                          <p:attrName>ppt_x</p:attrName>
                                        </p:attrNameLst>
                                      </p:cBhvr>
                                      <p:to>
                                        <p:strVal val="(0.5)"/>
                                      </p:to>
                                    </p:set>
                                    <p:anim from="(0.5)" to="(#ppt_x)" calcmode="lin" valueType="num">
                                      <p:cBhvr>
                                        <p:cTn id="31" dur="1230" accel="100000" fill="hold">
                                          <p:stCondLst>
                                            <p:cond delay="770"/>
                                          </p:stCondLst>
                                        </p:cTn>
                                        <p:tgtEl>
                                          <p:spTgt spid="3">
                                            <p:txEl>
                                              <p:pRg st="2" end="2"/>
                                            </p:txEl>
                                          </p:spTgt>
                                        </p:tgtEl>
                                        <p:attrNameLst>
                                          <p:attrName>ppt_x</p:attrName>
                                        </p:attrNameLst>
                                      </p:cBhvr>
                                    </p:anim>
                                    <p:set>
                                      <p:cBhvr>
                                        <p:cTn id="32" dur="770" fill="hold"/>
                                        <p:tgtEl>
                                          <p:spTgt spid="3">
                                            <p:txEl>
                                              <p:pRg st="2" end="2"/>
                                            </p:txEl>
                                          </p:spTgt>
                                        </p:tgtEl>
                                        <p:attrNameLst>
                                          <p:attrName>ppt_y</p:attrName>
                                        </p:attrNameLst>
                                      </p:cBhvr>
                                      <p:to>
                                        <p:strVal val="(#ppt_y+0.4)"/>
                                      </p:to>
                                    </p:set>
                                    <p:anim from="(#ppt_y+0.4)" to="(#ppt_y)" calcmode="lin" valueType="num">
                                      <p:cBhvr>
                                        <p:cTn id="33" dur="1230" accel="100000" fill="hold">
                                          <p:stCondLst>
                                            <p:cond delay="770"/>
                                          </p:stCondLst>
                                        </p:cTn>
                                        <p:tgtEl>
                                          <p:spTgt spid="3">
                                            <p:txEl>
                                              <p:pRg st="2" end="2"/>
                                            </p:txEl>
                                          </p:spTgt>
                                        </p:tgtEl>
                                        <p:attrNameLst>
                                          <p:attrName>ppt_y</p:attrName>
                                        </p:attrNameLst>
                                      </p:cBhvr>
                                    </p:anim>
                                  </p:childTnLst>
                                </p:cTn>
                              </p:par>
                            </p:childTnLst>
                          </p:cTn>
                        </p:par>
                        <p:par>
                          <p:cTn id="34" fill="hold">
                            <p:stCondLst>
                              <p:cond delay="6000"/>
                            </p:stCondLst>
                            <p:childTnLst>
                              <p:par>
                                <p:cTn id="35" presetID="51" presetClass="entr" presetSubtype="0" fill="hold" grpId="0" nodeType="after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Effect transition="in" filter="fade">
                                      <p:cBhvr>
                                        <p:cTn id="37" dur="770" decel="100000"/>
                                        <p:tgtEl>
                                          <p:spTgt spid="3">
                                            <p:txEl>
                                              <p:pRg st="3" end="3"/>
                                            </p:txEl>
                                          </p:spTgt>
                                        </p:tgtEl>
                                      </p:cBhvr>
                                    </p:animEffect>
                                    <p:animScale>
                                      <p:cBhvr>
                                        <p:cTn id="38" dur="770" decel="100000"/>
                                        <p:tgtEl>
                                          <p:spTgt spid="3">
                                            <p:txEl>
                                              <p:pRg st="3" end="3"/>
                                            </p:txEl>
                                          </p:spTgt>
                                        </p:tgtEl>
                                      </p:cBhvr>
                                      <p:from x="10000" y="10000"/>
                                      <p:to x="200000" y="450000"/>
                                    </p:animScale>
                                    <p:animScale>
                                      <p:cBhvr>
                                        <p:cTn id="39" dur="1230" accel="100000" fill="hold">
                                          <p:stCondLst>
                                            <p:cond delay="770"/>
                                          </p:stCondLst>
                                        </p:cTn>
                                        <p:tgtEl>
                                          <p:spTgt spid="3">
                                            <p:txEl>
                                              <p:pRg st="3" end="3"/>
                                            </p:txEl>
                                          </p:spTgt>
                                        </p:tgtEl>
                                      </p:cBhvr>
                                      <p:from x="200000" y="450000"/>
                                      <p:to x="100000" y="100000"/>
                                    </p:animScale>
                                    <p:set>
                                      <p:cBhvr>
                                        <p:cTn id="40" dur="770" fill="hold"/>
                                        <p:tgtEl>
                                          <p:spTgt spid="3">
                                            <p:txEl>
                                              <p:pRg st="3" end="3"/>
                                            </p:txEl>
                                          </p:spTgt>
                                        </p:tgtEl>
                                        <p:attrNameLst>
                                          <p:attrName>ppt_x</p:attrName>
                                        </p:attrNameLst>
                                      </p:cBhvr>
                                      <p:to>
                                        <p:strVal val="(0.5)"/>
                                      </p:to>
                                    </p:set>
                                    <p:anim from="(0.5)" to="(#ppt_x)" calcmode="lin" valueType="num">
                                      <p:cBhvr>
                                        <p:cTn id="41" dur="1230" accel="100000" fill="hold">
                                          <p:stCondLst>
                                            <p:cond delay="770"/>
                                          </p:stCondLst>
                                        </p:cTn>
                                        <p:tgtEl>
                                          <p:spTgt spid="3">
                                            <p:txEl>
                                              <p:pRg st="3" end="3"/>
                                            </p:txEl>
                                          </p:spTgt>
                                        </p:tgtEl>
                                        <p:attrNameLst>
                                          <p:attrName>ppt_x</p:attrName>
                                        </p:attrNameLst>
                                      </p:cBhvr>
                                    </p:anim>
                                    <p:set>
                                      <p:cBhvr>
                                        <p:cTn id="42" dur="770" fill="hold"/>
                                        <p:tgtEl>
                                          <p:spTgt spid="3">
                                            <p:txEl>
                                              <p:pRg st="3" end="3"/>
                                            </p:txEl>
                                          </p:spTgt>
                                        </p:tgtEl>
                                        <p:attrNameLst>
                                          <p:attrName>ppt_y</p:attrName>
                                        </p:attrNameLst>
                                      </p:cBhvr>
                                      <p:to>
                                        <p:strVal val="(#ppt_y+0.4)"/>
                                      </p:to>
                                    </p:set>
                                    <p:anim from="(#ppt_y+0.4)" to="(#ppt_y)" calcmode="lin" valueType="num">
                                      <p:cBhvr>
                                        <p:cTn id="43" dur="1230" accel="100000" fill="hold">
                                          <p:stCondLst>
                                            <p:cond delay="770"/>
                                          </p:stCondLst>
                                        </p:cTn>
                                        <p:tgtEl>
                                          <p:spTgt spid="3">
                                            <p:txEl>
                                              <p:pRg st="3" end="3"/>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Image1.png"/>
          <p:cNvPicPr>
            <a:picLocks noChangeAspect="1"/>
          </p:cNvPicPr>
          <p:nvPr/>
        </p:nvPicPr>
        <p:blipFill>
          <a:blip r:embed="rId2"/>
          <a:stretch>
            <a:fillRect/>
          </a:stretch>
        </p:blipFill>
        <p:spPr>
          <a:xfrm>
            <a:off x="0" y="71414"/>
            <a:ext cx="9143999" cy="6858000"/>
          </a:xfrm>
          <a:prstGeom prst="rect">
            <a:avLst/>
          </a:prstGeom>
        </p:spPr>
      </p:pic>
      <p:graphicFrame>
        <p:nvGraphicFramePr>
          <p:cNvPr id="4" name="Diagramme 3"/>
          <p:cNvGraphicFramePr/>
          <p:nvPr/>
        </p:nvGraphicFramePr>
        <p:xfrm>
          <a:off x="142844" y="142852"/>
          <a:ext cx="4143404" cy="67151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049" name="Picture 1" descr="02"/>
          <p:cNvPicPr>
            <a:picLocks noChangeAspect="1" noChangeArrowheads="1"/>
          </p:cNvPicPr>
          <p:nvPr/>
        </p:nvPicPr>
        <p:blipFill>
          <a:blip r:embed="rId7"/>
          <a:srcRect/>
          <a:stretch>
            <a:fillRect/>
          </a:stretch>
        </p:blipFill>
        <p:spPr bwMode="auto">
          <a:xfrm>
            <a:off x="4143372" y="-24"/>
            <a:ext cx="5000628" cy="6643710"/>
          </a:xfrm>
          <a:prstGeom prst="rect">
            <a:avLst/>
          </a:prstGeom>
          <a:ln>
            <a:noFill/>
          </a:ln>
          <a:effectLst>
            <a:softEdge rad="112500"/>
          </a:effectLst>
        </p:spPr>
      </p:pic>
      <p:sp>
        <p:nvSpPr>
          <p:cNvPr id="6" name="Rectangle 5"/>
          <p:cNvSpPr/>
          <p:nvPr/>
        </p:nvSpPr>
        <p:spPr>
          <a:xfrm>
            <a:off x="4500562" y="5929330"/>
            <a:ext cx="4429156" cy="369332"/>
          </a:xfrm>
          <a:prstGeom prst="rect">
            <a:avLst/>
          </a:prstGeom>
        </p:spPr>
        <p:txBody>
          <a:bodyPr wrap="square">
            <a:spAutoFit/>
          </a:bodyPr>
          <a:lstStyle/>
          <a:p>
            <a:pPr algn="ctr"/>
            <a:r>
              <a:rPr lang="fr-FR" dirty="0" smtClean="0">
                <a:solidFill>
                  <a:schemeClr val="bg1"/>
                </a:solidFill>
              </a:rPr>
              <a:t>maquette de proposition Souika</a:t>
            </a:r>
            <a:endParaRPr lang="fr-FR" dirty="0">
              <a:solidFill>
                <a:schemeClr val="bg1"/>
              </a:solidFill>
            </a:endParaRPr>
          </a:p>
        </p:txBody>
      </p:sp>
      <p:sp>
        <p:nvSpPr>
          <p:cNvPr id="7" name="ZoneTexte 6"/>
          <p:cNvSpPr txBox="1"/>
          <p:nvPr/>
        </p:nvSpPr>
        <p:spPr>
          <a:xfrm>
            <a:off x="4857752" y="6488692"/>
            <a:ext cx="3571900" cy="369332"/>
          </a:xfrm>
          <a:prstGeom prst="rect">
            <a:avLst/>
          </a:prstGeom>
          <a:noFill/>
        </p:spPr>
        <p:txBody>
          <a:bodyPr wrap="square" rtlCol="0">
            <a:spAutoFit/>
          </a:bodyPr>
          <a:lstStyle/>
          <a:p>
            <a:r>
              <a:rPr lang="fr-FR" dirty="0" smtClean="0">
                <a:solidFill>
                  <a:schemeClr val="bg1"/>
                </a:solidFill>
              </a:rPr>
              <a:t>Source : Master Plan 2005</a:t>
            </a:r>
            <a:endParaRPr lang="fr-FR"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2049"/>
                                        </p:tgtEl>
                                        <p:attrNameLst>
                                          <p:attrName>style.visibility</p:attrName>
                                        </p:attrNameLst>
                                      </p:cBhvr>
                                      <p:to>
                                        <p:strVal val="visible"/>
                                      </p:to>
                                    </p:set>
                                    <p:anim calcmode="lin" valueType="num">
                                      <p:cBhvr>
                                        <p:cTn id="13" dur="500" fill="hold"/>
                                        <p:tgtEl>
                                          <p:spTgt spid="2049"/>
                                        </p:tgtEl>
                                        <p:attrNameLst>
                                          <p:attrName>ppt_w</p:attrName>
                                        </p:attrNameLst>
                                      </p:cBhvr>
                                      <p:tavLst>
                                        <p:tav tm="0">
                                          <p:val>
                                            <p:fltVal val="0"/>
                                          </p:val>
                                        </p:tav>
                                        <p:tav tm="100000">
                                          <p:val>
                                            <p:strVal val="#ppt_w"/>
                                          </p:val>
                                        </p:tav>
                                      </p:tavLst>
                                    </p:anim>
                                    <p:anim calcmode="lin" valueType="num">
                                      <p:cBhvr>
                                        <p:cTn id="14" dur="500" fill="hold"/>
                                        <p:tgtEl>
                                          <p:spTgt spid="204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Image1.png"/>
          <p:cNvPicPr>
            <a:picLocks noChangeAspect="1"/>
          </p:cNvPicPr>
          <p:nvPr/>
        </p:nvPicPr>
        <p:blipFill>
          <a:blip r:embed="rId2"/>
          <a:stretch>
            <a:fillRect/>
          </a:stretch>
        </p:blipFill>
        <p:spPr>
          <a:xfrm>
            <a:off x="0" y="-24"/>
            <a:ext cx="9143999" cy="6858000"/>
          </a:xfrm>
          <a:prstGeom prst="rect">
            <a:avLst/>
          </a:prstGeom>
        </p:spPr>
      </p:pic>
      <p:sp>
        <p:nvSpPr>
          <p:cNvPr id="3" name="ZoneTexte 2"/>
          <p:cNvSpPr txBox="1"/>
          <p:nvPr/>
        </p:nvSpPr>
        <p:spPr>
          <a:xfrm>
            <a:off x="2428860" y="-24"/>
            <a:ext cx="3714776" cy="369332"/>
          </a:xfrm>
          <a:prstGeom prst="rect">
            <a:avLst/>
          </a:prstGeom>
          <a:noFill/>
        </p:spPr>
        <p:txBody>
          <a:bodyPr wrap="square" rtlCol="0">
            <a:spAutoFit/>
          </a:bodyPr>
          <a:lstStyle/>
          <a:p>
            <a:pPr algn="ctr"/>
            <a:r>
              <a:rPr lang="fr-FR" b="1" dirty="0" smtClean="0"/>
              <a:t>Les acteurs</a:t>
            </a:r>
            <a:endParaRPr lang="fr-FR" b="1" dirty="0"/>
          </a:p>
        </p:txBody>
      </p:sp>
      <p:sp>
        <p:nvSpPr>
          <p:cNvPr id="69633" name="Rectangle 1"/>
          <p:cNvSpPr>
            <a:spLocks noChangeArrowheads="1"/>
          </p:cNvSpPr>
          <p:nvPr/>
        </p:nvSpPr>
        <p:spPr bwMode="auto">
          <a:xfrm>
            <a:off x="71438" y="403191"/>
            <a:ext cx="9001156" cy="14773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fr-FR" i="0" u="none" strike="noStrike" cap="none" normalizeH="0" baseline="0" dirty="0" smtClean="0">
                <a:ln>
                  <a:noFill/>
                </a:ln>
                <a:solidFill>
                  <a:srgbClr val="000000"/>
                </a:solidFill>
                <a:effectLst/>
                <a:ea typeface="Times New Roman" pitchFamily="18" charset="0"/>
                <a:cs typeface="Arial" pitchFamily="34" charset="0"/>
              </a:rPr>
              <a:t>Ce projet du président, est dirigé sous le haut patronat du ministère de l'habitat avec pour chef de projet le D.P.C (Directeur de la Planification et de la Coordination) et la D.U.C (direction de l'urbanisme et de la construction) de Constantine au niveau local, chargé du bon suivi du projet et de donner les informations et les orientations nécessaires à l'équipe Italienne.</a:t>
            </a:r>
            <a:endParaRPr kumimoji="0" lang="fr-FR" i="0" u="none" strike="noStrike" cap="none" normalizeH="0" baseline="0" dirty="0" smtClean="0">
              <a:ln>
                <a:noFill/>
              </a:ln>
              <a:solidFill>
                <a:schemeClr val="tx1"/>
              </a:solidFill>
              <a:effectLst/>
              <a:cs typeface="Arial" pitchFamily="34" charset="0"/>
            </a:endParaRPr>
          </a:p>
        </p:txBody>
      </p:sp>
      <p:graphicFrame>
        <p:nvGraphicFramePr>
          <p:cNvPr id="5" name="Diagramme 4"/>
          <p:cNvGraphicFramePr/>
          <p:nvPr/>
        </p:nvGraphicFramePr>
        <p:xfrm>
          <a:off x="142844" y="2214554"/>
          <a:ext cx="9001156" cy="44291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from="(-#ppt_w/2)" to="(#ppt_x)" calcmode="lin" valueType="num">
                                      <p:cBhvr>
                                        <p:cTn id="7" dur="600" fill="hold">
                                          <p:stCondLst>
                                            <p:cond delay="0"/>
                                          </p:stCondLst>
                                        </p:cTn>
                                        <p:tgtEl>
                                          <p:spTgt spid="5"/>
                                        </p:tgtEl>
                                        <p:attrNameLst>
                                          <p:attrName>ppt_x</p:attrName>
                                        </p:attrNameLst>
                                      </p:cBhvr>
                                    </p:anim>
                                    <p:anim from="0" to="-1.0" calcmode="lin" valueType="num">
                                      <p:cBhvr>
                                        <p:cTn id="8" dur="200" decel="50000" autoRev="1" fill="hold">
                                          <p:stCondLst>
                                            <p:cond delay="600"/>
                                          </p:stCondLst>
                                        </p:cTn>
                                        <p:tgtEl>
                                          <p:spTgt spid="5"/>
                                        </p:tgtEl>
                                        <p:attrNameLst>
                                          <p:attrName>xshear</p:attrName>
                                        </p:attrNameLst>
                                      </p:cBhvr>
                                    </p:anim>
                                    <p:animScale>
                                      <p:cBhvr>
                                        <p:cTn id="9" dur="200" decel="100000" autoRev="1" fill="hold">
                                          <p:stCondLst>
                                            <p:cond delay="600"/>
                                          </p:stCondLst>
                                        </p:cTn>
                                        <p:tgtEl>
                                          <p:spTgt spid="5"/>
                                        </p:tgtEl>
                                      </p:cBhvr>
                                      <p:from x="100000" y="100000"/>
                                      <p:to x="80000" y="100000"/>
                                    </p:animScale>
                                    <p:anim by="(#ppt_h/3+#ppt_w*0.1)" calcmode="lin" valueType="num">
                                      <p:cBhvr additive="sum">
                                        <p:cTn id="10" dur="200" decel="100000" autoRev="1" fill="hold">
                                          <p:stCondLst>
                                            <p:cond delay="600"/>
                                          </p:stCondLst>
                                        </p:cTn>
                                        <p:tgtEl>
                                          <p:spTgt spid="5"/>
                                        </p:tgtEl>
                                        <p:attrNameLst>
                                          <p:attrName>ppt_x</p:attrName>
                                        </p:attrNameLst>
                                      </p:cBhvr>
                                    </p:anim>
                                  </p:childTnLst>
                                </p:cTn>
                              </p:par>
                              <p:par>
                                <p:cTn id="11" presetID="34" presetClass="entr" presetSubtype="0" fill="hold" grpId="0" nodeType="withEffect">
                                  <p:stCondLst>
                                    <p:cond delay="0"/>
                                  </p:stCondLst>
                                  <p:childTnLst>
                                    <p:set>
                                      <p:cBhvr>
                                        <p:cTn id="12" dur="1" fill="hold">
                                          <p:stCondLst>
                                            <p:cond delay="0"/>
                                          </p:stCondLst>
                                        </p:cTn>
                                        <p:tgtEl>
                                          <p:spTgt spid="69633"/>
                                        </p:tgtEl>
                                        <p:attrNameLst>
                                          <p:attrName>style.visibility</p:attrName>
                                        </p:attrNameLst>
                                      </p:cBhvr>
                                      <p:to>
                                        <p:strVal val="visible"/>
                                      </p:to>
                                    </p:set>
                                    <p:anim from="(-#ppt_w/2)" to="(#ppt_x)" calcmode="lin" valueType="num">
                                      <p:cBhvr>
                                        <p:cTn id="13" dur="600" fill="hold">
                                          <p:stCondLst>
                                            <p:cond delay="0"/>
                                          </p:stCondLst>
                                        </p:cTn>
                                        <p:tgtEl>
                                          <p:spTgt spid="69633"/>
                                        </p:tgtEl>
                                        <p:attrNameLst>
                                          <p:attrName>ppt_x</p:attrName>
                                        </p:attrNameLst>
                                      </p:cBhvr>
                                    </p:anim>
                                    <p:anim from="0" to="-1.0" calcmode="lin" valueType="num">
                                      <p:cBhvr>
                                        <p:cTn id="14" dur="200" decel="50000" autoRev="1" fill="hold">
                                          <p:stCondLst>
                                            <p:cond delay="600"/>
                                          </p:stCondLst>
                                        </p:cTn>
                                        <p:tgtEl>
                                          <p:spTgt spid="69633"/>
                                        </p:tgtEl>
                                        <p:attrNameLst>
                                          <p:attrName>xshear</p:attrName>
                                        </p:attrNameLst>
                                      </p:cBhvr>
                                    </p:anim>
                                    <p:animScale>
                                      <p:cBhvr>
                                        <p:cTn id="15" dur="200" decel="100000" autoRev="1" fill="hold">
                                          <p:stCondLst>
                                            <p:cond delay="600"/>
                                          </p:stCondLst>
                                        </p:cTn>
                                        <p:tgtEl>
                                          <p:spTgt spid="69633"/>
                                        </p:tgtEl>
                                      </p:cBhvr>
                                      <p:from x="100000" y="100000"/>
                                      <p:to x="80000" y="100000"/>
                                    </p:animScale>
                                    <p:anim by="(#ppt_h/3+#ppt_w*0.1)" calcmode="lin" valueType="num">
                                      <p:cBhvr additive="sum">
                                        <p:cTn id="16" dur="200" decel="100000" autoRev="1" fill="hold">
                                          <p:stCondLst>
                                            <p:cond delay="600"/>
                                          </p:stCondLst>
                                        </p:cTn>
                                        <p:tgtEl>
                                          <p:spTgt spid="69633"/>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3" grpId="0"/>
      <p:bldGraphic spid="5" grpId="0">
        <p:bldAsOne/>
      </p:bldGraphic>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Image1.png"/>
          <p:cNvPicPr>
            <a:picLocks noChangeAspect="1"/>
          </p:cNvPicPr>
          <p:nvPr/>
        </p:nvPicPr>
        <p:blipFill>
          <a:blip r:embed="rId2"/>
          <a:stretch>
            <a:fillRect/>
          </a:stretch>
        </p:blipFill>
        <p:spPr>
          <a:xfrm>
            <a:off x="0" y="-24"/>
            <a:ext cx="9143999" cy="6858000"/>
          </a:xfrm>
          <a:prstGeom prst="rect">
            <a:avLst/>
          </a:prstGeom>
        </p:spPr>
      </p:pic>
      <p:graphicFrame>
        <p:nvGraphicFramePr>
          <p:cNvPr id="3" name="Diagramme 2"/>
          <p:cNvGraphicFramePr/>
          <p:nvPr/>
        </p:nvGraphicFramePr>
        <p:xfrm>
          <a:off x="142844" y="142852"/>
          <a:ext cx="8786874" cy="65008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
                                        <p:tgtEl>
                                          <p:spTgt spid="3"/>
                                        </p:tgtEl>
                                      </p:cBhvr>
                                    </p:animEffect>
                                    <p:anim calcmode="lin" valueType="num">
                                      <p:cBhvr>
                                        <p:cTn id="8" dur="400" fill="hold"/>
                                        <p:tgtEl>
                                          <p:spTgt spid="3"/>
                                        </p:tgtEl>
                                        <p:attrNameLst>
                                          <p:attrName>ppt_x</p:attrName>
                                        </p:attrNameLst>
                                      </p:cBhvr>
                                      <p:tavLst>
                                        <p:tav tm="0">
                                          <p:val>
                                            <p:strVal val="#ppt_x"/>
                                          </p:val>
                                        </p:tav>
                                        <p:tav tm="100000">
                                          <p:val>
                                            <p:strVal val="#ppt_x"/>
                                          </p:val>
                                        </p:tav>
                                      </p:tavLst>
                                    </p:anim>
                                    <p:anim calcmode="lin" valueType="num">
                                      <p:cBhvr>
                                        <p:cTn id="9" dur="400" fill="hold"/>
                                        <p:tgtEl>
                                          <p:spTgt spid="3"/>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Image1.png"/>
          <p:cNvPicPr>
            <a:picLocks noChangeAspect="1"/>
          </p:cNvPicPr>
          <p:nvPr/>
        </p:nvPicPr>
        <p:blipFill>
          <a:blip r:embed="rId2"/>
          <a:stretch>
            <a:fillRect/>
          </a:stretch>
        </p:blipFill>
        <p:spPr>
          <a:xfrm>
            <a:off x="0" y="-24"/>
            <a:ext cx="9143999" cy="6858000"/>
          </a:xfrm>
          <a:prstGeom prst="rect">
            <a:avLst/>
          </a:prstGeom>
        </p:spPr>
      </p:pic>
      <p:pic>
        <p:nvPicPr>
          <p:cNvPr id="3" name="Image 2" descr="Image1.png"/>
          <p:cNvPicPr>
            <a:picLocks noChangeAspect="1"/>
          </p:cNvPicPr>
          <p:nvPr/>
        </p:nvPicPr>
        <p:blipFill>
          <a:blip r:embed="rId2"/>
          <a:stretch>
            <a:fillRect/>
          </a:stretch>
        </p:blipFill>
        <p:spPr>
          <a:xfrm>
            <a:off x="0" y="71414"/>
            <a:ext cx="9143999" cy="6858000"/>
          </a:xfrm>
          <a:prstGeom prst="rect">
            <a:avLst/>
          </a:prstGeom>
        </p:spPr>
      </p:pic>
      <p:sp>
        <p:nvSpPr>
          <p:cNvPr id="4" name="Rectangle 3"/>
          <p:cNvSpPr/>
          <p:nvPr/>
        </p:nvSpPr>
        <p:spPr>
          <a:xfrm>
            <a:off x="0" y="928670"/>
            <a:ext cx="9144000" cy="1015663"/>
          </a:xfrm>
          <a:prstGeom prst="rect">
            <a:avLst/>
          </a:prstGeom>
        </p:spPr>
        <p:txBody>
          <a:bodyPr wrap="square">
            <a:spAutoFit/>
          </a:bodyPr>
          <a:lstStyle/>
          <a:p>
            <a:r>
              <a:rPr lang="fr-FR" sz="2000" i="1" dirty="0" smtClean="0"/>
              <a:t>	Lorsqu’on voit l'état dans lequel est la ville de Constantine, on peut croire qu'elle n'a jamais bénéficié d'un programme de rénovation ou de réhabilitation, encore moins de restauration.</a:t>
            </a:r>
            <a:endParaRPr lang="fr-FR" sz="2000" i="1" dirty="0"/>
          </a:p>
        </p:txBody>
      </p:sp>
      <p:sp>
        <p:nvSpPr>
          <p:cNvPr id="5" name="ZoneTexte 4"/>
          <p:cNvSpPr txBox="1"/>
          <p:nvPr/>
        </p:nvSpPr>
        <p:spPr>
          <a:xfrm>
            <a:off x="1428728" y="142852"/>
            <a:ext cx="5357850" cy="646331"/>
          </a:xfrm>
          <a:prstGeom prst="rect">
            <a:avLst/>
          </a:prstGeom>
          <a:noFill/>
        </p:spPr>
        <p:txBody>
          <a:bodyPr wrap="square" rtlCol="0">
            <a:spAutoFit/>
          </a:bodyPr>
          <a:lstStyle/>
          <a:p>
            <a:pPr algn="ctr"/>
            <a:r>
              <a:rPr lang="fr-FR" sz="3600" i="1" dirty="0" smtClean="0">
                <a:solidFill>
                  <a:srgbClr val="C00000"/>
                </a:solidFill>
              </a:rPr>
              <a:t>Conclusion</a:t>
            </a:r>
            <a:endParaRPr lang="fr-FR" sz="3600" i="1" dirty="0">
              <a:solidFill>
                <a:srgbClr val="C00000"/>
              </a:solidFill>
            </a:endParaRPr>
          </a:p>
        </p:txBody>
      </p:sp>
      <p:sp>
        <p:nvSpPr>
          <p:cNvPr id="6" name="Rectangle 1"/>
          <p:cNvSpPr>
            <a:spLocks noChangeArrowheads="1"/>
          </p:cNvSpPr>
          <p:nvPr/>
        </p:nvSpPr>
        <p:spPr bwMode="auto">
          <a:xfrm>
            <a:off x="214282" y="2451455"/>
            <a:ext cx="8786874" cy="34778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0" i="1" u="none" strike="noStrike" cap="none" normalizeH="0" baseline="0" dirty="0" smtClean="0">
                <a:ln>
                  <a:noFill/>
                </a:ln>
                <a:solidFill>
                  <a:schemeClr val="tx1"/>
                </a:solidFill>
                <a:effectLst/>
                <a:ea typeface="Times New Roman" pitchFamily="18" charset="0"/>
                <a:cs typeface="Arial" pitchFamily="34" charset="0"/>
              </a:rPr>
              <a:t>	L’intervention sur notre patrimoine bâti mais aussi culturel et social, qui représente la mémoire de tout un peuple, nécessite une mobilisation à différentes échelles.</a:t>
            </a:r>
            <a:endParaRPr kumimoji="0" lang="fr-FR" sz="2000" b="0" i="1"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1" u="none" strike="noStrike" cap="none" normalizeH="0" baseline="0" dirty="0" smtClean="0">
                <a:ln>
                  <a:noFill/>
                </a:ln>
                <a:solidFill>
                  <a:schemeClr val="tx1"/>
                </a:solidFill>
                <a:effectLst/>
                <a:ea typeface="Times New Roman" pitchFamily="18" charset="0"/>
                <a:cs typeface="Arial" pitchFamily="34" charset="0"/>
              </a:rPr>
              <a:t>Les responsables (architecte, urbaniste, autorité) s’intéressent beaucoup sur le coté physique et néglige le facteur humain. </a:t>
            </a:r>
          </a:p>
          <a:p>
            <a:pPr marL="0" marR="0" lvl="0" indent="0" algn="l" defTabSz="914400" rtl="0" eaLnBrk="0" fontAlgn="base" latinLnBrk="0" hangingPunct="0">
              <a:lnSpc>
                <a:spcPct val="100000"/>
              </a:lnSpc>
              <a:spcBef>
                <a:spcPct val="0"/>
              </a:spcBef>
              <a:spcAft>
                <a:spcPct val="0"/>
              </a:spcAft>
              <a:buClrTx/>
              <a:buSzTx/>
              <a:buFontTx/>
              <a:buNone/>
              <a:tabLst/>
            </a:pPr>
            <a:endParaRPr lang="fr-FR" sz="2000" i="1" dirty="0" smtClean="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2000" b="0" i="1" u="none" strike="noStrike" cap="none" normalizeH="0" baseline="0" dirty="0" smtClean="0">
              <a:ln>
                <a:noFill/>
              </a:ln>
              <a:solidFill>
                <a:schemeClr val="tx1"/>
              </a:solidFill>
              <a:effectLs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1" u="none" strike="noStrike" cap="none" normalizeH="0" baseline="0" dirty="0" smtClean="0">
                <a:ln>
                  <a:noFill/>
                </a:ln>
                <a:solidFill>
                  <a:schemeClr val="tx1"/>
                </a:solidFill>
                <a:effectLst/>
                <a:ea typeface="Times New Roman" pitchFamily="18" charset="0"/>
                <a:cs typeface="Arial" pitchFamily="34" charset="0"/>
              </a:rPr>
              <a:t>	N’oublions pas que c’est l’homme qui a crée et inventé la maison pour y trouver son confort.</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1" u="none" strike="noStrike" cap="none" normalizeH="0" baseline="0" dirty="0" smtClean="0">
                <a:ln>
                  <a:noFill/>
                </a:ln>
                <a:solidFill>
                  <a:schemeClr val="tx1"/>
                </a:solidFill>
                <a:effectLst/>
                <a:ea typeface="Times New Roman" pitchFamily="18" charset="0"/>
                <a:cs typeface="Arial" pitchFamily="34" charset="0"/>
              </a:rPr>
              <a:t>La prise en compte de l’acteur social (le facteur humain) révèle une orientation sur une réhabilitation durable et l’intérêt des citoyens à l’auto-réhabilitation. </a:t>
            </a:r>
            <a:endParaRPr kumimoji="0" lang="fr-FR" sz="2000" b="0" i="1" u="none" strike="noStrike" cap="none" normalizeH="0" baseline="0" dirty="0" smtClean="0">
              <a:ln>
                <a:noFill/>
              </a:ln>
              <a:solidFill>
                <a:schemeClr val="tx1"/>
              </a:solidFill>
              <a:effectLst/>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Mes Images\IMAGES\6569_120351407539_28073702539_2870481_8026198_n.jpg"/>
          <p:cNvPicPr>
            <a:picLocks noChangeAspect="1" noChangeArrowheads="1"/>
          </p:cNvPicPr>
          <p:nvPr/>
        </p:nvPicPr>
        <p:blipFill>
          <a:blip r:embed="rId2"/>
          <a:srcRect/>
          <a:stretch>
            <a:fillRect/>
          </a:stretch>
        </p:blipFill>
        <p:spPr bwMode="auto">
          <a:xfrm>
            <a:off x="-142908" y="-71462"/>
            <a:ext cx="9429816" cy="6929462"/>
          </a:xfrm>
          <a:prstGeom prst="rect">
            <a:avLst/>
          </a:prstGeom>
          <a:ln>
            <a:noFill/>
          </a:ln>
          <a:effectLst>
            <a:softEdge rad="112500"/>
          </a:effectLst>
        </p:spPr>
      </p:pic>
      <p:sp>
        <p:nvSpPr>
          <p:cNvPr id="3" name="Rectangle 2"/>
          <p:cNvSpPr/>
          <p:nvPr/>
        </p:nvSpPr>
        <p:spPr>
          <a:xfrm>
            <a:off x="153598" y="2071678"/>
            <a:ext cx="8776120" cy="3046988"/>
          </a:xfrm>
          <a:prstGeom prst="rect">
            <a:avLst/>
          </a:prstGeom>
          <a:noFill/>
          <a:scene3d>
            <a:camera prst="orthographicFront"/>
            <a:lightRig rig="twoPt" dir="t"/>
          </a:scene3d>
          <a:sp3d prstMaterial="metal">
            <a:bevelT prst="convex"/>
          </a:sp3d>
        </p:spPr>
        <p:txBody>
          <a:bodyPr wrap="square" lIns="91440" tIns="45720" rIns="91440" bIns="45720">
            <a:spAutoFit/>
          </a:bodyPr>
          <a:lstStyle/>
          <a:p>
            <a:pPr algn="ctr"/>
            <a:r>
              <a:rPr lang="fr-FR" sz="9600" b="1" i="1" cap="none" spc="0" dirty="0" smtClean="0">
                <a:ln w="17780" cmpd="sng">
                  <a:solidFill>
                    <a:srgbClr val="FFFFFF"/>
                  </a:solidFill>
                  <a:prstDash val="solid"/>
                  <a:miter lim="800000"/>
                </a:ln>
                <a:solidFill>
                  <a:srgbClr val="009900"/>
                </a:solidFill>
                <a:effectLst>
                  <a:outerShdw blurRad="50800" algn="tl" rotWithShape="0">
                    <a:srgbClr val="000000"/>
                  </a:outerShdw>
                </a:effectLst>
                <a:latin typeface="Monotype Corsiva" pitchFamily="66" charset="0"/>
              </a:rPr>
              <a:t>Merci </a:t>
            </a:r>
            <a:r>
              <a:rPr lang="fr-FR" sz="9600" b="1" i="1" cap="none" spc="0" dirty="0" smtClean="0">
                <a:ln w="17780" cmpd="sng">
                  <a:solidFill>
                    <a:srgbClr val="FFFFFF"/>
                  </a:solidFill>
                  <a:prstDash val="solid"/>
                  <a:miter lim="800000"/>
                </a:ln>
                <a:solidFill>
                  <a:srgbClr val="FF0000"/>
                </a:solidFill>
                <a:effectLst>
                  <a:outerShdw blurRad="50800" algn="tl" rotWithShape="0">
                    <a:srgbClr val="000000"/>
                  </a:outerShdw>
                </a:effectLst>
                <a:latin typeface="Monotype Corsiva" pitchFamily="66" charset="0"/>
              </a:rPr>
              <a:t>pour </a:t>
            </a:r>
            <a:r>
              <a:rPr lang="fr-FR" sz="9600" b="1" i="1" cap="none" spc="0" dirty="0" smtClean="0">
                <a:ln w="17780" cmpd="sng">
                  <a:solidFill>
                    <a:srgbClr val="FFFFFF"/>
                  </a:solidFill>
                  <a:prstDash val="solid"/>
                  <a:miter lim="800000"/>
                </a:ln>
                <a:solidFill>
                  <a:schemeClr val="bg1"/>
                </a:solidFill>
                <a:effectLst>
                  <a:outerShdw blurRad="50800" algn="tl" rotWithShape="0">
                    <a:srgbClr val="000000"/>
                  </a:outerShdw>
                </a:effectLst>
                <a:latin typeface="Monotype Corsiva" pitchFamily="66" charset="0"/>
              </a:rPr>
              <a:t>votre</a:t>
            </a:r>
            <a:r>
              <a:rPr lang="fr-FR" sz="9600" b="1" i="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onotype Corsiva" pitchFamily="66" charset="0"/>
              </a:rPr>
              <a:t> </a:t>
            </a:r>
            <a:r>
              <a:rPr lang="fr-FR" sz="9600" b="1" i="1" cap="none" spc="0" dirty="0" smtClean="0">
                <a:ln w="17780" cmpd="sng">
                  <a:solidFill>
                    <a:srgbClr val="FFFFFF"/>
                  </a:solidFill>
                  <a:prstDash val="solid"/>
                  <a:miter lim="800000"/>
                </a:ln>
                <a:solidFill>
                  <a:srgbClr val="FF0000"/>
                </a:solidFill>
                <a:effectLst>
                  <a:outerShdw blurRad="50800" algn="tl" rotWithShape="0">
                    <a:srgbClr val="000000"/>
                  </a:outerShdw>
                </a:effectLst>
                <a:latin typeface="Monotype Corsiva" pitchFamily="66" charset="0"/>
              </a:rPr>
              <a:t>att</a:t>
            </a:r>
            <a:r>
              <a:rPr lang="fr-FR" sz="9600" b="1" i="1" cap="none" spc="0" dirty="0" smtClean="0">
                <a:ln w="17780" cmpd="sng">
                  <a:solidFill>
                    <a:srgbClr val="FFFFFF"/>
                  </a:solidFill>
                  <a:prstDash val="solid"/>
                  <a:miter lim="800000"/>
                </a:ln>
                <a:solidFill>
                  <a:schemeClr val="bg1"/>
                </a:solidFill>
                <a:effectLst>
                  <a:outerShdw blurRad="50800" algn="tl" rotWithShape="0">
                    <a:srgbClr val="000000"/>
                  </a:outerShdw>
                </a:effectLst>
                <a:latin typeface="Monotype Corsiva" pitchFamily="66" charset="0"/>
              </a:rPr>
              <a:t>ent</a:t>
            </a:r>
            <a:r>
              <a:rPr lang="fr-FR" sz="9600" b="1" i="1" cap="none" spc="0" dirty="0" smtClean="0">
                <a:ln w="17780" cmpd="sng">
                  <a:solidFill>
                    <a:srgbClr val="FFFFFF"/>
                  </a:solidFill>
                  <a:prstDash val="solid"/>
                  <a:miter lim="800000"/>
                </a:ln>
                <a:solidFill>
                  <a:srgbClr val="009900"/>
                </a:solidFill>
                <a:effectLst>
                  <a:outerShdw blurRad="50800" algn="tl" rotWithShape="0">
                    <a:srgbClr val="000000"/>
                  </a:outerShdw>
                </a:effectLst>
                <a:latin typeface="Monotype Corsiva" pitchFamily="66" charset="0"/>
              </a:rPr>
              <a:t>ion</a:t>
            </a:r>
            <a:endParaRPr lang="fr-FR" sz="9600" b="1" i="1" cap="none" spc="0" dirty="0">
              <a:ln w="17780" cmpd="sng">
                <a:solidFill>
                  <a:srgbClr val="FFFFFF"/>
                </a:solidFill>
                <a:prstDash val="solid"/>
                <a:miter lim="800000"/>
              </a:ln>
              <a:solidFill>
                <a:srgbClr val="009900"/>
              </a:solidFill>
              <a:effectLst>
                <a:outerShdw blurRad="50800" algn="tl" rotWithShape="0">
                  <a:srgbClr val="000000"/>
                </a:outerShdw>
              </a:effectLst>
              <a:latin typeface="Monotype Corsiva"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Image1.png"/>
          <p:cNvPicPr>
            <a:picLocks noChangeAspect="1"/>
          </p:cNvPicPr>
          <p:nvPr/>
        </p:nvPicPr>
        <p:blipFill>
          <a:blip r:embed="rId2"/>
          <a:stretch>
            <a:fillRect/>
          </a:stretch>
        </p:blipFill>
        <p:spPr>
          <a:xfrm>
            <a:off x="0" y="0"/>
            <a:ext cx="9144032" cy="6858000"/>
          </a:xfrm>
          <a:prstGeom prst="rect">
            <a:avLst/>
          </a:prstGeom>
        </p:spPr>
      </p:pic>
      <p:graphicFrame>
        <p:nvGraphicFramePr>
          <p:cNvPr id="5" name="Diagramme 4"/>
          <p:cNvGraphicFramePr/>
          <p:nvPr/>
        </p:nvGraphicFramePr>
        <p:xfrm>
          <a:off x="0" y="0"/>
          <a:ext cx="9144000" cy="685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Image1.png"/>
          <p:cNvPicPr>
            <a:picLocks noChangeAspect="1"/>
          </p:cNvPicPr>
          <p:nvPr/>
        </p:nvPicPr>
        <p:blipFill>
          <a:blip r:embed="rId2"/>
          <a:stretch>
            <a:fillRect/>
          </a:stretch>
        </p:blipFill>
        <p:spPr>
          <a:xfrm>
            <a:off x="0" y="-24"/>
            <a:ext cx="9143999" cy="6858000"/>
          </a:xfrm>
          <a:prstGeom prst="rect">
            <a:avLst/>
          </a:prstGeom>
        </p:spPr>
      </p:pic>
      <p:graphicFrame>
        <p:nvGraphicFramePr>
          <p:cNvPr id="5" name="Diagramme 4"/>
          <p:cNvGraphicFramePr/>
          <p:nvPr/>
        </p:nvGraphicFramePr>
        <p:xfrm>
          <a:off x="71406" y="142852"/>
          <a:ext cx="9001156" cy="67151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5"/>
          <p:cNvSpPr/>
          <p:nvPr/>
        </p:nvSpPr>
        <p:spPr>
          <a:xfrm>
            <a:off x="500034" y="-146289"/>
            <a:ext cx="8286808" cy="369332"/>
          </a:xfrm>
          <a:prstGeom prst="rect">
            <a:avLst/>
          </a:prstGeom>
        </p:spPr>
        <p:txBody>
          <a:bodyPr wrap="square">
            <a:spAutoFit/>
          </a:bodyPr>
          <a:lstStyle/>
          <a:p>
            <a:r>
              <a:rPr lang="fr-FR" b="1" i="1" dirty="0" smtClean="0">
                <a:solidFill>
                  <a:srgbClr val="FF0000"/>
                </a:solidFill>
              </a:rPr>
              <a:t>2- aperçu historique sur la gestion  du patrimoine en Algérie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3000"/>
                                        <p:tgtEl>
                                          <p:spTgt spid="6"/>
                                        </p:tgtEl>
                                        <p:attrNameLst>
                                          <p:attrName>ppt_x</p:attrName>
                                        </p:attrNameLst>
                                      </p:cBhvr>
                                      <p:tavLst>
                                        <p:tav tm="0">
                                          <p:val>
                                            <p:strVal val="ppt_x"/>
                                          </p:val>
                                        </p:tav>
                                        <p:tav tm="100000">
                                          <p:val>
                                            <p:strVal val="ppt_x"/>
                                          </p:val>
                                        </p:tav>
                                      </p:tavLst>
                                    </p:anim>
                                    <p:anim calcmode="lin" valueType="num">
                                      <p:cBhvr additive="base">
                                        <p:cTn id="7" dur="3000"/>
                                        <p:tgtEl>
                                          <p:spTgt spid="6"/>
                                        </p:tgtEl>
                                        <p:attrNameLst>
                                          <p:attrName>ppt_y</p:attrName>
                                        </p:attrNameLst>
                                      </p:cBhvr>
                                      <p:tavLst>
                                        <p:tav tm="0">
                                          <p:val>
                                            <p:strVal val="ppt_y"/>
                                          </p:val>
                                        </p:tav>
                                        <p:tav tm="100000">
                                          <p:val>
                                            <p:strVal val="1+ppt_h/2"/>
                                          </p:val>
                                        </p:tav>
                                      </p:tavLst>
                                    </p:anim>
                                    <p:set>
                                      <p:cBhvr>
                                        <p:cTn id="8" dur="1" fill="hold">
                                          <p:stCondLst>
                                            <p:cond delay="2999"/>
                                          </p:stCondLst>
                                        </p:cTn>
                                        <p:tgtEl>
                                          <p:spTgt spid="6"/>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5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770" decel="100000"/>
                                        <p:tgtEl>
                                          <p:spTgt spid="5"/>
                                        </p:tgtEl>
                                      </p:cBhvr>
                                    </p:animEffect>
                                    <p:animScale>
                                      <p:cBhvr>
                                        <p:cTn id="14" dur="770" decel="100000"/>
                                        <p:tgtEl>
                                          <p:spTgt spid="5"/>
                                        </p:tgtEl>
                                      </p:cBhvr>
                                      <p:from x="10000" y="10000"/>
                                      <p:to x="200000" y="450000"/>
                                    </p:animScale>
                                    <p:animScale>
                                      <p:cBhvr>
                                        <p:cTn id="15" dur="1230" accel="100000" fill="hold">
                                          <p:stCondLst>
                                            <p:cond delay="770"/>
                                          </p:stCondLst>
                                        </p:cTn>
                                        <p:tgtEl>
                                          <p:spTgt spid="5"/>
                                        </p:tgtEl>
                                      </p:cBhvr>
                                      <p:from x="200000" y="450000"/>
                                      <p:to x="100000" y="100000"/>
                                    </p:animScale>
                                    <p:set>
                                      <p:cBhvr>
                                        <p:cTn id="16" dur="770" fill="hold"/>
                                        <p:tgtEl>
                                          <p:spTgt spid="5"/>
                                        </p:tgtEl>
                                        <p:attrNameLst>
                                          <p:attrName>ppt_x</p:attrName>
                                        </p:attrNameLst>
                                      </p:cBhvr>
                                      <p:to>
                                        <p:strVal val="(0.5)"/>
                                      </p:to>
                                    </p:set>
                                    <p:anim from="(0.5)" to="(#ppt_x)" calcmode="lin" valueType="num">
                                      <p:cBhvr>
                                        <p:cTn id="17" dur="1230" accel="100000" fill="hold">
                                          <p:stCondLst>
                                            <p:cond delay="770"/>
                                          </p:stCondLst>
                                        </p:cTn>
                                        <p:tgtEl>
                                          <p:spTgt spid="5"/>
                                        </p:tgtEl>
                                        <p:attrNameLst>
                                          <p:attrName>ppt_x</p:attrName>
                                        </p:attrNameLst>
                                      </p:cBhvr>
                                    </p:anim>
                                    <p:set>
                                      <p:cBhvr>
                                        <p:cTn id="18" dur="770" fill="hold"/>
                                        <p:tgtEl>
                                          <p:spTgt spid="5"/>
                                        </p:tgtEl>
                                        <p:attrNameLst>
                                          <p:attrName>ppt_y</p:attrName>
                                        </p:attrNameLst>
                                      </p:cBhvr>
                                      <p:to>
                                        <p:strVal val="(#ppt_y+0.4)"/>
                                      </p:to>
                                    </p:set>
                                    <p:anim from="(#ppt_y+0.4)" to="(#ppt_y)" calcmode="lin" valueType="num">
                                      <p:cBhvr>
                                        <p:cTn id="19" dur="1230" accel="100000" fill="hold">
                                          <p:stCondLst>
                                            <p:cond delay="770"/>
                                          </p:stCondLst>
                                        </p:cTn>
                                        <p:tgtEl>
                                          <p:spTgt spid="5"/>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descr="Image1.png"/>
          <p:cNvPicPr>
            <a:picLocks noChangeAspect="1"/>
          </p:cNvPicPr>
          <p:nvPr/>
        </p:nvPicPr>
        <p:blipFill>
          <a:blip r:embed="rId2"/>
          <a:stretch>
            <a:fillRect/>
          </a:stretch>
        </p:blipFill>
        <p:spPr>
          <a:xfrm>
            <a:off x="0" y="-24"/>
            <a:ext cx="9143999" cy="6858000"/>
          </a:xfrm>
          <a:prstGeom prst="rect">
            <a:avLst/>
          </a:prstGeom>
        </p:spPr>
      </p:pic>
      <p:graphicFrame>
        <p:nvGraphicFramePr>
          <p:cNvPr id="5" name="Diagramme 4"/>
          <p:cNvGraphicFramePr/>
          <p:nvPr/>
        </p:nvGraphicFramePr>
        <p:xfrm>
          <a:off x="142844" y="285728"/>
          <a:ext cx="8358246" cy="62865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ZoneTexte 5"/>
          <p:cNvSpPr txBox="1"/>
          <p:nvPr/>
        </p:nvSpPr>
        <p:spPr>
          <a:xfrm>
            <a:off x="571472" y="3357562"/>
            <a:ext cx="2428892" cy="523220"/>
          </a:xfrm>
          <a:prstGeom prst="rect">
            <a:avLst/>
          </a:prstGeom>
          <a:noFill/>
        </p:spPr>
        <p:txBody>
          <a:bodyPr wrap="square" rtlCol="0">
            <a:spAutoFit/>
          </a:bodyPr>
          <a:lstStyle/>
          <a:p>
            <a:r>
              <a:rPr lang="fr-FR" sz="2800" b="1" dirty="0" smtClean="0">
                <a:solidFill>
                  <a:srgbClr val="FF0000"/>
                </a:solidFill>
              </a:rPr>
              <a:t>   Typologie</a:t>
            </a:r>
            <a:endParaRPr lang="fr-FR" sz="2800" b="1" dirty="0">
              <a:solidFill>
                <a:srgbClr val="FF0000"/>
              </a:solidFill>
            </a:endParaRPr>
          </a:p>
        </p:txBody>
      </p:sp>
      <p:sp>
        <p:nvSpPr>
          <p:cNvPr id="7" name="Flèche droite à entaille 6"/>
          <p:cNvSpPr/>
          <p:nvPr/>
        </p:nvSpPr>
        <p:spPr>
          <a:xfrm rot="20717134">
            <a:off x="4276550" y="1286678"/>
            <a:ext cx="1214446" cy="642942"/>
          </a:xfrm>
          <a:prstGeom prst="notchedRightArrow">
            <a:avLst>
              <a:gd name="adj1" fmla="val 47037"/>
              <a:gd name="adj2" fmla="val 50000"/>
            </a:avLst>
          </a:prstGeom>
          <a:gradFill flip="none" rotWithShape="1">
            <a:gsLst>
              <a:gs pos="17000">
                <a:srgbClr val="FF0000"/>
              </a:gs>
              <a:gs pos="68000">
                <a:schemeClr val="dk1">
                  <a:tint val="86000"/>
                  <a:satMod val="115000"/>
                </a:schemeClr>
              </a:gs>
              <a:gs pos="100000">
                <a:schemeClr val="dk1">
                  <a:tint val="50000"/>
                  <a:satMod val="150000"/>
                </a:schemeClr>
              </a:gs>
            </a:gsLst>
            <a:path path="circle">
              <a:fillToRect l="50000" t="50000" r="50000" b="50000"/>
            </a:path>
            <a:tileRect/>
          </a:gradFill>
          <a:ln>
            <a:solidFill>
              <a:srgbClr val="FF0000"/>
            </a:solidFill>
          </a:ln>
        </p:spPr>
        <p:style>
          <a:lnRef idx="1">
            <a:schemeClr val="dk1"/>
          </a:lnRef>
          <a:fillRef idx="3">
            <a:schemeClr val="dk1"/>
          </a:fillRef>
          <a:effectRef idx="2">
            <a:schemeClr val="dk1"/>
          </a:effectRef>
          <a:fontRef idx="minor">
            <a:schemeClr val="lt1"/>
          </a:fontRef>
        </p:style>
        <p:txBody>
          <a:bodyPr rtlCol="0" anchor="ctr"/>
          <a:lstStyle/>
          <a:p>
            <a:pPr algn="ctr"/>
            <a:endParaRPr lang="fr-FR" dirty="0"/>
          </a:p>
        </p:txBody>
      </p:sp>
      <p:pic>
        <p:nvPicPr>
          <p:cNvPr id="8" name="Image 7" descr="DSCI0134.JPG"/>
          <p:cNvPicPr>
            <a:picLocks noChangeAspect="1"/>
          </p:cNvPicPr>
          <p:nvPr/>
        </p:nvPicPr>
        <p:blipFill>
          <a:blip r:embed="rId7" cstate="print"/>
          <a:stretch>
            <a:fillRect/>
          </a:stretch>
        </p:blipFill>
        <p:spPr>
          <a:xfrm>
            <a:off x="5500694" y="71414"/>
            <a:ext cx="3286148" cy="2071702"/>
          </a:xfrm>
          <a:prstGeom prst="rect">
            <a:avLst/>
          </a:prstGeom>
        </p:spPr>
      </p:pic>
      <p:sp>
        <p:nvSpPr>
          <p:cNvPr id="9" name="Flèche droite à entaille 8"/>
          <p:cNvSpPr/>
          <p:nvPr/>
        </p:nvSpPr>
        <p:spPr>
          <a:xfrm>
            <a:off x="5286380" y="3071810"/>
            <a:ext cx="571504" cy="428628"/>
          </a:xfrm>
          <a:prstGeom prst="notchedRightArrow">
            <a:avLst/>
          </a:prstGeom>
          <a:gradFill flip="none" rotWithShape="1">
            <a:gsLst>
              <a:gs pos="0">
                <a:srgbClr val="009900"/>
              </a:gs>
              <a:gs pos="68000">
                <a:schemeClr val="dk1">
                  <a:tint val="86000"/>
                  <a:satMod val="115000"/>
                </a:schemeClr>
              </a:gs>
              <a:gs pos="100000">
                <a:schemeClr val="dk1">
                  <a:tint val="50000"/>
                  <a:satMod val="150000"/>
                </a:schemeClr>
              </a:gs>
            </a:gsLst>
            <a:path path="circle">
              <a:fillToRect l="50000" t="50000" r="50000" b="50000"/>
            </a:path>
            <a:tileRect/>
          </a:gradFill>
          <a:ln>
            <a:solidFill>
              <a:srgbClr val="FF0000"/>
            </a:solidFill>
          </a:ln>
        </p:spPr>
        <p:style>
          <a:lnRef idx="1">
            <a:schemeClr val="dk1"/>
          </a:lnRef>
          <a:fillRef idx="3">
            <a:schemeClr val="dk1"/>
          </a:fillRef>
          <a:effectRef idx="2">
            <a:schemeClr val="dk1"/>
          </a:effectRef>
          <a:fontRef idx="minor">
            <a:schemeClr val="lt1"/>
          </a:fontRef>
        </p:style>
        <p:txBody>
          <a:bodyPr rtlCol="0" anchor="ctr"/>
          <a:lstStyle/>
          <a:p>
            <a:pPr algn="ctr"/>
            <a:endParaRPr lang="fr-FR" dirty="0"/>
          </a:p>
        </p:txBody>
      </p:sp>
      <p:pic>
        <p:nvPicPr>
          <p:cNvPr id="10" name="Picture 3" descr="F:\Books\La casbah d'Alger\DOC\CASBAH\index2.php.jpg"/>
          <p:cNvPicPr>
            <a:picLocks noChangeAspect="1" noChangeArrowheads="1"/>
          </p:cNvPicPr>
          <p:nvPr/>
        </p:nvPicPr>
        <p:blipFill>
          <a:blip r:embed="rId8"/>
          <a:srcRect/>
          <a:stretch>
            <a:fillRect/>
          </a:stretch>
        </p:blipFill>
        <p:spPr bwMode="auto">
          <a:xfrm>
            <a:off x="5786446" y="2143116"/>
            <a:ext cx="3000396" cy="2143140"/>
          </a:xfrm>
          <a:prstGeom prst="rect">
            <a:avLst/>
          </a:prstGeom>
          <a:ln>
            <a:noFill/>
          </a:ln>
          <a:effectLst>
            <a:softEdge rad="112500"/>
          </a:effectLst>
        </p:spPr>
      </p:pic>
      <p:pic>
        <p:nvPicPr>
          <p:cNvPr id="1026" name="Picture 2" descr="D:\Mes Images\Beauté\Photos - Algerie\118.jpg"/>
          <p:cNvPicPr>
            <a:picLocks noChangeAspect="1" noChangeArrowheads="1"/>
          </p:cNvPicPr>
          <p:nvPr/>
        </p:nvPicPr>
        <p:blipFill>
          <a:blip r:embed="rId9"/>
          <a:srcRect/>
          <a:stretch>
            <a:fillRect/>
          </a:stretch>
        </p:blipFill>
        <p:spPr bwMode="auto">
          <a:xfrm>
            <a:off x="6000760" y="4694642"/>
            <a:ext cx="2857520" cy="2163382"/>
          </a:xfrm>
          <a:prstGeom prst="rect">
            <a:avLst/>
          </a:prstGeom>
          <a:noFill/>
        </p:spPr>
      </p:pic>
      <p:sp>
        <p:nvSpPr>
          <p:cNvPr id="12" name="Flèche droite à entaille 11"/>
          <p:cNvSpPr/>
          <p:nvPr/>
        </p:nvSpPr>
        <p:spPr>
          <a:xfrm rot="2874807">
            <a:off x="5060487" y="5781936"/>
            <a:ext cx="987750" cy="642942"/>
          </a:xfrm>
          <a:prstGeom prst="notchedRightArrow">
            <a:avLst>
              <a:gd name="adj1" fmla="val 47037"/>
              <a:gd name="adj2" fmla="val 50000"/>
            </a:avLst>
          </a:prstGeom>
          <a:gradFill flip="none" rotWithShape="1">
            <a:gsLst>
              <a:gs pos="17000">
                <a:srgbClr val="FF0000"/>
              </a:gs>
              <a:gs pos="68000">
                <a:schemeClr val="dk1">
                  <a:tint val="86000"/>
                  <a:satMod val="115000"/>
                </a:schemeClr>
              </a:gs>
              <a:gs pos="100000">
                <a:schemeClr val="dk1">
                  <a:tint val="50000"/>
                  <a:satMod val="150000"/>
                </a:schemeClr>
              </a:gs>
            </a:gsLst>
            <a:path path="circle">
              <a:fillToRect l="50000" t="50000" r="50000" b="50000"/>
            </a:path>
            <a:tileRect/>
          </a:gradFill>
          <a:ln>
            <a:solidFill>
              <a:srgbClr val="FF0000"/>
            </a:solidFill>
          </a:ln>
        </p:spPr>
        <p:style>
          <a:lnRef idx="1">
            <a:schemeClr val="dk1"/>
          </a:lnRef>
          <a:fillRef idx="3">
            <a:schemeClr val="dk1"/>
          </a:fillRef>
          <a:effectRef idx="2">
            <a:schemeClr val="dk1"/>
          </a:effectRef>
          <a:fontRef idx="minor">
            <a:schemeClr val="lt1"/>
          </a:fontRef>
        </p:style>
        <p:txBody>
          <a:bodyPr rtlCol="0" anchor="ctr"/>
          <a:lstStyle/>
          <a:p>
            <a:pPr algn="ctr"/>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ppt_w*0.05"/>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anim calcmode="lin" valueType="num">
                                      <p:cBhvr>
                                        <p:cTn id="9" dur="500" fill="hold"/>
                                        <p:tgtEl>
                                          <p:spTgt spid="5"/>
                                        </p:tgtEl>
                                        <p:attrNameLst>
                                          <p:attrName>ppt_x</p:attrName>
                                        </p:attrNameLst>
                                      </p:cBhvr>
                                      <p:tavLst>
                                        <p:tav tm="0">
                                          <p:val>
                                            <p:strVal val="#ppt_x-.2"/>
                                          </p:val>
                                        </p:tav>
                                        <p:tav tm="100000">
                                          <p:val>
                                            <p:strVal val="#ppt_x"/>
                                          </p:val>
                                        </p:tav>
                                      </p:tavLst>
                                    </p:anim>
                                    <p:anim calcmode="lin" valueType="num">
                                      <p:cBhvr>
                                        <p:cTn id="10" dur="500" fill="hold"/>
                                        <p:tgtEl>
                                          <p:spTgt spid="5"/>
                                        </p:tgtEl>
                                        <p:attrNameLst>
                                          <p:attrName>ppt_y</p:attrName>
                                        </p:attrNameLst>
                                      </p:cBhvr>
                                      <p:tavLst>
                                        <p:tav tm="0">
                                          <p:val>
                                            <p:strVal val="#ppt_y"/>
                                          </p:val>
                                        </p:tav>
                                        <p:tav tm="100000">
                                          <p:val>
                                            <p:strVal val="#ppt_y"/>
                                          </p:val>
                                        </p:tav>
                                      </p:tavLst>
                                    </p:anim>
                                    <p:animEffect transition="in" filter="fade">
                                      <p:cBhvr>
                                        <p:cTn id="11" dur="500"/>
                                        <p:tgtEl>
                                          <p:spTgt spid="5"/>
                                        </p:tgtEl>
                                      </p:cBhvr>
                                    </p:animEffect>
                                  </p:childTnLst>
                                </p:cTn>
                              </p:par>
                            </p:childTnLst>
                          </p:cTn>
                        </p:par>
                        <p:par>
                          <p:cTn id="12" fill="hold">
                            <p:stCondLst>
                              <p:cond delay="500"/>
                            </p:stCondLst>
                            <p:childTnLst>
                              <p:par>
                                <p:cTn id="13" presetID="54" presetClass="entr" presetSubtype="0" accel="10000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strVal val="#ppt_w*0.05"/>
                                          </p:val>
                                        </p:tav>
                                        <p:tav tm="100000">
                                          <p:val>
                                            <p:strVal val="#ppt_w"/>
                                          </p:val>
                                        </p:tav>
                                      </p:tavLst>
                                    </p:anim>
                                    <p:anim calcmode="lin" valueType="num">
                                      <p:cBhvr>
                                        <p:cTn id="16" dur="500" fill="hold"/>
                                        <p:tgtEl>
                                          <p:spTgt spid="6"/>
                                        </p:tgtEl>
                                        <p:attrNameLst>
                                          <p:attrName>ppt_h</p:attrName>
                                        </p:attrNameLst>
                                      </p:cBhvr>
                                      <p:tavLst>
                                        <p:tav tm="0">
                                          <p:val>
                                            <p:strVal val="#ppt_h"/>
                                          </p:val>
                                        </p:tav>
                                        <p:tav tm="100000">
                                          <p:val>
                                            <p:strVal val="#ppt_h"/>
                                          </p:val>
                                        </p:tav>
                                      </p:tavLst>
                                    </p:anim>
                                    <p:anim calcmode="lin" valueType="num">
                                      <p:cBhvr>
                                        <p:cTn id="17" dur="500" fill="hold"/>
                                        <p:tgtEl>
                                          <p:spTgt spid="6"/>
                                        </p:tgtEl>
                                        <p:attrNameLst>
                                          <p:attrName>ppt_x</p:attrName>
                                        </p:attrNameLst>
                                      </p:cBhvr>
                                      <p:tavLst>
                                        <p:tav tm="0">
                                          <p:val>
                                            <p:strVal val="#ppt_x-.2"/>
                                          </p:val>
                                        </p:tav>
                                        <p:tav tm="100000">
                                          <p:val>
                                            <p:strVal val="#ppt_x"/>
                                          </p:val>
                                        </p:tav>
                                      </p:tavLst>
                                    </p:anim>
                                    <p:anim calcmode="lin" valueType="num">
                                      <p:cBhvr>
                                        <p:cTn id="18" dur="500" fill="hold"/>
                                        <p:tgtEl>
                                          <p:spTgt spid="6"/>
                                        </p:tgtEl>
                                        <p:attrNameLst>
                                          <p:attrName>ppt_y</p:attrName>
                                        </p:attrNameLst>
                                      </p:cBhvr>
                                      <p:tavLst>
                                        <p:tav tm="0">
                                          <p:val>
                                            <p:strVal val="#ppt_y"/>
                                          </p:val>
                                        </p:tav>
                                        <p:tav tm="100000">
                                          <p:val>
                                            <p:strVal val="#ppt_y"/>
                                          </p:val>
                                        </p:tav>
                                      </p:tavLst>
                                    </p:anim>
                                    <p:animEffect transition="in" filter="fade">
                                      <p:cBhvr>
                                        <p:cTn id="19" dur="500"/>
                                        <p:tgtEl>
                                          <p:spTgt spid="6"/>
                                        </p:tgtEl>
                                      </p:cBhvr>
                                    </p:animEffect>
                                  </p:childTnLst>
                                </p:cTn>
                              </p:par>
                            </p:childTnLst>
                          </p:cTn>
                        </p:par>
                        <p:par>
                          <p:cTn id="20" fill="hold">
                            <p:stCondLst>
                              <p:cond delay="1000"/>
                            </p:stCondLst>
                            <p:childTnLst>
                              <p:par>
                                <p:cTn id="21" presetID="54" presetClass="entr" presetSubtype="0" accel="10000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strVal val="#ppt_w*0.05"/>
                                          </p:val>
                                        </p:tav>
                                        <p:tav tm="100000">
                                          <p:val>
                                            <p:strVal val="#ppt_w"/>
                                          </p:val>
                                        </p:tav>
                                      </p:tavLst>
                                    </p:anim>
                                    <p:anim calcmode="lin" valueType="num">
                                      <p:cBhvr>
                                        <p:cTn id="24" dur="500" fill="hold"/>
                                        <p:tgtEl>
                                          <p:spTgt spid="7"/>
                                        </p:tgtEl>
                                        <p:attrNameLst>
                                          <p:attrName>ppt_h</p:attrName>
                                        </p:attrNameLst>
                                      </p:cBhvr>
                                      <p:tavLst>
                                        <p:tav tm="0">
                                          <p:val>
                                            <p:strVal val="#ppt_h"/>
                                          </p:val>
                                        </p:tav>
                                        <p:tav tm="100000">
                                          <p:val>
                                            <p:strVal val="#ppt_h"/>
                                          </p:val>
                                        </p:tav>
                                      </p:tavLst>
                                    </p:anim>
                                    <p:anim calcmode="lin" valueType="num">
                                      <p:cBhvr>
                                        <p:cTn id="25" dur="500" fill="hold"/>
                                        <p:tgtEl>
                                          <p:spTgt spid="7"/>
                                        </p:tgtEl>
                                        <p:attrNameLst>
                                          <p:attrName>ppt_x</p:attrName>
                                        </p:attrNameLst>
                                      </p:cBhvr>
                                      <p:tavLst>
                                        <p:tav tm="0">
                                          <p:val>
                                            <p:strVal val="#ppt_x-.2"/>
                                          </p:val>
                                        </p:tav>
                                        <p:tav tm="100000">
                                          <p:val>
                                            <p:strVal val="#ppt_x"/>
                                          </p:val>
                                        </p:tav>
                                      </p:tavLst>
                                    </p:anim>
                                    <p:anim calcmode="lin" valueType="num">
                                      <p:cBhvr>
                                        <p:cTn id="26" dur="500" fill="hold"/>
                                        <p:tgtEl>
                                          <p:spTgt spid="7"/>
                                        </p:tgtEl>
                                        <p:attrNameLst>
                                          <p:attrName>ppt_y</p:attrName>
                                        </p:attrNameLst>
                                      </p:cBhvr>
                                      <p:tavLst>
                                        <p:tav tm="0">
                                          <p:val>
                                            <p:strVal val="#ppt_y"/>
                                          </p:val>
                                        </p:tav>
                                        <p:tav tm="100000">
                                          <p:val>
                                            <p:strVal val="#ppt_y"/>
                                          </p:val>
                                        </p:tav>
                                      </p:tavLst>
                                    </p:anim>
                                    <p:animEffect transition="in" filter="fade">
                                      <p:cBhvr>
                                        <p:cTn id="27" dur="500"/>
                                        <p:tgtEl>
                                          <p:spTgt spid="7"/>
                                        </p:tgtEl>
                                      </p:cBhvr>
                                    </p:animEffect>
                                  </p:childTnLst>
                                </p:cTn>
                              </p:par>
                              <p:par>
                                <p:cTn id="28" presetID="54" presetClass="entr" presetSubtype="0" accel="10000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strVal val="#ppt_w*0.05"/>
                                          </p:val>
                                        </p:tav>
                                        <p:tav tm="100000">
                                          <p:val>
                                            <p:strVal val="#ppt_w"/>
                                          </p:val>
                                        </p:tav>
                                      </p:tavLst>
                                    </p:anim>
                                    <p:anim calcmode="lin" valueType="num">
                                      <p:cBhvr>
                                        <p:cTn id="31" dur="500" fill="hold"/>
                                        <p:tgtEl>
                                          <p:spTgt spid="9"/>
                                        </p:tgtEl>
                                        <p:attrNameLst>
                                          <p:attrName>ppt_h</p:attrName>
                                        </p:attrNameLst>
                                      </p:cBhvr>
                                      <p:tavLst>
                                        <p:tav tm="0">
                                          <p:val>
                                            <p:strVal val="#ppt_h"/>
                                          </p:val>
                                        </p:tav>
                                        <p:tav tm="100000">
                                          <p:val>
                                            <p:strVal val="#ppt_h"/>
                                          </p:val>
                                        </p:tav>
                                      </p:tavLst>
                                    </p:anim>
                                    <p:anim calcmode="lin" valueType="num">
                                      <p:cBhvr>
                                        <p:cTn id="32" dur="500" fill="hold"/>
                                        <p:tgtEl>
                                          <p:spTgt spid="9"/>
                                        </p:tgtEl>
                                        <p:attrNameLst>
                                          <p:attrName>ppt_x</p:attrName>
                                        </p:attrNameLst>
                                      </p:cBhvr>
                                      <p:tavLst>
                                        <p:tav tm="0">
                                          <p:val>
                                            <p:strVal val="#ppt_x-.2"/>
                                          </p:val>
                                        </p:tav>
                                        <p:tav tm="100000">
                                          <p:val>
                                            <p:strVal val="#ppt_x"/>
                                          </p:val>
                                        </p:tav>
                                      </p:tavLst>
                                    </p:anim>
                                    <p:anim calcmode="lin" valueType="num">
                                      <p:cBhvr>
                                        <p:cTn id="33" dur="500" fill="hold"/>
                                        <p:tgtEl>
                                          <p:spTgt spid="9"/>
                                        </p:tgtEl>
                                        <p:attrNameLst>
                                          <p:attrName>ppt_y</p:attrName>
                                        </p:attrNameLst>
                                      </p:cBhvr>
                                      <p:tavLst>
                                        <p:tav tm="0">
                                          <p:val>
                                            <p:strVal val="#ppt_y"/>
                                          </p:val>
                                        </p:tav>
                                        <p:tav tm="100000">
                                          <p:val>
                                            <p:strVal val="#ppt_y"/>
                                          </p:val>
                                        </p:tav>
                                      </p:tavLst>
                                    </p:anim>
                                    <p:animEffect transition="in" filter="fade">
                                      <p:cBhvr>
                                        <p:cTn id="34" dur="500"/>
                                        <p:tgtEl>
                                          <p:spTgt spid="9"/>
                                        </p:tgtEl>
                                      </p:cBhvr>
                                    </p:animEffect>
                                  </p:childTnLst>
                                </p:cTn>
                              </p:par>
                              <p:par>
                                <p:cTn id="35" presetID="54" presetClass="entr" presetSubtype="0" accel="10000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strVal val="#ppt_w*0.05"/>
                                          </p:val>
                                        </p:tav>
                                        <p:tav tm="100000">
                                          <p:val>
                                            <p:strVal val="#ppt_w"/>
                                          </p:val>
                                        </p:tav>
                                      </p:tavLst>
                                    </p:anim>
                                    <p:anim calcmode="lin" valueType="num">
                                      <p:cBhvr>
                                        <p:cTn id="38" dur="500" fill="hold"/>
                                        <p:tgtEl>
                                          <p:spTgt spid="12"/>
                                        </p:tgtEl>
                                        <p:attrNameLst>
                                          <p:attrName>ppt_h</p:attrName>
                                        </p:attrNameLst>
                                      </p:cBhvr>
                                      <p:tavLst>
                                        <p:tav tm="0">
                                          <p:val>
                                            <p:strVal val="#ppt_h"/>
                                          </p:val>
                                        </p:tav>
                                        <p:tav tm="100000">
                                          <p:val>
                                            <p:strVal val="#ppt_h"/>
                                          </p:val>
                                        </p:tav>
                                      </p:tavLst>
                                    </p:anim>
                                    <p:anim calcmode="lin" valueType="num">
                                      <p:cBhvr>
                                        <p:cTn id="39" dur="500" fill="hold"/>
                                        <p:tgtEl>
                                          <p:spTgt spid="12"/>
                                        </p:tgtEl>
                                        <p:attrNameLst>
                                          <p:attrName>ppt_x</p:attrName>
                                        </p:attrNameLst>
                                      </p:cBhvr>
                                      <p:tavLst>
                                        <p:tav tm="0">
                                          <p:val>
                                            <p:strVal val="#ppt_x-.2"/>
                                          </p:val>
                                        </p:tav>
                                        <p:tav tm="100000">
                                          <p:val>
                                            <p:strVal val="#ppt_x"/>
                                          </p:val>
                                        </p:tav>
                                      </p:tavLst>
                                    </p:anim>
                                    <p:anim calcmode="lin" valueType="num">
                                      <p:cBhvr>
                                        <p:cTn id="40" dur="500" fill="hold"/>
                                        <p:tgtEl>
                                          <p:spTgt spid="12"/>
                                        </p:tgtEl>
                                        <p:attrNameLst>
                                          <p:attrName>ppt_y</p:attrName>
                                        </p:attrNameLst>
                                      </p:cBhvr>
                                      <p:tavLst>
                                        <p:tav tm="0">
                                          <p:val>
                                            <p:strVal val="#ppt_y"/>
                                          </p:val>
                                        </p:tav>
                                        <p:tav tm="100000">
                                          <p:val>
                                            <p:strVal val="#ppt_y"/>
                                          </p:val>
                                        </p:tav>
                                      </p:tavLst>
                                    </p:anim>
                                    <p:animEffect transition="in" filter="fade">
                                      <p:cBhvr>
                                        <p:cTn id="41" dur="500"/>
                                        <p:tgtEl>
                                          <p:spTgt spid="12"/>
                                        </p:tgtEl>
                                      </p:cBhvr>
                                    </p:animEffect>
                                  </p:childTnLst>
                                </p:cTn>
                              </p:par>
                              <p:par>
                                <p:cTn id="42" presetID="54" presetClass="entr" presetSubtype="0" accel="100000" fill="hold" nodeType="withEffect">
                                  <p:stCondLst>
                                    <p:cond delay="0"/>
                                  </p:stCondLst>
                                  <p:childTnLst>
                                    <p:set>
                                      <p:cBhvr>
                                        <p:cTn id="43" dur="1" fill="hold">
                                          <p:stCondLst>
                                            <p:cond delay="0"/>
                                          </p:stCondLst>
                                        </p:cTn>
                                        <p:tgtEl>
                                          <p:spTgt spid="1026"/>
                                        </p:tgtEl>
                                        <p:attrNameLst>
                                          <p:attrName>style.visibility</p:attrName>
                                        </p:attrNameLst>
                                      </p:cBhvr>
                                      <p:to>
                                        <p:strVal val="visible"/>
                                      </p:to>
                                    </p:set>
                                    <p:anim calcmode="lin" valueType="num">
                                      <p:cBhvr>
                                        <p:cTn id="44" dur="500" fill="hold"/>
                                        <p:tgtEl>
                                          <p:spTgt spid="1026"/>
                                        </p:tgtEl>
                                        <p:attrNameLst>
                                          <p:attrName>ppt_w</p:attrName>
                                        </p:attrNameLst>
                                      </p:cBhvr>
                                      <p:tavLst>
                                        <p:tav tm="0">
                                          <p:val>
                                            <p:strVal val="#ppt_w*0.05"/>
                                          </p:val>
                                        </p:tav>
                                        <p:tav tm="100000">
                                          <p:val>
                                            <p:strVal val="#ppt_w"/>
                                          </p:val>
                                        </p:tav>
                                      </p:tavLst>
                                    </p:anim>
                                    <p:anim calcmode="lin" valueType="num">
                                      <p:cBhvr>
                                        <p:cTn id="45" dur="500" fill="hold"/>
                                        <p:tgtEl>
                                          <p:spTgt spid="1026"/>
                                        </p:tgtEl>
                                        <p:attrNameLst>
                                          <p:attrName>ppt_h</p:attrName>
                                        </p:attrNameLst>
                                      </p:cBhvr>
                                      <p:tavLst>
                                        <p:tav tm="0">
                                          <p:val>
                                            <p:strVal val="#ppt_h"/>
                                          </p:val>
                                        </p:tav>
                                        <p:tav tm="100000">
                                          <p:val>
                                            <p:strVal val="#ppt_h"/>
                                          </p:val>
                                        </p:tav>
                                      </p:tavLst>
                                    </p:anim>
                                    <p:anim calcmode="lin" valueType="num">
                                      <p:cBhvr>
                                        <p:cTn id="46" dur="500" fill="hold"/>
                                        <p:tgtEl>
                                          <p:spTgt spid="1026"/>
                                        </p:tgtEl>
                                        <p:attrNameLst>
                                          <p:attrName>ppt_x</p:attrName>
                                        </p:attrNameLst>
                                      </p:cBhvr>
                                      <p:tavLst>
                                        <p:tav tm="0">
                                          <p:val>
                                            <p:strVal val="#ppt_x-.2"/>
                                          </p:val>
                                        </p:tav>
                                        <p:tav tm="100000">
                                          <p:val>
                                            <p:strVal val="#ppt_x"/>
                                          </p:val>
                                        </p:tav>
                                      </p:tavLst>
                                    </p:anim>
                                    <p:anim calcmode="lin" valueType="num">
                                      <p:cBhvr>
                                        <p:cTn id="47" dur="500" fill="hold"/>
                                        <p:tgtEl>
                                          <p:spTgt spid="1026"/>
                                        </p:tgtEl>
                                        <p:attrNameLst>
                                          <p:attrName>ppt_y</p:attrName>
                                        </p:attrNameLst>
                                      </p:cBhvr>
                                      <p:tavLst>
                                        <p:tav tm="0">
                                          <p:val>
                                            <p:strVal val="#ppt_y"/>
                                          </p:val>
                                        </p:tav>
                                        <p:tav tm="100000">
                                          <p:val>
                                            <p:strVal val="#ppt_y"/>
                                          </p:val>
                                        </p:tav>
                                      </p:tavLst>
                                    </p:anim>
                                    <p:animEffect transition="in" filter="fade">
                                      <p:cBhvr>
                                        <p:cTn id="48" dur="500"/>
                                        <p:tgtEl>
                                          <p:spTgt spid="1026"/>
                                        </p:tgtEl>
                                      </p:cBhvr>
                                    </p:animEffect>
                                  </p:childTnLst>
                                </p:cTn>
                              </p:par>
                              <p:par>
                                <p:cTn id="49" presetID="54" presetClass="entr" presetSubtype="0" accel="100000" fill="hold" nodeType="with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strVal val="#ppt_w*0.05"/>
                                          </p:val>
                                        </p:tav>
                                        <p:tav tm="100000">
                                          <p:val>
                                            <p:strVal val="#ppt_w"/>
                                          </p:val>
                                        </p:tav>
                                      </p:tavLst>
                                    </p:anim>
                                    <p:anim calcmode="lin" valueType="num">
                                      <p:cBhvr>
                                        <p:cTn id="52" dur="500" fill="hold"/>
                                        <p:tgtEl>
                                          <p:spTgt spid="10"/>
                                        </p:tgtEl>
                                        <p:attrNameLst>
                                          <p:attrName>ppt_h</p:attrName>
                                        </p:attrNameLst>
                                      </p:cBhvr>
                                      <p:tavLst>
                                        <p:tav tm="0">
                                          <p:val>
                                            <p:strVal val="#ppt_h"/>
                                          </p:val>
                                        </p:tav>
                                        <p:tav tm="100000">
                                          <p:val>
                                            <p:strVal val="#ppt_h"/>
                                          </p:val>
                                        </p:tav>
                                      </p:tavLst>
                                    </p:anim>
                                    <p:anim calcmode="lin" valueType="num">
                                      <p:cBhvr>
                                        <p:cTn id="53" dur="500" fill="hold"/>
                                        <p:tgtEl>
                                          <p:spTgt spid="10"/>
                                        </p:tgtEl>
                                        <p:attrNameLst>
                                          <p:attrName>ppt_x</p:attrName>
                                        </p:attrNameLst>
                                      </p:cBhvr>
                                      <p:tavLst>
                                        <p:tav tm="0">
                                          <p:val>
                                            <p:strVal val="#ppt_x-.2"/>
                                          </p:val>
                                        </p:tav>
                                        <p:tav tm="100000">
                                          <p:val>
                                            <p:strVal val="#ppt_x"/>
                                          </p:val>
                                        </p:tav>
                                      </p:tavLst>
                                    </p:anim>
                                    <p:anim calcmode="lin" valueType="num">
                                      <p:cBhvr>
                                        <p:cTn id="54" dur="500" fill="hold"/>
                                        <p:tgtEl>
                                          <p:spTgt spid="10"/>
                                        </p:tgtEl>
                                        <p:attrNameLst>
                                          <p:attrName>ppt_y</p:attrName>
                                        </p:attrNameLst>
                                      </p:cBhvr>
                                      <p:tavLst>
                                        <p:tav tm="0">
                                          <p:val>
                                            <p:strVal val="#ppt_y"/>
                                          </p:val>
                                        </p:tav>
                                        <p:tav tm="100000">
                                          <p:val>
                                            <p:strVal val="#ppt_y"/>
                                          </p:val>
                                        </p:tav>
                                      </p:tavLst>
                                    </p:anim>
                                    <p:animEffect transition="in" filter="fade">
                                      <p:cBhvr>
                                        <p:cTn id="55" dur="500"/>
                                        <p:tgtEl>
                                          <p:spTgt spid="10"/>
                                        </p:tgtEl>
                                      </p:cBhvr>
                                    </p:animEffect>
                                  </p:childTnLst>
                                </p:cTn>
                              </p:par>
                              <p:par>
                                <p:cTn id="56" presetID="54" presetClass="entr" presetSubtype="0" accel="100000" fill="hold" nodeType="withEffect">
                                  <p:stCondLst>
                                    <p:cond delay="0"/>
                                  </p:stCondLst>
                                  <p:childTnLst>
                                    <p:set>
                                      <p:cBhvr>
                                        <p:cTn id="57" dur="1" fill="hold">
                                          <p:stCondLst>
                                            <p:cond delay="0"/>
                                          </p:stCondLst>
                                        </p:cTn>
                                        <p:tgtEl>
                                          <p:spTgt spid="8"/>
                                        </p:tgtEl>
                                        <p:attrNameLst>
                                          <p:attrName>style.visibility</p:attrName>
                                        </p:attrNameLst>
                                      </p:cBhvr>
                                      <p:to>
                                        <p:strVal val="visible"/>
                                      </p:to>
                                    </p:set>
                                    <p:anim calcmode="lin" valueType="num">
                                      <p:cBhvr>
                                        <p:cTn id="58" dur="500" fill="hold"/>
                                        <p:tgtEl>
                                          <p:spTgt spid="8"/>
                                        </p:tgtEl>
                                        <p:attrNameLst>
                                          <p:attrName>ppt_w</p:attrName>
                                        </p:attrNameLst>
                                      </p:cBhvr>
                                      <p:tavLst>
                                        <p:tav tm="0">
                                          <p:val>
                                            <p:strVal val="#ppt_w*0.05"/>
                                          </p:val>
                                        </p:tav>
                                        <p:tav tm="100000">
                                          <p:val>
                                            <p:strVal val="#ppt_w"/>
                                          </p:val>
                                        </p:tav>
                                      </p:tavLst>
                                    </p:anim>
                                    <p:anim calcmode="lin" valueType="num">
                                      <p:cBhvr>
                                        <p:cTn id="59" dur="500" fill="hold"/>
                                        <p:tgtEl>
                                          <p:spTgt spid="8"/>
                                        </p:tgtEl>
                                        <p:attrNameLst>
                                          <p:attrName>ppt_h</p:attrName>
                                        </p:attrNameLst>
                                      </p:cBhvr>
                                      <p:tavLst>
                                        <p:tav tm="0">
                                          <p:val>
                                            <p:strVal val="#ppt_h"/>
                                          </p:val>
                                        </p:tav>
                                        <p:tav tm="100000">
                                          <p:val>
                                            <p:strVal val="#ppt_h"/>
                                          </p:val>
                                        </p:tav>
                                      </p:tavLst>
                                    </p:anim>
                                    <p:anim calcmode="lin" valueType="num">
                                      <p:cBhvr>
                                        <p:cTn id="60" dur="500" fill="hold"/>
                                        <p:tgtEl>
                                          <p:spTgt spid="8"/>
                                        </p:tgtEl>
                                        <p:attrNameLst>
                                          <p:attrName>ppt_x</p:attrName>
                                        </p:attrNameLst>
                                      </p:cBhvr>
                                      <p:tavLst>
                                        <p:tav tm="0">
                                          <p:val>
                                            <p:strVal val="#ppt_x-.2"/>
                                          </p:val>
                                        </p:tav>
                                        <p:tav tm="100000">
                                          <p:val>
                                            <p:strVal val="#ppt_x"/>
                                          </p:val>
                                        </p:tav>
                                      </p:tavLst>
                                    </p:anim>
                                    <p:anim calcmode="lin" valueType="num">
                                      <p:cBhvr>
                                        <p:cTn id="61" dur="500" fill="hold"/>
                                        <p:tgtEl>
                                          <p:spTgt spid="8"/>
                                        </p:tgtEl>
                                        <p:attrNameLst>
                                          <p:attrName>ppt_y</p:attrName>
                                        </p:attrNameLst>
                                      </p:cBhvr>
                                      <p:tavLst>
                                        <p:tav tm="0">
                                          <p:val>
                                            <p:strVal val="#ppt_y"/>
                                          </p:val>
                                        </p:tav>
                                        <p:tav tm="100000">
                                          <p:val>
                                            <p:strVal val="#ppt_y"/>
                                          </p:val>
                                        </p:tav>
                                      </p:tavLst>
                                    </p:anim>
                                    <p:animEffect transition="in" filter="fade">
                                      <p:cBhvr>
                                        <p:cTn id="6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6" grpId="0"/>
      <p:bldP spid="7" grpId="0" animBg="1"/>
      <p:bldP spid="9"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descr="Image1.png"/>
          <p:cNvPicPr>
            <a:picLocks noChangeAspect="1"/>
          </p:cNvPicPr>
          <p:nvPr/>
        </p:nvPicPr>
        <p:blipFill>
          <a:blip r:embed="rId2"/>
          <a:stretch>
            <a:fillRect/>
          </a:stretch>
        </p:blipFill>
        <p:spPr>
          <a:xfrm>
            <a:off x="0" y="-24"/>
            <a:ext cx="9143999" cy="6858000"/>
          </a:xfrm>
          <a:prstGeom prst="rect">
            <a:avLst/>
          </a:prstGeom>
        </p:spPr>
      </p:pic>
      <p:graphicFrame>
        <p:nvGraphicFramePr>
          <p:cNvPr id="4" name="Diagramme 3"/>
          <p:cNvGraphicFramePr/>
          <p:nvPr/>
        </p:nvGraphicFramePr>
        <p:xfrm>
          <a:off x="0" y="283814"/>
          <a:ext cx="7358082" cy="60741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Flèche droite à entaille 5"/>
          <p:cNvSpPr/>
          <p:nvPr/>
        </p:nvSpPr>
        <p:spPr>
          <a:xfrm rot="18757022">
            <a:off x="5988968" y="2168291"/>
            <a:ext cx="1071570" cy="35719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 name="Flèche droite à entaille 6"/>
          <p:cNvSpPr/>
          <p:nvPr/>
        </p:nvSpPr>
        <p:spPr>
          <a:xfrm>
            <a:off x="6357950" y="2928934"/>
            <a:ext cx="1071570" cy="35719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8" name="Flèche droite à entaille 7"/>
          <p:cNvSpPr/>
          <p:nvPr/>
        </p:nvSpPr>
        <p:spPr>
          <a:xfrm rot="2340893">
            <a:off x="6136577" y="3655021"/>
            <a:ext cx="1071570" cy="35719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9" name="ZoneTexte 8"/>
          <p:cNvSpPr txBox="1"/>
          <p:nvPr/>
        </p:nvSpPr>
        <p:spPr>
          <a:xfrm>
            <a:off x="7000892" y="1702346"/>
            <a:ext cx="2357454" cy="369332"/>
          </a:xfrm>
          <a:prstGeom prst="rect">
            <a:avLst/>
          </a:prstGeom>
          <a:noFill/>
        </p:spPr>
        <p:txBody>
          <a:bodyPr wrap="square" rtlCol="0">
            <a:spAutoFit/>
          </a:bodyPr>
          <a:lstStyle/>
          <a:p>
            <a:r>
              <a:rPr lang="fr-FR" dirty="0" smtClean="0">
                <a:solidFill>
                  <a:schemeClr val="bg1"/>
                </a:solidFill>
              </a:rPr>
              <a:t>Conservation</a:t>
            </a:r>
            <a:endParaRPr lang="fr-FR" dirty="0">
              <a:solidFill>
                <a:schemeClr val="bg1"/>
              </a:solidFill>
            </a:endParaRPr>
          </a:p>
        </p:txBody>
      </p:sp>
      <p:sp>
        <p:nvSpPr>
          <p:cNvPr id="10" name="ZoneTexte 9"/>
          <p:cNvSpPr txBox="1"/>
          <p:nvPr/>
        </p:nvSpPr>
        <p:spPr>
          <a:xfrm>
            <a:off x="7500958" y="2916792"/>
            <a:ext cx="1928826" cy="369332"/>
          </a:xfrm>
          <a:prstGeom prst="rect">
            <a:avLst/>
          </a:prstGeom>
          <a:noFill/>
        </p:spPr>
        <p:txBody>
          <a:bodyPr wrap="square" rtlCol="0">
            <a:spAutoFit/>
          </a:bodyPr>
          <a:lstStyle/>
          <a:p>
            <a:r>
              <a:rPr lang="fr-FR" dirty="0" smtClean="0">
                <a:solidFill>
                  <a:schemeClr val="bg1"/>
                </a:solidFill>
              </a:rPr>
              <a:t>Sauvegarde</a:t>
            </a:r>
            <a:endParaRPr lang="fr-FR" dirty="0">
              <a:solidFill>
                <a:schemeClr val="bg1"/>
              </a:solidFill>
            </a:endParaRPr>
          </a:p>
        </p:txBody>
      </p:sp>
      <p:sp>
        <p:nvSpPr>
          <p:cNvPr id="11" name="ZoneTexte 10"/>
          <p:cNvSpPr txBox="1"/>
          <p:nvPr/>
        </p:nvSpPr>
        <p:spPr>
          <a:xfrm>
            <a:off x="7072330" y="4202676"/>
            <a:ext cx="1714512" cy="369332"/>
          </a:xfrm>
          <a:prstGeom prst="rect">
            <a:avLst/>
          </a:prstGeom>
          <a:noFill/>
        </p:spPr>
        <p:txBody>
          <a:bodyPr wrap="square" rtlCol="0">
            <a:spAutoFit/>
          </a:bodyPr>
          <a:lstStyle/>
          <a:p>
            <a:r>
              <a:rPr lang="fr-FR" dirty="0" smtClean="0">
                <a:solidFill>
                  <a:schemeClr val="bg1"/>
                </a:solidFill>
              </a:rPr>
              <a:t>Préservation</a:t>
            </a:r>
            <a:endParaRPr lang="fr-FR" dirty="0">
              <a:solidFill>
                <a:schemeClr val="bg1"/>
              </a:solidFill>
            </a:endParaRPr>
          </a:p>
        </p:txBody>
      </p:sp>
      <p:sp>
        <p:nvSpPr>
          <p:cNvPr id="12" name="Flèche droite à entaille 11"/>
          <p:cNvSpPr/>
          <p:nvPr/>
        </p:nvSpPr>
        <p:spPr>
          <a:xfrm rot="1594141">
            <a:off x="5300334" y="5406100"/>
            <a:ext cx="1258499" cy="35719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3" name="Flèche droite à entaille 12"/>
          <p:cNvSpPr/>
          <p:nvPr/>
        </p:nvSpPr>
        <p:spPr>
          <a:xfrm rot="8205697">
            <a:off x="2755077" y="5624759"/>
            <a:ext cx="1129453" cy="357190"/>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4" name="ZoneTexte 13"/>
          <p:cNvSpPr txBox="1"/>
          <p:nvPr/>
        </p:nvSpPr>
        <p:spPr>
          <a:xfrm>
            <a:off x="2214546" y="6274378"/>
            <a:ext cx="2000264" cy="369332"/>
          </a:xfrm>
          <a:prstGeom prst="rect">
            <a:avLst/>
          </a:prstGeom>
          <a:noFill/>
        </p:spPr>
        <p:txBody>
          <a:bodyPr wrap="square" rtlCol="0">
            <a:spAutoFit/>
          </a:bodyPr>
          <a:lstStyle/>
          <a:p>
            <a:r>
              <a:rPr lang="fr-FR" b="1" dirty="0" smtClean="0">
                <a:solidFill>
                  <a:srgbClr val="FF0000"/>
                </a:solidFill>
              </a:rPr>
              <a:t>Reconstruction</a:t>
            </a:r>
            <a:endParaRPr lang="fr-FR" b="1" dirty="0">
              <a:solidFill>
                <a:srgbClr val="FF0000"/>
              </a:solidFill>
            </a:endParaRPr>
          </a:p>
        </p:txBody>
      </p:sp>
      <p:sp>
        <p:nvSpPr>
          <p:cNvPr id="15" name="ZoneTexte 14"/>
          <p:cNvSpPr txBox="1"/>
          <p:nvPr/>
        </p:nvSpPr>
        <p:spPr>
          <a:xfrm>
            <a:off x="6786578" y="6072206"/>
            <a:ext cx="1785950" cy="369332"/>
          </a:xfrm>
          <a:prstGeom prst="rect">
            <a:avLst/>
          </a:prstGeom>
          <a:noFill/>
        </p:spPr>
        <p:txBody>
          <a:bodyPr wrap="square" rtlCol="0">
            <a:spAutoFit/>
          </a:bodyPr>
          <a:lstStyle/>
          <a:p>
            <a:r>
              <a:rPr lang="fr-FR" b="1" dirty="0" smtClean="0">
                <a:solidFill>
                  <a:srgbClr val="FF0000"/>
                </a:solidFill>
              </a:rPr>
              <a:t>Réanimation</a:t>
            </a:r>
            <a:endParaRPr lang="fr-FR"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70" decel="100000"/>
                                        <p:tgtEl>
                                          <p:spTgt spid="6"/>
                                        </p:tgtEl>
                                      </p:cBhvr>
                                    </p:animEffect>
                                    <p:animScale>
                                      <p:cBhvr>
                                        <p:cTn id="8" dur="770" decel="100000"/>
                                        <p:tgtEl>
                                          <p:spTgt spid="6"/>
                                        </p:tgtEl>
                                      </p:cBhvr>
                                      <p:from x="10000" y="10000"/>
                                      <p:to x="200000" y="450000"/>
                                    </p:animScale>
                                    <p:animScale>
                                      <p:cBhvr>
                                        <p:cTn id="9" dur="1230" accel="100000" fill="hold">
                                          <p:stCondLst>
                                            <p:cond delay="770"/>
                                          </p:stCondLst>
                                        </p:cTn>
                                        <p:tgtEl>
                                          <p:spTgt spid="6"/>
                                        </p:tgtEl>
                                      </p:cBhvr>
                                      <p:from x="200000" y="450000"/>
                                      <p:to x="100000" y="100000"/>
                                    </p:animScale>
                                    <p:set>
                                      <p:cBhvr>
                                        <p:cTn id="10" dur="770" fill="hold"/>
                                        <p:tgtEl>
                                          <p:spTgt spid="6"/>
                                        </p:tgtEl>
                                        <p:attrNameLst>
                                          <p:attrName>ppt_x</p:attrName>
                                        </p:attrNameLst>
                                      </p:cBhvr>
                                      <p:to>
                                        <p:strVal val="(0.5)"/>
                                      </p:to>
                                    </p:set>
                                    <p:anim from="(0.5)" to="(#ppt_x)" calcmode="lin" valueType="num">
                                      <p:cBhvr>
                                        <p:cTn id="11" dur="1230" accel="100000" fill="hold">
                                          <p:stCondLst>
                                            <p:cond delay="770"/>
                                          </p:stCondLst>
                                        </p:cTn>
                                        <p:tgtEl>
                                          <p:spTgt spid="6"/>
                                        </p:tgtEl>
                                        <p:attrNameLst>
                                          <p:attrName>ppt_x</p:attrName>
                                        </p:attrNameLst>
                                      </p:cBhvr>
                                    </p:anim>
                                    <p:set>
                                      <p:cBhvr>
                                        <p:cTn id="12" dur="770" fill="hold"/>
                                        <p:tgtEl>
                                          <p:spTgt spid="6"/>
                                        </p:tgtEl>
                                        <p:attrNameLst>
                                          <p:attrName>ppt_y</p:attrName>
                                        </p:attrNameLst>
                                      </p:cBhvr>
                                      <p:to>
                                        <p:strVal val="(#ppt_y+0.4)"/>
                                      </p:to>
                                    </p:set>
                                    <p:anim from="(#ppt_y+0.4)" to="(#ppt_y)" calcmode="lin" valueType="num">
                                      <p:cBhvr>
                                        <p:cTn id="13" dur="1230" accel="100000" fill="hold">
                                          <p:stCondLst>
                                            <p:cond delay="770"/>
                                          </p:stCondLst>
                                        </p:cTn>
                                        <p:tgtEl>
                                          <p:spTgt spid="6"/>
                                        </p:tgtEl>
                                        <p:attrNameLst>
                                          <p:attrName>ppt_y</p:attrName>
                                        </p:attrNameLst>
                                      </p:cBhvr>
                                    </p:anim>
                                  </p:childTnLst>
                                </p:cTn>
                              </p:par>
                              <p:par>
                                <p:cTn id="14" presetID="51"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770" decel="100000"/>
                                        <p:tgtEl>
                                          <p:spTgt spid="7"/>
                                        </p:tgtEl>
                                      </p:cBhvr>
                                    </p:animEffect>
                                    <p:animScale>
                                      <p:cBhvr>
                                        <p:cTn id="17" dur="770" decel="100000"/>
                                        <p:tgtEl>
                                          <p:spTgt spid="7"/>
                                        </p:tgtEl>
                                      </p:cBhvr>
                                      <p:from x="10000" y="10000"/>
                                      <p:to x="200000" y="450000"/>
                                    </p:animScale>
                                    <p:animScale>
                                      <p:cBhvr>
                                        <p:cTn id="18" dur="1230" accel="100000" fill="hold">
                                          <p:stCondLst>
                                            <p:cond delay="770"/>
                                          </p:stCondLst>
                                        </p:cTn>
                                        <p:tgtEl>
                                          <p:spTgt spid="7"/>
                                        </p:tgtEl>
                                      </p:cBhvr>
                                      <p:from x="200000" y="450000"/>
                                      <p:to x="100000" y="100000"/>
                                    </p:animScale>
                                    <p:set>
                                      <p:cBhvr>
                                        <p:cTn id="19" dur="770" fill="hold"/>
                                        <p:tgtEl>
                                          <p:spTgt spid="7"/>
                                        </p:tgtEl>
                                        <p:attrNameLst>
                                          <p:attrName>ppt_x</p:attrName>
                                        </p:attrNameLst>
                                      </p:cBhvr>
                                      <p:to>
                                        <p:strVal val="(0.5)"/>
                                      </p:to>
                                    </p:set>
                                    <p:anim from="(0.5)" to="(#ppt_x)" calcmode="lin" valueType="num">
                                      <p:cBhvr>
                                        <p:cTn id="20" dur="1230" accel="100000" fill="hold">
                                          <p:stCondLst>
                                            <p:cond delay="770"/>
                                          </p:stCondLst>
                                        </p:cTn>
                                        <p:tgtEl>
                                          <p:spTgt spid="7"/>
                                        </p:tgtEl>
                                        <p:attrNameLst>
                                          <p:attrName>ppt_x</p:attrName>
                                        </p:attrNameLst>
                                      </p:cBhvr>
                                    </p:anim>
                                    <p:set>
                                      <p:cBhvr>
                                        <p:cTn id="21" dur="770" fill="hold"/>
                                        <p:tgtEl>
                                          <p:spTgt spid="7"/>
                                        </p:tgtEl>
                                        <p:attrNameLst>
                                          <p:attrName>ppt_y</p:attrName>
                                        </p:attrNameLst>
                                      </p:cBhvr>
                                      <p:to>
                                        <p:strVal val="(#ppt_y+0.4)"/>
                                      </p:to>
                                    </p:set>
                                    <p:anim from="(#ppt_y+0.4)" to="(#ppt_y)" calcmode="lin" valueType="num">
                                      <p:cBhvr>
                                        <p:cTn id="22" dur="1230" accel="100000" fill="hold">
                                          <p:stCondLst>
                                            <p:cond delay="770"/>
                                          </p:stCondLst>
                                        </p:cTn>
                                        <p:tgtEl>
                                          <p:spTgt spid="7"/>
                                        </p:tgtEl>
                                        <p:attrNameLst>
                                          <p:attrName>ppt_y</p:attrName>
                                        </p:attrNameLst>
                                      </p:cBhvr>
                                    </p:anim>
                                  </p:childTnLst>
                                </p:cTn>
                              </p:par>
                              <p:par>
                                <p:cTn id="23" presetID="51" presetClass="entr" presetSubtype="0" fill="hold" grpId="1"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770" decel="100000"/>
                                        <p:tgtEl>
                                          <p:spTgt spid="4"/>
                                        </p:tgtEl>
                                      </p:cBhvr>
                                    </p:animEffect>
                                    <p:animScale>
                                      <p:cBhvr>
                                        <p:cTn id="26" dur="770" decel="100000"/>
                                        <p:tgtEl>
                                          <p:spTgt spid="4"/>
                                        </p:tgtEl>
                                      </p:cBhvr>
                                      <p:from x="10000" y="10000"/>
                                      <p:to x="200000" y="450000"/>
                                    </p:animScale>
                                    <p:animScale>
                                      <p:cBhvr>
                                        <p:cTn id="27" dur="1230" accel="100000" fill="hold">
                                          <p:stCondLst>
                                            <p:cond delay="770"/>
                                          </p:stCondLst>
                                        </p:cTn>
                                        <p:tgtEl>
                                          <p:spTgt spid="4"/>
                                        </p:tgtEl>
                                      </p:cBhvr>
                                      <p:from x="200000" y="450000"/>
                                      <p:to x="100000" y="100000"/>
                                    </p:animScale>
                                    <p:set>
                                      <p:cBhvr>
                                        <p:cTn id="28" dur="770" fill="hold"/>
                                        <p:tgtEl>
                                          <p:spTgt spid="4"/>
                                        </p:tgtEl>
                                        <p:attrNameLst>
                                          <p:attrName>ppt_x</p:attrName>
                                        </p:attrNameLst>
                                      </p:cBhvr>
                                      <p:to>
                                        <p:strVal val="(0.5)"/>
                                      </p:to>
                                    </p:set>
                                    <p:anim from="(0.5)" to="(#ppt_x)" calcmode="lin" valueType="num">
                                      <p:cBhvr>
                                        <p:cTn id="29" dur="1230" accel="100000" fill="hold">
                                          <p:stCondLst>
                                            <p:cond delay="770"/>
                                          </p:stCondLst>
                                        </p:cTn>
                                        <p:tgtEl>
                                          <p:spTgt spid="4"/>
                                        </p:tgtEl>
                                        <p:attrNameLst>
                                          <p:attrName>ppt_x</p:attrName>
                                        </p:attrNameLst>
                                      </p:cBhvr>
                                    </p:anim>
                                    <p:set>
                                      <p:cBhvr>
                                        <p:cTn id="30" dur="770" fill="hold"/>
                                        <p:tgtEl>
                                          <p:spTgt spid="4"/>
                                        </p:tgtEl>
                                        <p:attrNameLst>
                                          <p:attrName>ppt_y</p:attrName>
                                        </p:attrNameLst>
                                      </p:cBhvr>
                                      <p:to>
                                        <p:strVal val="(#ppt_y+0.4)"/>
                                      </p:to>
                                    </p:set>
                                    <p:anim from="(#ppt_y+0.4)" to="(#ppt_y)" calcmode="lin" valueType="num">
                                      <p:cBhvr>
                                        <p:cTn id="31" dur="1230" accel="100000" fill="hold">
                                          <p:stCondLst>
                                            <p:cond delay="770"/>
                                          </p:stCondLst>
                                        </p:cTn>
                                        <p:tgtEl>
                                          <p:spTgt spid="4"/>
                                        </p:tgtEl>
                                        <p:attrNameLst>
                                          <p:attrName>ppt_y</p:attrName>
                                        </p:attrNameLst>
                                      </p:cBhvr>
                                    </p:anim>
                                  </p:childTnLst>
                                </p:cTn>
                              </p:par>
                              <p:par>
                                <p:cTn id="32" presetID="51"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770" decel="100000"/>
                                        <p:tgtEl>
                                          <p:spTgt spid="8"/>
                                        </p:tgtEl>
                                      </p:cBhvr>
                                    </p:animEffect>
                                    <p:animScale>
                                      <p:cBhvr>
                                        <p:cTn id="35" dur="770" decel="100000"/>
                                        <p:tgtEl>
                                          <p:spTgt spid="8"/>
                                        </p:tgtEl>
                                      </p:cBhvr>
                                      <p:from x="10000" y="10000"/>
                                      <p:to x="200000" y="450000"/>
                                    </p:animScale>
                                    <p:animScale>
                                      <p:cBhvr>
                                        <p:cTn id="36" dur="1230" accel="100000" fill="hold">
                                          <p:stCondLst>
                                            <p:cond delay="770"/>
                                          </p:stCondLst>
                                        </p:cTn>
                                        <p:tgtEl>
                                          <p:spTgt spid="8"/>
                                        </p:tgtEl>
                                      </p:cBhvr>
                                      <p:from x="200000" y="450000"/>
                                      <p:to x="100000" y="100000"/>
                                    </p:animScale>
                                    <p:set>
                                      <p:cBhvr>
                                        <p:cTn id="37" dur="770" fill="hold"/>
                                        <p:tgtEl>
                                          <p:spTgt spid="8"/>
                                        </p:tgtEl>
                                        <p:attrNameLst>
                                          <p:attrName>ppt_x</p:attrName>
                                        </p:attrNameLst>
                                      </p:cBhvr>
                                      <p:to>
                                        <p:strVal val="(0.5)"/>
                                      </p:to>
                                    </p:set>
                                    <p:anim from="(0.5)" to="(#ppt_x)" calcmode="lin" valueType="num">
                                      <p:cBhvr>
                                        <p:cTn id="38" dur="1230" accel="100000" fill="hold">
                                          <p:stCondLst>
                                            <p:cond delay="770"/>
                                          </p:stCondLst>
                                        </p:cTn>
                                        <p:tgtEl>
                                          <p:spTgt spid="8"/>
                                        </p:tgtEl>
                                        <p:attrNameLst>
                                          <p:attrName>ppt_x</p:attrName>
                                        </p:attrNameLst>
                                      </p:cBhvr>
                                    </p:anim>
                                    <p:set>
                                      <p:cBhvr>
                                        <p:cTn id="39" dur="770" fill="hold"/>
                                        <p:tgtEl>
                                          <p:spTgt spid="8"/>
                                        </p:tgtEl>
                                        <p:attrNameLst>
                                          <p:attrName>ppt_y</p:attrName>
                                        </p:attrNameLst>
                                      </p:cBhvr>
                                      <p:to>
                                        <p:strVal val="(#ppt_y+0.4)"/>
                                      </p:to>
                                    </p:set>
                                    <p:anim from="(#ppt_y+0.4)" to="(#ppt_y)" calcmode="lin" valueType="num">
                                      <p:cBhvr>
                                        <p:cTn id="40" dur="1230" accel="100000" fill="hold">
                                          <p:stCondLst>
                                            <p:cond delay="770"/>
                                          </p:stCondLst>
                                        </p:cTn>
                                        <p:tgtEl>
                                          <p:spTgt spid="8"/>
                                        </p:tgtEl>
                                        <p:attrNameLst>
                                          <p:attrName>ppt_y</p:attrName>
                                        </p:attrNameLst>
                                      </p:cBhvr>
                                    </p:anim>
                                  </p:childTnLst>
                                </p:cTn>
                              </p:par>
                              <p:par>
                                <p:cTn id="41" presetID="51" presetClass="entr" presetSubtype="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770" decel="100000"/>
                                        <p:tgtEl>
                                          <p:spTgt spid="12"/>
                                        </p:tgtEl>
                                      </p:cBhvr>
                                    </p:animEffect>
                                    <p:animScale>
                                      <p:cBhvr>
                                        <p:cTn id="44" dur="770" decel="100000"/>
                                        <p:tgtEl>
                                          <p:spTgt spid="12"/>
                                        </p:tgtEl>
                                      </p:cBhvr>
                                      <p:from x="10000" y="10000"/>
                                      <p:to x="200000" y="450000"/>
                                    </p:animScale>
                                    <p:animScale>
                                      <p:cBhvr>
                                        <p:cTn id="45" dur="1230" accel="100000" fill="hold">
                                          <p:stCondLst>
                                            <p:cond delay="770"/>
                                          </p:stCondLst>
                                        </p:cTn>
                                        <p:tgtEl>
                                          <p:spTgt spid="12"/>
                                        </p:tgtEl>
                                      </p:cBhvr>
                                      <p:from x="200000" y="450000"/>
                                      <p:to x="100000" y="100000"/>
                                    </p:animScale>
                                    <p:set>
                                      <p:cBhvr>
                                        <p:cTn id="46" dur="770" fill="hold"/>
                                        <p:tgtEl>
                                          <p:spTgt spid="12"/>
                                        </p:tgtEl>
                                        <p:attrNameLst>
                                          <p:attrName>ppt_x</p:attrName>
                                        </p:attrNameLst>
                                      </p:cBhvr>
                                      <p:to>
                                        <p:strVal val="(0.5)"/>
                                      </p:to>
                                    </p:set>
                                    <p:anim from="(0.5)" to="(#ppt_x)" calcmode="lin" valueType="num">
                                      <p:cBhvr>
                                        <p:cTn id="47" dur="1230" accel="100000" fill="hold">
                                          <p:stCondLst>
                                            <p:cond delay="770"/>
                                          </p:stCondLst>
                                        </p:cTn>
                                        <p:tgtEl>
                                          <p:spTgt spid="12"/>
                                        </p:tgtEl>
                                        <p:attrNameLst>
                                          <p:attrName>ppt_x</p:attrName>
                                        </p:attrNameLst>
                                      </p:cBhvr>
                                    </p:anim>
                                    <p:set>
                                      <p:cBhvr>
                                        <p:cTn id="48" dur="770" fill="hold"/>
                                        <p:tgtEl>
                                          <p:spTgt spid="12"/>
                                        </p:tgtEl>
                                        <p:attrNameLst>
                                          <p:attrName>ppt_y</p:attrName>
                                        </p:attrNameLst>
                                      </p:cBhvr>
                                      <p:to>
                                        <p:strVal val="(#ppt_y+0.4)"/>
                                      </p:to>
                                    </p:set>
                                    <p:anim from="(#ppt_y+0.4)" to="(#ppt_y)" calcmode="lin" valueType="num">
                                      <p:cBhvr>
                                        <p:cTn id="49" dur="1230" accel="100000" fill="hold">
                                          <p:stCondLst>
                                            <p:cond delay="770"/>
                                          </p:stCondLst>
                                        </p:cTn>
                                        <p:tgtEl>
                                          <p:spTgt spid="12"/>
                                        </p:tgtEl>
                                        <p:attrNameLst>
                                          <p:attrName>ppt_y</p:attrName>
                                        </p:attrNameLst>
                                      </p:cBhvr>
                                    </p:anim>
                                  </p:childTnLst>
                                </p:cTn>
                              </p:par>
                              <p:par>
                                <p:cTn id="50" presetID="51" presetClass="entr" presetSubtype="0"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770" decel="100000"/>
                                        <p:tgtEl>
                                          <p:spTgt spid="13"/>
                                        </p:tgtEl>
                                      </p:cBhvr>
                                    </p:animEffect>
                                    <p:animScale>
                                      <p:cBhvr>
                                        <p:cTn id="53" dur="770" decel="100000"/>
                                        <p:tgtEl>
                                          <p:spTgt spid="13"/>
                                        </p:tgtEl>
                                      </p:cBhvr>
                                      <p:from x="10000" y="10000"/>
                                      <p:to x="200000" y="450000"/>
                                    </p:animScale>
                                    <p:animScale>
                                      <p:cBhvr>
                                        <p:cTn id="54" dur="1230" accel="100000" fill="hold">
                                          <p:stCondLst>
                                            <p:cond delay="770"/>
                                          </p:stCondLst>
                                        </p:cTn>
                                        <p:tgtEl>
                                          <p:spTgt spid="13"/>
                                        </p:tgtEl>
                                      </p:cBhvr>
                                      <p:from x="200000" y="450000"/>
                                      <p:to x="100000" y="100000"/>
                                    </p:animScale>
                                    <p:set>
                                      <p:cBhvr>
                                        <p:cTn id="55" dur="770" fill="hold"/>
                                        <p:tgtEl>
                                          <p:spTgt spid="13"/>
                                        </p:tgtEl>
                                        <p:attrNameLst>
                                          <p:attrName>ppt_x</p:attrName>
                                        </p:attrNameLst>
                                      </p:cBhvr>
                                      <p:to>
                                        <p:strVal val="(0.5)"/>
                                      </p:to>
                                    </p:set>
                                    <p:anim from="(0.5)" to="(#ppt_x)" calcmode="lin" valueType="num">
                                      <p:cBhvr>
                                        <p:cTn id="56" dur="1230" accel="100000" fill="hold">
                                          <p:stCondLst>
                                            <p:cond delay="770"/>
                                          </p:stCondLst>
                                        </p:cTn>
                                        <p:tgtEl>
                                          <p:spTgt spid="13"/>
                                        </p:tgtEl>
                                        <p:attrNameLst>
                                          <p:attrName>ppt_x</p:attrName>
                                        </p:attrNameLst>
                                      </p:cBhvr>
                                    </p:anim>
                                    <p:set>
                                      <p:cBhvr>
                                        <p:cTn id="57" dur="770" fill="hold"/>
                                        <p:tgtEl>
                                          <p:spTgt spid="13"/>
                                        </p:tgtEl>
                                        <p:attrNameLst>
                                          <p:attrName>ppt_y</p:attrName>
                                        </p:attrNameLst>
                                      </p:cBhvr>
                                      <p:to>
                                        <p:strVal val="(#ppt_y+0.4)"/>
                                      </p:to>
                                    </p:set>
                                    <p:anim from="(#ppt_y+0.4)" to="(#ppt_y)" calcmode="lin" valueType="num">
                                      <p:cBhvr>
                                        <p:cTn id="58" dur="1230" accel="100000" fill="hold">
                                          <p:stCondLst>
                                            <p:cond delay="770"/>
                                          </p:stCondLst>
                                        </p:cTn>
                                        <p:tgtEl>
                                          <p:spTgt spid="13"/>
                                        </p:tgtEl>
                                        <p:attrNameLst>
                                          <p:attrName>ppt_y</p:attrName>
                                        </p:attrNameLst>
                                      </p:cBhvr>
                                    </p:anim>
                                  </p:childTnLst>
                                </p:cTn>
                              </p:par>
                              <p:par>
                                <p:cTn id="59" presetID="51" presetClass="entr" presetSubtype="0" fill="hold" grpId="0" nodeType="with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770" decel="100000"/>
                                        <p:tgtEl>
                                          <p:spTgt spid="15"/>
                                        </p:tgtEl>
                                      </p:cBhvr>
                                    </p:animEffect>
                                    <p:animScale>
                                      <p:cBhvr>
                                        <p:cTn id="62" dur="770" decel="100000"/>
                                        <p:tgtEl>
                                          <p:spTgt spid="15"/>
                                        </p:tgtEl>
                                      </p:cBhvr>
                                      <p:from x="10000" y="10000"/>
                                      <p:to x="200000" y="450000"/>
                                    </p:animScale>
                                    <p:animScale>
                                      <p:cBhvr>
                                        <p:cTn id="63" dur="1230" accel="100000" fill="hold">
                                          <p:stCondLst>
                                            <p:cond delay="770"/>
                                          </p:stCondLst>
                                        </p:cTn>
                                        <p:tgtEl>
                                          <p:spTgt spid="15"/>
                                        </p:tgtEl>
                                      </p:cBhvr>
                                      <p:from x="200000" y="450000"/>
                                      <p:to x="100000" y="100000"/>
                                    </p:animScale>
                                    <p:set>
                                      <p:cBhvr>
                                        <p:cTn id="64" dur="770" fill="hold"/>
                                        <p:tgtEl>
                                          <p:spTgt spid="15"/>
                                        </p:tgtEl>
                                        <p:attrNameLst>
                                          <p:attrName>ppt_x</p:attrName>
                                        </p:attrNameLst>
                                      </p:cBhvr>
                                      <p:to>
                                        <p:strVal val="(0.5)"/>
                                      </p:to>
                                    </p:set>
                                    <p:anim from="(0.5)" to="(#ppt_x)" calcmode="lin" valueType="num">
                                      <p:cBhvr>
                                        <p:cTn id="65" dur="1230" accel="100000" fill="hold">
                                          <p:stCondLst>
                                            <p:cond delay="770"/>
                                          </p:stCondLst>
                                        </p:cTn>
                                        <p:tgtEl>
                                          <p:spTgt spid="15"/>
                                        </p:tgtEl>
                                        <p:attrNameLst>
                                          <p:attrName>ppt_x</p:attrName>
                                        </p:attrNameLst>
                                      </p:cBhvr>
                                    </p:anim>
                                    <p:set>
                                      <p:cBhvr>
                                        <p:cTn id="66" dur="770" fill="hold"/>
                                        <p:tgtEl>
                                          <p:spTgt spid="15"/>
                                        </p:tgtEl>
                                        <p:attrNameLst>
                                          <p:attrName>ppt_y</p:attrName>
                                        </p:attrNameLst>
                                      </p:cBhvr>
                                      <p:to>
                                        <p:strVal val="(#ppt_y+0.4)"/>
                                      </p:to>
                                    </p:set>
                                    <p:anim from="(#ppt_y+0.4)" to="(#ppt_y)" calcmode="lin" valueType="num">
                                      <p:cBhvr>
                                        <p:cTn id="67" dur="1230" accel="100000" fill="hold">
                                          <p:stCondLst>
                                            <p:cond delay="770"/>
                                          </p:stCondLst>
                                        </p:cTn>
                                        <p:tgtEl>
                                          <p:spTgt spid="15"/>
                                        </p:tgtEl>
                                        <p:attrNameLst>
                                          <p:attrName>ppt_y</p:attrName>
                                        </p:attrNameLst>
                                      </p:cBhvr>
                                    </p:anim>
                                  </p:childTnLst>
                                </p:cTn>
                              </p:par>
                              <p:par>
                                <p:cTn id="68" presetID="51" presetClass="entr" presetSubtype="0" fill="hold" grpId="0" nodeType="with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fade">
                                      <p:cBhvr>
                                        <p:cTn id="70" dur="770" decel="100000"/>
                                        <p:tgtEl>
                                          <p:spTgt spid="14"/>
                                        </p:tgtEl>
                                      </p:cBhvr>
                                    </p:animEffect>
                                    <p:animScale>
                                      <p:cBhvr>
                                        <p:cTn id="71" dur="770" decel="100000"/>
                                        <p:tgtEl>
                                          <p:spTgt spid="14"/>
                                        </p:tgtEl>
                                      </p:cBhvr>
                                      <p:from x="10000" y="10000"/>
                                      <p:to x="200000" y="450000"/>
                                    </p:animScale>
                                    <p:animScale>
                                      <p:cBhvr>
                                        <p:cTn id="72" dur="1230" accel="100000" fill="hold">
                                          <p:stCondLst>
                                            <p:cond delay="770"/>
                                          </p:stCondLst>
                                        </p:cTn>
                                        <p:tgtEl>
                                          <p:spTgt spid="14"/>
                                        </p:tgtEl>
                                      </p:cBhvr>
                                      <p:from x="200000" y="450000"/>
                                      <p:to x="100000" y="100000"/>
                                    </p:animScale>
                                    <p:set>
                                      <p:cBhvr>
                                        <p:cTn id="73" dur="770" fill="hold"/>
                                        <p:tgtEl>
                                          <p:spTgt spid="14"/>
                                        </p:tgtEl>
                                        <p:attrNameLst>
                                          <p:attrName>ppt_x</p:attrName>
                                        </p:attrNameLst>
                                      </p:cBhvr>
                                      <p:to>
                                        <p:strVal val="(0.5)"/>
                                      </p:to>
                                    </p:set>
                                    <p:anim from="(0.5)" to="(#ppt_x)" calcmode="lin" valueType="num">
                                      <p:cBhvr>
                                        <p:cTn id="74" dur="1230" accel="100000" fill="hold">
                                          <p:stCondLst>
                                            <p:cond delay="770"/>
                                          </p:stCondLst>
                                        </p:cTn>
                                        <p:tgtEl>
                                          <p:spTgt spid="14"/>
                                        </p:tgtEl>
                                        <p:attrNameLst>
                                          <p:attrName>ppt_x</p:attrName>
                                        </p:attrNameLst>
                                      </p:cBhvr>
                                    </p:anim>
                                    <p:set>
                                      <p:cBhvr>
                                        <p:cTn id="75" dur="770" fill="hold"/>
                                        <p:tgtEl>
                                          <p:spTgt spid="14"/>
                                        </p:tgtEl>
                                        <p:attrNameLst>
                                          <p:attrName>ppt_y</p:attrName>
                                        </p:attrNameLst>
                                      </p:cBhvr>
                                      <p:to>
                                        <p:strVal val="(#ppt_y+0.4)"/>
                                      </p:to>
                                    </p:set>
                                    <p:anim from="(#ppt_y+0.4)" to="(#ppt_y)" calcmode="lin" valueType="num">
                                      <p:cBhvr>
                                        <p:cTn id="76" dur="1230" accel="100000" fill="hold">
                                          <p:stCondLst>
                                            <p:cond delay="770"/>
                                          </p:stCondLst>
                                        </p:cTn>
                                        <p:tgtEl>
                                          <p:spTgt spid="14"/>
                                        </p:tgtEl>
                                        <p:attrNameLst>
                                          <p:attrName>ppt_y</p:attrName>
                                        </p:attrNameLst>
                                      </p:cBhvr>
                                    </p:anim>
                                  </p:childTnLst>
                                </p:cTn>
                              </p:par>
                              <p:par>
                                <p:cTn id="77" presetID="51" presetClass="entr" presetSubtype="0" fill="hold" grpId="0" nodeType="withEffect">
                                  <p:stCondLst>
                                    <p:cond delay="0"/>
                                  </p:stCondLst>
                                  <p:childTnLst>
                                    <p:set>
                                      <p:cBhvr>
                                        <p:cTn id="78" dur="1" fill="hold">
                                          <p:stCondLst>
                                            <p:cond delay="0"/>
                                          </p:stCondLst>
                                        </p:cTn>
                                        <p:tgtEl>
                                          <p:spTgt spid="11"/>
                                        </p:tgtEl>
                                        <p:attrNameLst>
                                          <p:attrName>style.visibility</p:attrName>
                                        </p:attrNameLst>
                                      </p:cBhvr>
                                      <p:to>
                                        <p:strVal val="visible"/>
                                      </p:to>
                                    </p:set>
                                    <p:animEffect transition="in" filter="fade">
                                      <p:cBhvr>
                                        <p:cTn id="79" dur="770" decel="100000"/>
                                        <p:tgtEl>
                                          <p:spTgt spid="11"/>
                                        </p:tgtEl>
                                      </p:cBhvr>
                                    </p:animEffect>
                                    <p:animScale>
                                      <p:cBhvr>
                                        <p:cTn id="80" dur="770" decel="100000"/>
                                        <p:tgtEl>
                                          <p:spTgt spid="11"/>
                                        </p:tgtEl>
                                      </p:cBhvr>
                                      <p:from x="10000" y="10000"/>
                                      <p:to x="200000" y="450000"/>
                                    </p:animScale>
                                    <p:animScale>
                                      <p:cBhvr>
                                        <p:cTn id="81" dur="1230" accel="100000" fill="hold">
                                          <p:stCondLst>
                                            <p:cond delay="770"/>
                                          </p:stCondLst>
                                        </p:cTn>
                                        <p:tgtEl>
                                          <p:spTgt spid="11"/>
                                        </p:tgtEl>
                                      </p:cBhvr>
                                      <p:from x="200000" y="450000"/>
                                      <p:to x="100000" y="100000"/>
                                    </p:animScale>
                                    <p:set>
                                      <p:cBhvr>
                                        <p:cTn id="82" dur="770" fill="hold"/>
                                        <p:tgtEl>
                                          <p:spTgt spid="11"/>
                                        </p:tgtEl>
                                        <p:attrNameLst>
                                          <p:attrName>ppt_x</p:attrName>
                                        </p:attrNameLst>
                                      </p:cBhvr>
                                      <p:to>
                                        <p:strVal val="(0.5)"/>
                                      </p:to>
                                    </p:set>
                                    <p:anim from="(0.5)" to="(#ppt_x)" calcmode="lin" valueType="num">
                                      <p:cBhvr>
                                        <p:cTn id="83" dur="1230" accel="100000" fill="hold">
                                          <p:stCondLst>
                                            <p:cond delay="770"/>
                                          </p:stCondLst>
                                        </p:cTn>
                                        <p:tgtEl>
                                          <p:spTgt spid="11"/>
                                        </p:tgtEl>
                                        <p:attrNameLst>
                                          <p:attrName>ppt_x</p:attrName>
                                        </p:attrNameLst>
                                      </p:cBhvr>
                                    </p:anim>
                                    <p:set>
                                      <p:cBhvr>
                                        <p:cTn id="84" dur="770" fill="hold"/>
                                        <p:tgtEl>
                                          <p:spTgt spid="11"/>
                                        </p:tgtEl>
                                        <p:attrNameLst>
                                          <p:attrName>ppt_y</p:attrName>
                                        </p:attrNameLst>
                                      </p:cBhvr>
                                      <p:to>
                                        <p:strVal val="(#ppt_y+0.4)"/>
                                      </p:to>
                                    </p:set>
                                    <p:anim from="(#ppt_y+0.4)" to="(#ppt_y)" calcmode="lin" valueType="num">
                                      <p:cBhvr>
                                        <p:cTn id="85" dur="1230" accel="100000" fill="hold">
                                          <p:stCondLst>
                                            <p:cond delay="770"/>
                                          </p:stCondLst>
                                        </p:cTn>
                                        <p:tgtEl>
                                          <p:spTgt spid="11"/>
                                        </p:tgtEl>
                                        <p:attrNameLst>
                                          <p:attrName>ppt_y</p:attrName>
                                        </p:attrNameLst>
                                      </p:cBhvr>
                                    </p:anim>
                                  </p:childTnLst>
                                </p:cTn>
                              </p:par>
                              <p:par>
                                <p:cTn id="86" presetID="51" presetClass="entr" presetSubtype="0" fill="hold" grpId="0" nodeType="withEffect">
                                  <p:stCondLst>
                                    <p:cond delay="0"/>
                                  </p:stCondLst>
                                  <p:childTnLst>
                                    <p:set>
                                      <p:cBhvr>
                                        <p:cTn id="87" dur="1" fill="hold">
                                          <p:stCondLst>
                                            <p:cond delay="0"/>
                                          </p:stCondLst>
                                        </p:cTn>
                                        <p:tgtEl>
                                          <p:spTgt spid="10"/>
                                        </p:tgtEl>
                                        <p:attrNameLst>
                                          <p:attrName>style.visibility</p:attrName>
                                        </p:attrNameLst>
                                      </p:cBhvr>
                                      <p:to>
                                        <p:strVal val="visible"/>
                                      </p:to>
                                    </p:set>
                                    <p:animEffect transition="in" filter="fade">
                                      <p:cBhvr>
                                        <p:cTn id="88" dur="770" decel="100000"/>
                                        <p:tgtEl>
                                          <p:spTgt spid="10"/>
                                        </p:tgtEl>
                                      </p:cBhvr>
                                    </p:animEffect>
                                    <p:animScale>
                                      <p:cBhvr>
                                        <p:cTn id="89" dur="770" decel="100000"/>
                                        <p:tgtEl>
                                          <p:spTgt spid="10"/>
                                        </p:tgtEl>
                                      </p:cBhvr>
                                      <p:from x="10000" y="10000"/>
                                      <p:to x="200000" y="450000"/>
                                    </p:animScale>
                                    <p:animScale>
                                      <p:cBhvr>
                                        <p:cTn id="90" dur="1230" accel="100000" fill="hold">
                                          <p:stCondLst>
                                            <p:cond delay="770"/>
                                          </p:stCondLst>
                                        </p:cTn>
                                        <p:tgtEl>
                                          <p:spTgt spid="10"/>
                                        </p:tgtEl>
                                      </p:cBhvr>
                                      <p:from x="200000" y="450000"/>
                                      <p:to x="100000" y="100000"/>
                                    </p:animScale>
                                    <p:set>
                                      <p:cBhvr>
                                        <p:cTn id="91" dur="770" fill="hold"/>
                                        <p:tgtEl>
                                          <p:spTgt spid="10"/>
                                        </p:tgtEl>
                                        <p:attrNameLst>
                                          <p:attrName>ppt_x</p:attrName>
                                        </p:attrNameLst>
                                      </p:cBhvr>
                                      <p:to>
                                        <p:strVal val="(0.5)"/>
                                      </p:to>
                                    </p:set>
                                    <p:anim from="(0.5)" to="(#ppt_x)" calcmode="lin" valueType="num">
                                      <p:cBhvr>
                                        <p:cTn id="92" dur="1230" accel="100000" fill="hold">
                                          <p:stCondLst>
                                            <p:cond delay="770"/>
                                          </p:stCondLst>
                                        </p:cTn>
                                        <p:tgtEl>
                                          <p:spTgt spid="10"/>
                                        </p:tgtEl>
                                        <p:attrNameLst>
                                          <p:attrName>ppt_x</p:attrName>
                                        </p:attrNameLst>
                                      </p:cBhvr>
                                    </p:anim>
                                    <p:set>
                                      <p:cBhvr>
                                        <p:cTn id="93" dur="770" fill="hold"/>
                                        <p:tgtEl>
                                          <p:spTgt spid="10"/>
                                        </p:tgtEl>
                                        <p:attrNameLst>
                                          <p:attrName>ppt_y</p:attrName>
                                        </p:attrNameLst>
                                      </p:cBhvr>
                                      <p:to>
                                        <p:strVal val="(#ppt_y+0.4)"/>
                                      </p:to>
                                    </p:set>
                                    <p:anim from="(#ppt_y+0.4)" to="(#ppt_y)" calcmode="lin" valueType="num">
                                      <p:cBhvr>
                                        <p:cTn id="94" dur="1230" accel="100000" fill="hold">
                                          <p:stCondLst>
                                            <p:cond delay="770"/>
                                          </p:stCondLst>
                                        </p:cTn>
                                        <p:tgtEl>
                                          <p:spTgt spid="10"/>
                                        </p:tgtEl>
                                        <p:attrNameLst>
                                          <p:attrName>ppt_y</p:attrName>
                                        </p:attrNameLst>
                                      </p:cBhvr>
                                    </p:anim>
                                  </p:childTnLst>
                                </p:cTn>
                              </p:par>
                              <p:par>
                                <p:cTn id="95" presetID="51" presetClass="entr" presetSubtype="0" fill="hold" grpId="0" nodeType="withEffect">
                                  <p:stCondLst>
                                    <p:cond delay="0"/>
                                  </p:stCondLst>
                                  <p:childTnLst>
                                    <p:set>
                                      <p:cBhvr>
                                        <p:cTn id="96" dur="1" fill="hold">
                                          <p:stCondLst>
                                            <p:cond delay="0"/>
                                          </p:stCondLst>
                                        </p:cTn>
                                        <p:tgtEl>
                                          <p:spTgt spid="9"/>
                                        </p:tgtEl>
                                        <p:attrNameLst>
                                          <p:attrName>style.visibility</p:attrName>
                                        </p:attrNameLst>
                                      </p:cBhvr>
                                      <p:to>
                                        <p:strVal val="visible"/>
                                      </p:to>
                                    </p:set>
                                    <p:animEffect transition="in" filter="fade">
                                      <p:cBhvr>
                                        <p:cTn id="97" dur="770" decel="100000"/>
                                        <p:tgtEl>
                                          <p:spTgt spid="9"/>
                                        </p:tgtEl>
                                      </p:cBhvr>
                                    </p:animEffect>
                                    <p:animScale>
                                      <p:cBhvr>
                                        <p:cTn id="98" dur="770" decel="100000"/>
                                        <p:tgtEl>
                                          <p:spTgt spid="9"/>
                                        </p:tgtEl>
                                      </p:cBhvr>
                                      <p:from x="10000" y="10000"/>
                                      <p:to x="200000" y="450000"/>
                                    </p:animScale>
                                    <p:animScale>
                                      <p:cBhvr>
                                        <p:cTn id="99" dur="1230" accel="100000" fill="hold">
                                          <p:stCondLst>
                                            <p:cond delay="770"/>
                                          </p:stCondLst>
                                        </p:cTn>
                                        <p:tgtEl>
                                          <p:spTgt spid="9"/>
                                        </p:tgtEl>
                                      </p:cBhvr>
                                      <p:from x="200000" y="450000"/>
                                      <p:to x="100000" y="100000"/>
                                    </p:animScale>
                                    <p:set>
                                      <p:cBhvr>
                                        <p:cTn id="100" dur="770" fill="hold"/>
                                        <p:tgtEl>
                                          <p:spTgt spid="9"/>
                                        </p:tgtEl>
                                        <p:attrNameLst>
                                          <p:attrName>ppt_x</p:attrName>
                                        </p:attrNameLst>
                                      </p:cBhvr>
                                      <p:to>
                                        <p:strVal val="(0.5)"/>
                                      </p:to>
                                    </p:set>
                                    <p:anim from="(0.5)" to="(#ppt_x)" calcmode="lin" valueType="num">
                                      <p:cBhvr>
                                        <p:cTn id="101" dur="1230" accel="100000" fill="hold">
                                          <p:stCondLst>
                                            <p:cond delay="770"/>
                                          </p:stCondLst>
                                        </p:cTn>
                                        <p:tgtEl>
                                          <p:spTgt spid="9"/>
                                        </p:tgtEl>
                                        <p:attrNameLst>
                                          <p:attrName>ppt_x</p:attrName>
                                        </p:attrNameLst>
                                      </p:cBhvr>
                                    </p:anim>
                                    <p:set>
                                      <p:cBhvr>
                                        <p:cTn id="102" dur="770" fill="hold"/>
                                        <p:tgtEl>
                                          <p:spTgt spid="9"/>
                                        </p:tgtEl>
                                        <p:attrNameLst>
                                          <p:attrName>ppt_y</p:attrName>
                                        </p:attrNameLst>
                                      </p:cBhvr>
                                      <p:to>
                                        <p:strVal val="(#ppt_y+0.4)"/>
                                      </p:to>
                                    </p:set>
                                    <p:anim from="(#ppt_y+0.4)" to="(#ppt_y)" calcmode="lin" valueType="num">
                                      <p:cBhvr>
                                        <p:cTn id="103" dur="1230" accel="100000" fill="hold">
                                          <p:stCondLst>
                                            <p:cond delay="770"/>
                                          </p:stCondLst>
                                        </p:cTn>
                                        <p:tgtEl>
                                          <p:spTgt spid="9"/>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1">
        <p:bldAsOne/>
      </p:bldGraphic>
      <p:bldP spid="6" grpId="0" animBg="1"/>
      <p:bldP spid="7" grpId="0" animBg="1"/>
      <p:bldP spid="8" grpId="0" animBg="1"/>
      <p:bldP spid="9" grpId="0"/>
      <p:bldP spid="10" grpId="0"/>
      <p:bldP spid="11" grpId="0"/>
      <p:bldP spid="12" grpId="0" animBg="1"/>
      <p:bldP spid="13" grpId="0" animBg="1"/>
      <p:bldP spid="14"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Image1.png"/>
          <p:cNvPicPr>
            <a:picLocks noChangeAspect="1"/>
          </p:cNvPicPr>
          <p:nvPr/>
        </p:nvPicPr>
        <p:blipFill>
          <a:blip r:embed="rId3"/>
          <a:stretch>
            <a:fillRect/>
          </a:stretch>
        </p:blipFill>
        <p:spPr>
          <a:xfrm>
            <a:off x="0" y="0"/>
            <a:ext cx="9143999" cy="6858000"/>
          </a:xfrm>
          <a:prstGeom prst="rect">
            <a:avLst/>
          </a:prstGeom>
        </p:spPr>
      </p:pic>
      <p:graphicFrame>
        <p:nvGraphicFramePr>
          <p:cNvPr id="4" name="Diagramme 3"/>
          <p:cNvGraphicFramePr/>
          <p:nvPr/>
        </p:nvGraphicFramePr>
        <p:xfrm>
          <a:off x="0" y="-24"/>
          <a:ext cx="8929718" cy="671514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3"/>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efault Theme">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1486</TotalTime>
  <Words>1899</Words>
  <Application>Microsoft Office PowerPoint</Application>
  <PresentationFormat>Affichage à l'écran (4:3)</PresentationFormat>
  <Paragraphs>297</Paragraphs>
  <Slides>44</Slides>
  <Notes>2</Notes>
  <HiddenSlides>0</HiddenSlides>
  <MMClips>0</MMClips>
  <ScaleCrop>false</ScaleCrop>
  <HeadingPairs>
    <vt:vector size="4" baseType="variant">
      <vt:variant>
        <vt:lpstr>Thème</vt:lpstr>
      </vt:variant>
      <vt:variant>
        <vt:i4>1</vt:i4>
      </vt:variant>
      <vt:variant>
        <vt:lpstr>Titres des diapositives</vt:lpstr>
      </vt:variant>
      <vt:variant>
        <vt:i4>44</vt:i4>
      </vt:variant>
    </vt:vector>
  </HeadingPairs>
  <TitlesOfParts>
    <vt:vector size="45" baseType="lpstr">
      <vt:lpstr>Default Theme</vt:lpstr>
      <vt:lpstr>Ministère de l’enseignement supérieur Université Mentouri –Constantine- Faculté des sciences de la terre Gestion et techniques urbaines</vt:lpstr>
      <vt:lpstr>Plan de travail :</vt:lpstr>
      <vt:lpstr>Diapositive 3</vt:lpstr>
      <vt:lpstr>Diapositive 4</vt:lpstr>
      <vt:lpstr>Diapositive 5</vt:lpstr>
      <vt:lpstr>Diapositive 6</vt:lpstr>
      <vt:lpstr>Diapositive 7</vt:lpstr>
      <vt:lpstr>Diapositive 8</vt:lpstr>
      <vt:lpstr>Diapositive 9</vt:lpstr>
      <vt:lpstr>Le patrimoine en Algérie</vt:lpstr>
      <vt:lpstr>Le patrimoine classé en Algérie :</vt:lpstr>
      <vt:lpstr>Etat du patrimoine en Algérie :</vt:lpstr>
      <vt:lpstr>Solutions et interventions proposées par l’Etat :</vt:lpstr>
      <vt:lpstr>Diapositive 14</vt:lpstr>
      <vt:lpstr>Diapositive 15</vt:lpstr>
      <vt:lpstr>Diapositive 16</vt:lpstr>
      <vt:lpstr>Diapositive 17</vt:lpstr>
      <vt:lpstr>Diapositive 18</vt:lpstr>
      <vt:lpstr>Diapositive 19</vt:lpstr>
      <vt:lpstr>Diapositive 20</vt:lpstr>
      <vt:lpstr>Diapositive 21</vt:lpstr>
      <vt:lpstr>Diapositive 22</vt:lpstr>
      <vt:lpstr>Diapositive 23</vt:lpstr>
      <vt:lpstr>Diapositive 24</vt:lpstr>
      <vt:lpstr>Diapositive 25</vt:lpstr>
      <vt:lpstr>Diapositive 26</vt:lpstr>
      <vt:lpstr>Diapositive 27</vt:lpstr>
      <vt:lpstr>Diapositive 28</vt:lpstr>
      <vt:lpstr>Diapositive 29</vt:lpstr>
      <vt:lpstr>Diapositive 30</vt:lpstr>
      <vt:lpstr>Diapositive 31</vt:lpstr>
      <vt:lpstr>Diapositive 32</vt:lpstr>
      <vt:lpstr>Diapositive 33</vt:lpstr>
      <vt:lpstr>Diapositive 34</vt:lpstr>
      <vt:lpstr>Diapositive 35</vt:lpstr>
      <vt:lpstr>Diapositive 36</vt:lpstr>
      <vt:lpstr>Diapositive 37</vt:lpstr>
      <vt:lpstr>Diapositive 38</vt:lpstr>
      <vt:lpstr>Diapositive 39</vt:lpstr>
      <vt:lpstr>Diapositive 40</vt:lpstr>
      <vt:lpstr>Diapositive 41</vt:lpstr>
      <vt:lpstr>Diapositive 42</vt:lpstr>
      <vt:lpstr>Diapositive 43</vt:lpstr>
      <vt:lpstr>Diapositive 44</vt:lpstr>
    </vt:vector>
  </TitlesOfParts>
  <Company>Pulsar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Saidus</dc:creator>
  <cp:lastModifiedBy>Saidus</cp:lastModifiedBy>
  <cp:revision>205</cp:revision>
  <dcterms:created xsi:type="dcterms:W3CDTF">2009-12-18T13:01:59Z</dcterms:created>
  <dcterms:modified xsi:type="dcterms:W3CDTF">2010-01-20T14:10:55Z</dcterms:modified>
</cp:coreProperties>
</file>