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BDD401-0278-4331-9E21-7265B6BA76A7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C1B9D2F-E4AD-4774-952E-5AE94984681A}">
      <dgm:prSet phldrT="[Text]"/>
      <dgm:spPr/>
      <dgm:t>
        <a:bodyPr/>
        <a:lstStyle/>
        <a:p>
          <a:pPr algn="ctr"/>
          <a:r>
            <a:rPr lang="en-US" b="0" i="0" u="none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</a:rPr>
            <a:t>2 bedroom apartments</a:t>
          </a:r>
          <a:endParaRPr lang="en-US" b="0" cap="none" spc="0" dirty="0">
            <a:ln w="17780" cmpd="sng">
              <a:solidFill>
                <a:schemeClr val="tx1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  <a:reflection blurRad="6350" stA="55000" endA="300" endPos="45500" dir="5400000" sy="-100000" algn="bl" rotWithShape="0"/>
            </a:effectLst>
          </a:endParaRPr>
        </a:p>
      </dgm:t>
    </dgm:pt>
    <dgm:pt modelId="{CF646C58-B45D-4044-97AD-81E259543985}" type="parTrans" cxnId="{F567E778-DB66-4D76-9012-57BB0C0D9662}">
      <dgm:prSet/>
      <dgm:spPr/>
      <dgm:t>
        <a:bodyPr/>
        <a:lstStyle/>
        <a:p>
          <a:endParaRPr lang="en-US"/>
        </a:p>
      </dgm:t>
    </dgm:pt>
    <dgm:pt modelId="{4E773E61-32B2-4B07-90D0-E1DB739182C0}" type="sibTrans" cxnId="{F567E778-DB66-4D76-9012-57BB0C0D9662}">
      <dgm:prSet/>
      <dgm:spPr/>
      <dgm:t>
        <a:bodyPr/>
        <a:lstStyle/>
        <a:p>
          <a:endParaRPr lang="en-US"/>
        </a:p>
      </dgm:t>
    </dgm:pt>
    <dgm:pt modelId="{62C5E675-A8CC-4148-BD05-B0ECF6531416}" type="pres">
      <dgm:prSet presAssocID="{81BDD401-0278-4331-9E21-7265B6BA76A7}" presName="linear" presStyleCnt="0">
        <dgm:presLayoutVars>
          <dgm:animLvl val="lvl"/>
          <dgm:resizeHandles val="exact"/>
        </dgm:presLayoutVars>
      </dgm:prSet>
      <dgm:spPr/>
    </dgm:pt>
    <dgm:pt modelId="{7E618BBA-5EFC-4A59-95C7-49039989E892}" type="pres">
      <dgm:prSet presAssocID="{DC1B9D2F-E4AD-4774-952E-5AE94984681A}" presName="parentText" presStyleLbl="node1" presStyleIdx="0" presStyleCnt="1" custLinFactNeighborX="1266" custLinFactNeighborY="-45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8626DD-8F23-4C0C-B6A2-5C82265C869B}" type="presOf" srcId="{81BDD401-0278-4331-9E21-7265B6BA76A7}" destId="{62C5E675-A8CC-4148-BD05-B0ECF6531416}" srcOrd="0" destOrd="0" presId="urn:microsoft.com/office/officeart/2005/8/layout/vList2"/>
    <dgm:cxn modelId="{F567E778-DB66-4D76-9012-57BB0C0D9662}" srcId="{81BDD401-0278-4331-9E21-7265B6BA76A7}" destId="{DC1B9D2F-E4AD-4774-952E-5AE94984681A}" srcOrd="0" destOrd="0" parTransId="{CF646C58-B45D-4044-97AD-81E259543985}" sibTransId="{4E773E61-32B2-4B07-90D0-E1DB739182C0}"/>
    <dgm:cxn modelId="{F3EF88E4-3D1F-456C-BF02-8AD8FF4E7003}" type="presOf" srcId="{DC1B9D2F-E4AD-4774-952E-5AE94984681A}" destId="{7E618BBA-5EFC-4A59-95C7-49039989E892}" srcOrd="0" destOrd="0" presId="urn:microsoft.com/office/officeart/2005/8/layout/vList2"/>
    <dgm:cxn modelId="{CF04828E-6D02-45E0-9E61-6D2CBBCAF973}" type="presParOf" srcId="{62C5E675-A8CC-4148-BD05-B0ECF6531416}" destId="{7E618BBA-5EFC-4A59-95C7-49039989E8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621C8A-36B3-4F67-8F42-D6ADE879C603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AF4DD-52F7-40B1-AD92-8FFB93449B87}">
      <dgm:prSet phldrT="[Text]" custT="1"/>
      <dgm:spPr/>
      <dgm:t>
        <a:bodyPr/>
        <a:lstStyle/>
        <a:p>
          <a:pPr algn="ctr"/>
          <a:r>
            <a:rPr lang="en-US" sz="2400" b="1" dirty="0" smtClean="0">
              <a:solidFill>
                <a:srgbClr val="FFFF00"/>
              </a:solidFill>
            </a:rPr>
            <a:t>For More Details : - </a:t>
          </a:r>
          <a:r>
            <a:rPr lang="en-US" sz="2400" b="1" i="0" dirty="0" smtClean="0">
              <a:solidFill>
                <a:srgbClr val="FFFF00"/>
              </a:solidFill>
            </a:rPr>
            <a:t>Amrapali Hanging Gardens, Amrapali Hanging Gardens Sec-107 Noida</a:t>
          </a:r>
          <a:endParaRPr lang="en-US" sz="2400" b="1" dirty="0">
            <a:solidFill>
              <a:srgbClr val="FFFF00"/>
            </a:solidFill>
          </a:endParaRPr>
        </a:p>
      </dgm:t>
    </dgm:pt>
    <dgm:pt modelId="{BFFF036F-24FE-405E-BF5A-9A03D7EE527D}" type="parTrans" cxnId="{207FC93D-E4F4-4245-B234-F369931A2637}">
      <dgm:prSet/>
      <dgm:spPr/>
      <dgm:t>
        <a:bodyPr/>
        <a:lstStyle/>
        <a:p>
          <a:endParaRPr lang="en-US"/>
        </a:p>
      </dgm:t>
    </dgm:pt>
    <dgm:pt modelId="{710A1852-4298-449D-9547-4D45408CF6F4}" type="sibTrans" cxnId="{207FC93D-E4F4-4245-B234-F369931A2637}">
      <dgm:prSet/>
      <dgm:spPr/>
      <dgm:t>
        <a:bodyPr/>
        <a:lstStyle/>
        <a:p>
          <a:endParaRPr lang="en-US"/>
        </a:p>
      </dgm:t>
    </dgm:pt>
    <dgm:pt modelId="{C7EC9651-2E91-4698-A167-36DC6DD4C167}" type="pres">
      <dgm:prSet presAssocID="{55621C8A-36B3-4F67-8F42-D6ADE879C603}" presName="linear" presStyleCnt="0">
        <dgm:presLayoutVars>
          <dgm:animLvl val="lvl"/>
          <dgm:resizeHandles val="exact"/>
        </dgm:presLayoutVars>
      </dgm:prSet>
      <dgm:spPr/>
    </dgm:pt>
    <dgm:pt modelId="{3A9F7671-22C9-49EC-BA30-68AA7555A2A9}" type="pres">
      <dgm:prSet presAssocID="{B76AF4DD-52F7-40B1-AD92-8FFB93449B87}" presName="parentText" presStyleLbl="node1" presStyleIdx="0" presStyleCnt="1" custLinFactNeighborX="-11842" custLinFactNeighborY="-31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1551FE-F421-45EB-8FE4-6B1B6180EC29}" type="presOf" srcId="{55621C8A-36B3-4F67-8F42-D6ADE879C603}" destId="{C7EC9651-2E91-4698-A167-36DC6DD4C167}" srcOrd="0" destOrd="0" presId="urn:microsoft.com/office/officeart/2005/8/layout/vList2"/>
    <dgm:cxn modelId="{53CD6CEC-D70F-476D-9120-600EDA19A2CD}" type="presOf" srcId="{B76AF4DD-52F7-40B1-AD92-8FFB93449B87}" destId="{3A9F7671-22C9-49EC-BA30-68AA7555A2A9}" srcOrd="0" destOrd="0" presId="urn:microsoft.com/office/officeart/2005/8/layout/vList2"/>
    <dgm:cxn modelId="{207FC93D-E4F4-4245-B234-F369931A2637}" srcId="{55621C8A-36B3-4F67-8F42-D6ADE879C603}" destId="{B76AF4DD-52F7-40B1-AD92-8FFB93449B87}" srcOrd="0" destOrd="0" parTransId="{BFFF036F-24FE-405E-BF5A-9A03D7EE527D}" sibTransId="{710A1852-4298-449D-9547-4D45408CF6F4}"/>
    <dgm:cxn modelId="{418E97F6-12C1-4EA5-8298-764F0A671479}" type="presParOf" srcId="{C7EC9651-2E91-4698-A167-36DC6DD4C167}" destId="{3A9F7671-22C9-49EC-BA30-68AA7555A2A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18BBA-5EFC-4A59-95C7-49039989E892}">
      <dsp:nvSpPr>
        <dsp:cNvPr id="0" name=""/>
        <dsp:cNvSpPr/>
      </dsp:nvSpPr>
      <dsp:spPr>
        <a:xfrm>
          <a:off x="0" y="0"/>
          <a:ext cx="5688632" cy="10553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0" i="0" u="none" kern="1200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</a:rPr>
            <a:t>2 bedroom apartments</a:t>
          </a:r>
          <a:endParaRPr lang="en-US" sz="4100" b="0" kern="1200" cap="none" spc="0" dirty="0">
            <a:ln w="17780" cmpd="sng">
              <a:solidFill>
                <a:schemeClr val="tx1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  <a:reflection blurRad="6350" stA="55000" endA="300" endPos="45500" dir="5400000" sy="-100000" algn="bl" rotWithShape="0"/>
            </a:effectLst>
          </a:endParaRPr>
        </a:p>
      </dsp:txBody>
      <dsp:txXfrm>
        <a:off x="51517" y="51517"/>
        <a:ext cx="5585598" cy="952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F7671-22C9-49EC-BA30-68AA7555A2A9}">
      <dsp:nvSpPr>
        <dsp:cNvPr id="0" name=""/>
        <dsp:cNvSpPr/>
      </dsp:nvSpPr>
      <dsp:spPr>
        <a:xfrm>
          <a:off x="0" y="0"/>
          <a:ext cx="5472608" cy="11517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FF00"/>
              </a:solidFill>
            </a:rPr>
            <a:t>For More Details : - </a:t>
          </a:r>
          <a:r>
            <a:rPr lang="en-US" sz="2400" b="1" i="0" kern="1200" dirty="0" smtClean="0">
              <a:solidFill>
                <a:srgbClr val="FFFF00"/>
              </a:solidFill>
            </a:rPr>
            <a:t>Amrapali Hanging Gardens, Amrapali Hanging Gardens Sec-107 Noida</a:t>
          </a:r>
          <a:endParaRPr lang="en-US" sz="2400" b="1" kern="1200" dirty="0">
            <a:solidFill>
              <a:srgbClr val="FFFF00"/>
            </a:solidFill>
          </a:endParaRPr>
        </a:p>
      </dsp:txBody>
      <dsp:txXfrm>
        <a:off x="56222" y="56222"/>
        <a:ext cx="5360164" cy="1039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C2D3B9-AB29-4F6D-8392-97FB3FDC286A}" type="datetimeFigureOut">
              <a:rPr lang="en-US" smtClean="0"/>
              <a:t>8/23/2014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B62B50D-3A17-484B-9DDD-AB0C963336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19833206"/>
              </p:ext>
            </p:extLst>
          </p:nvPr>
        </p:nvGraphicFramePr>
        <p:xfrm>
          <a:off x="3491880" y="44624"/>
          <a:ext cx="5688632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52607405"/>
              </p:ext>
            </p:extLst>
          </p:nvPr>
        </p:nvGraphicFramePr>
        <p:xfrm>
          <a:off x="3635896" y="5589240"/>
          <a:ext cx="547260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3" descr="C:\Documents and Settings\Owner\Desktop\634881540461251522_149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20" y="260648"/>
            <a:ext cx="2082372" cy="935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Owner\Desktop\main_med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3456384" cy="482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28392" y="1844824"/>
            <a:ext cx="57961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Amrapali Group - a renowned real estate builder has launched a Residential Project in Sec-107, Noida "Hanging Gardens". Amrapali Hanging Gardens offers 1bedroom, 2 bedroom, and 3 bedroom residential apartments of sizes ranging from 565 sq. </a:t>
            </a:r>
            <a:r>
              <a:rPr lang="en-US" sz="2400" b="1" dirty="0" smtClean="0">
                <a:solidFill>
                  <a:schemeClr val="bg1"/>
                </a:solidFill>
              </a:rPr>
              <a:t>fat </a:t>
            </a:r>
            <a:r>
              <a:rPr lang="en-US" sz="2400" b="1" dirty="0">
                <a:solidFill>
                  <a:schemeClr val="bg1"/>
                </a:solidFill>
              </a:rPr>
              <a:t>to 1265 sq. </a:t>
            </a:r>
            <a:r>
              <a:rPr lang="en-US" sz="2400" b="1" dirty="0" smtClean="0">
                <a:solidFill>
                  <a:schemeClr val="bg1"/>
                </a:solidFill>
              </a:rPr>
              <a:t>fat </a:t>
            </a:r>
            <a:r>
              <a:rPr lang="en-US" sz="2400" b="1" dirty="0">
                <a:solidFill>
                  <a:schemeClr val="bg1"/>
                </a:solidFill>
              </a:rPr>
              <a:t>at very affordable price.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114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21</TotalTime>
  <Words>68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Elemental</vt:lpstr>
      <vt:lpstr>PowerPoint Presentation</vt:lpstr>
    </vt:vector>
  </TitlesOfParts>
  <Company>Unknown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3</cp:revision>
  <dcterms:created xsi:type="dcterms:W3CDTF">2014-08-23T05:15:24Z</dcterms:created>
  <dcterms:modified xsi:type="dcterms:W3CDTF">2014-08-23T05:36:33Z</dcterms:modified>
</cp:coreProperties>
</file>