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9" autoAdjust="0"/>
    <p:restoredTop sz="94660"/>
  </p:normalViewPr>
  <p:slideViewPr>
    <p:cSldViewPr snapToGrid="0">
      <p:cViewPr varScale="1">
        <p:scale>
          <a:sx n="55" d="100"/>
          <a:sy n="55" d="100"/>
        </p:scale>
        <p:origin x="4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61776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418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76296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471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0738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9869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57639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7364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92318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9350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24975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B023F-1C33-44BE-A7A1-F748F3B3AEEB}" type="datetimeFigureOut">
              <a:rPr lang="id-ID" smtClean="0"/>
              <a:t>20/03/2013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0A05E-1E33-47DE-9201-EA9D58AA448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9964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000664"/>
          </a:xfrm>
        </p:spPr>
        <p:txBody>
          <a:bodyPr>
            <a:normAutofit fontScale="90000"/>
          </a:bodyPr>
          <a:lstStyle/>
          <a:p>
            <a:r>
              <a:rPr lang="id-ID" b="1" dirty="0" smtClean="0">
                <a:solidFill>
                  <a:srgbClr val="FF0000"/>
                </a:solidFill>
                <a:latin typeface="Harrington" panose="04040505050A02020702" pitchFamily="82" charset="0"/>
              </a:rPr>
              <a:t>Anggota Kelompok</a:t>
            </a:r>
            <a:endParaRPr lang="id-ID" b="1" dirty="0">
              <a:solidFill>
                <a:srgbClr val="FF0000"/>
              </a:solidFill>
              <a:latin typeface="Harrington" panose="04040505050A0202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259456"/>
            <a:ext cx="9144000" cy="5055080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Adhisti Mukti G	: 01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Aditya Bagus M	: 02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Agra Anggakara	: 03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Aulia Khusu’aini	: 08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Febrian Wahyu S	: 17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id-ID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M. Arief Cahya P	: 22</a:t>
            </a:r>
            <a:endParaRPr lang="id-ID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rington" panose="04040505050A02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7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8758"/>
            <a:ext cx="9144000" cy="925423"/>
          </a:xfrm>
        </p:spPr>
        <p:txBody>
          <a:bodyPr>
            <a:normAutofit fontScale="90000"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Jokerman" panose="04090605060D06020702" pitchFamily="82" charset="0"/>
              </a:rPr>
              <a:t>Super Kelas Pisces</a:t>
            </a:r>
            <a:endParaRPr lang="id-ID" dirty="0">
              <a:solidFill>
                <a:schemeClr val="bg1"/>
              </a:solidFill>
              <a:latin typeface="Jokerman" panose="04090605060D0602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59456"/>
            <a:ext cx="12191999" cy="5598543"/>
          </a:xfrm>
        </p:spPr>
        <p:txBody>
          <a:bodyPr>
            <a:normAutofit lnSpcReduction="10000"/>
          </a:bodyPr>
          <a:lstStyle/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Sistem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gerak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Alat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gerak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aktif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otot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bersegmen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yang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disebut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miotom.Memiliki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siripuntuk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berenang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,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berpasangan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atau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tunggal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.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Sirip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ekor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berfungsi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sebagaikemudi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.Ada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tiga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macam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bentuk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sirip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ekor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yaitu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homoserkus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bagian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atas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bawah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simetris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,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heteroserkus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(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bagian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atas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lebih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besar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daripada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bagian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bawah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),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difeserkus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(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bagian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bawah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atas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simetris,menyatu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ke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satu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titik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)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Pada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sirip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juga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terdapat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rangka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adri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tulang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rawan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atau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tulang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keras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yang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disebut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radialia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(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jari-jari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sirip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).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Sistem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pencernaan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makanan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Pencernaan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makanan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sempurna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: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makanan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dari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mulut→faring→esofagus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→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usus→anus.Memilki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lidah,gigi,danrahang,kecuali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pada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Agnatha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Memiliki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hati,tetapi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lambunghanya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merupakan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perbesaran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dari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usus.Pada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usus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terdapat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katup-katup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  </a:t>
            </a: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spiralis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955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96815"/>
            <a:ext cx="12191999" cy="6231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Sistem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pernafasan</a:t>
            </a:r>
            <a:r>
              <a:rPr lang="id-ID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Bernafas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dengan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insang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yang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memiliki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operkulum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tutup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insang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)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celah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insang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sebanyak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 4,5,6,7atau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lebih.Gelembung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renang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berisi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O</a:t>
            </a:r>
            <a:r>
              <a:rPr lang="en-US" sz="2200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,N</a:t>
            </a:r>
            <a:r>
              <a:rPr lang="en-US" sz="2200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,CO</a:t>
            </a:r>
            <a:r>
              <a:rPr lang="en-US" sz="2200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danberfungsi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sebagai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hidrostatis</a:t>
            </a:r>
            <a:r>
              <a:rPr lang="id-ID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alat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bantupernafasan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Pada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Dipnoi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(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ikan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paruparu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)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terdapatpneumatosista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yang</a:t>
            </a:r>
            <a:r>
              <a:rPr lang="id-ID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berfungsi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sebgai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paruparu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jikaikan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hidup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di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lumpur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yang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mengandung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sedikitair.Antara</a:t>
            </a:r>
            <a:r>
              <a:rPr lang="id-ID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gelembung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udara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dengan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faringdihubungkan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oleh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 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duktus</a:t>
            </a:r>
            <a:r>
              <a:rPr lang="id-ID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pneumatikus</a:t>
            </a:r>
            <a:endParaRPr lang="id-ID" sz="22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peredaran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darah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Disebut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peredaran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tertutup.Jantung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beruang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dua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serambi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id-ID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bilik</a:t>
            </a:r>
            <a:r>
              <a:rPr lang="id-ID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ventrikel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Darah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mendapat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O</a:t>
            </a:r>
            <a:r>
              <a:rPr lang="en-US" sz="2200" kern="100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filament-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filameninsang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22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Ekskresi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Pronefron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mesonefron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ginjal.Padaagnatha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system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porta</a:t>
            </a:r>
            <a:r>
              <a:rPr lang="id-ID" sz="2200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ginjal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22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indra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sistemsaraf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lekuk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hidung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saraf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pembau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,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telingadalam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keseimbangan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,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mata.Memiliki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endokrinpenghasil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hormone.Otak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terdiri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5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bagian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10saraf cranial.</a:t>
            </a:r>
            <a:endParaRPr lang="id-ID" sz="22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Sistemreproduksi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Kelamin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terpisah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hermafrodit.Fertilisasi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eksternal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id-ID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internal.</a:t>
            </a:r>
            <a:r>
              <a:rPr lang="id-ID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Hewan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betina</a:t>
            </a:r>
            <a:r>
              <a:rPr lang="id-ID" sz="2200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sepasang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ovarium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dansepasang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oviduk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,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ovipar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22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vivipa</a:t>
            </a:r>
            <a:r>
              <a:rPr lang="id-ID" sz="22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r.</a:t>
            </a:r>
            <a:endParaRPr lang="id-ID" sz="2200" kern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4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873664"/>
          </a:xfrm>
        </p:spPr>
        <p:txBody>
          <a:bodyPr>
            <a:normAutofit fontScale="90000"/>
          </a:bodyPr>
          <a:lstStyle/>
          <a:p>
            <a:r>
              <a:rPr lang="id-ID" dirty="0" smtClean="0">
                <a:solidFill>
                  <a:srgbClr val="FF0000"/>
                </a:solidFill>
                <a:latin typeface="Harrington" panose="04040505050A02020702" pitchFamily="82" charset="0"/>
              </a:rPr>
              <a:t>Kelas Agnatha</a:t>
            </a:r>
            <a:endParaRPr lang="id-ID" dirty="0">
              <a:solidFill>
                <a:srgbClr val="FF0000"/>
              </a:solidFill>
              <a:latin typeface="Harrington" panose="04040505050A0202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6045" y="873663"/>
            <a:ext cx="11611155" cy="5751423"/>
          </a:xfrm>
        </p:spPr>
        <p:txBody>
          <a:bodyPr>
            <a:noAutofit/>
          </a:bodyPr>
          <a:lstStyle/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Hewan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mengambil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makanan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dengancara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mengaitkan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mulutnya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bergigi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kesisi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tubuh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ikan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menghisap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darahnya.Larvanya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memakan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partikel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air.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Larva lamprey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hidup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perairan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tawar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Hagfish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hidup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air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laut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Hewan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tahapan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larva.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Muluthagfish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bergigi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namun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memilikitentakel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peraba.Makanannya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ikan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mati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yangkemudian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hisap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darahnya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cacinglaut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Pembuahan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terjadi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luar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tubuh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Telur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sudah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dibuahi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menetas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menjadi</a:t>
            </a:r>
            <a:r>
              <a:rPr lang="id-ID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Alat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kelamin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(gonad)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sebuah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saluran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papilla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urogenitalis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tubuhnya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tetap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poikilothermus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Ginjalnya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sepasang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bermuara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papil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urogenitalis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Organ (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aparatus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 pineal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berkembang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kantung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hipofise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bersifat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tetap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id-ID" sz="2100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Memiliki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apendiks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berpasangan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gigi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eksoskeleton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Mempunyai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indra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pembau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id-ID" sz="2100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Mempunyai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alat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pendengar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bentuk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saluran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setengah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lingkaran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Otaknya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berkembang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8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10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pasang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saraf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cranial 8. 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0"/>
              </a:spcAft>
              <a:buFont typeface="Wingdings 2" panose="05020102010507070707" pitchFamily="18" charset="2"/>
              <a:buChar char=""/>
              <a:tabLst>
                <a:tab pos="457200" algn="l"/>
              </a:tabLst>
            </a:pP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Tubuh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dibedakan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atas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Caput(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kepala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truncus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batang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tubuh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Caudal (</a:t>
            </a:r>
            <a:r>
              <a:rPr lang="en-US" sz="2100" kern="1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ekor</a:t>
            </a:r>
            <a:r>
              <a:rPr lang="en-US" sz="2100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id-ID" sz="2100" kern="1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72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7000"/>
            <a:ext cx="9144000" cy="1028940"/>
          </a:xfrm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  <a:latin typeface="Harrington" panose="04040505050A02020702" pitchFamily="82" charset="0"/>
              </a:rPr>
              <a:t>Kelas</a:t>
            </a:r>
            <a:r>
              <a:rPr lang="en-US" dirty="0" smtClean="0">
                <a:solidFill>
                  <a:schemeClr val="bg1"/>
                </a:solidFill>
                <a:latin typeface="Harrington" panose="04040505050A02020702" pitchFamily="82" charset="0"/>
              </a:rPr>
              <a:t> </a:t>
            </a:r>
            <a:r>
              <a:rPr lang="id-ID" dirty="0" err="1">
                <a:solidFill>
                  <a:schemeClr val="bg1"/>
                </a:solidFill>
                <a:latin typeface="Harrington" panose="04040505050A02020702" pitchFamily="82" charset="0"/>
              </a:rPr>
              <a:t>C</a:t>
            </a:r>
            <a:r>
              <a:rPr lang="en-US" dirty="0" err="1" smtClean="0">
                <a:solidFill>
                  <a:schemeClr val="bg1"/>
                </a:solidFill>
                <a:latin typeface="Harrington" panose="04040505050A02020702" pitchFamily="82" charset="0"/>
              </a:rPr>
              <a:t>hondrichthyes</a:t>
            </a:r>
            <a:endParaRPr lang="id-ID" dirty="0">
              <a:solidFill>
                <a:schemeClr val="bg1"/>
              </a:solidFill>
              <a:latin typeface="Harrington" panose="04040505050A0202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6045" y="1311215"/>
            <a:ext cx="11645661" cy="5365630"/>
          </a:xfrm>
        </p:spPr>
        <p:txBody>
          <a:bodyPr>
            <a:noAutofit/>
          </a:bodyPr>
          <a:lstStyle/>
          <a:p>
            <a:pPr algn="l"/>
            <a:r>
              <a:rPr lang="id-ID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K</a:t>
            </a:r>
            <a:r>
              <a:rPr lang="id-ID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elas Chondrichthyes, yaitu ikan-ikan yang kerangkanya berupa tulang rawan, dan sesungguhnya tulang rawan ini bukan menunjukkan keprimitifannya melainkan merupakan ciri sekunder. Kelas ini mencakup 2 subkelas:</a:t>
            </a:r>
          </a:p>
          <a:p>
            <a:pPr marL="457200" indent="-457200" algn="l">
              <a:buFont typeface="+mj-lt"/>
              <a:buAutoNum type="alphaLcPeriod"/>
            </a:pPr>
            <a:r>
              <a:rPr lang="id-ID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Subkelas Elasmobranchii yang dibedakan atas ordo Squaliformes dan ordo Rajiforms. Ordo Squaliformes mencakup semua jenis ikan hiu, sedangkan ordo Rajiformes mencakup jenis-jenis ikan pari. Terdapat beberapa perbedaan antara ikan hiu dan ikan pari yaitu dalam hal: letak celah insang, perlekatan sirip dada dan ujud dari ekornya.</a:t>
            </a:r>
          </a:p>
          <a:p>
            <a:pPr marL="457200" indent="-457200" algn="l">
              <a:buFont typeface="+mj-lt"/>
              <a:buAutoNum type="alphaLcPeriod"/>
            </a:pPr>
            <a:r>
              <a:rPr lang="id-ID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Subkelas Holocephali mencakup jenis ikan langka yang disebut ikan tikus. Ikan ini tidak mirip dengan ikan hiu ataupun ikan pari dalam hal: bentuk tubuh dan jumlah celah insang.</a:t>
            </a:r>
          </a:p>
          <a:p>
            <a:pPr algn="l"/>
            <a:r>
              <a:rPr lang="id-ID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Chondrichthyes berkembang biak dengan cara bertelur dan mengalami fertilisasi internal</a:t>
            </a:r>
            <a:endParaRPr lang="id-ID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rington" panose="04040505050A02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90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396814"/>
            <a:ext cx="9144000" cy="1138687"/>
          </a:xfrm>
        </p:spPr>
        <p:txBody>
          <a:bodyPr>
            <a:normAutofit/>
          </a:bodyPr>
          <a:lstStyle/>
          <a:p>
            <a:r>
              <a:rPr lang="id-ID" dirty="0" smtClean="0">
                <a:solidFill>
                  <a:srgbClr val="FF0000"/>
                </a:solidFill>
                <a:latin typeface="Kristen ITC" panose="03050502040202030202" pitchFamily="66" charset="0"/>
              </a:rPr>
              <a:t>Kelas Osteichtyes</a:t>
            </a:r>
            <a:endParaRPr lang="id-ID" dirty="0">
              <a:solidFill>
                <a:srgbClr val="FF0000"/>
              </a:solidFill>
              <a:latin typeface="Kristen ITC" panose="03050502040202030202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422" y="1811546"/>
            <a:ext cx="11611155" cy="5046454"/>
          </a:xfrm>
        </p:spPr>
        <p:txBody>
          <a:bodyPr>
            <a:noAutofit/>
          </a:bodyPr>
          <a:lstStyle/>
          <a:p>
            <a:pPr marL="342900" lvl="0" indent="-342900" algn="l">
              <a:buFont typeface="Wingdings" panose="05000000000000000000" pitchFamily="2" charset="2"/>
              <a:buChar char="ü"/>
            </a:pP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Osteichthyes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mencakup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semua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jenis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dengan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kerangka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berasal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dari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bahan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tulang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sejati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. Ada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kelompok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besar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bertulang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sejati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ini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.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Satu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kelompok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sangat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penting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artinya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dalam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perjalanan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evolusi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hewan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darat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(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Tetrapoda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)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kelompok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yang lain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berkembang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menjadi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ikan-ikan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maju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seperti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kita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kenal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sekarang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ini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.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Ikan-ikan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yang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dipandang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penting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dalam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perjalanan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evolusi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Tetrapoda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adalah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ordo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Coelacanthiformes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,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sedangkan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yang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berkembang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menuju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ikan-ikan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modern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masa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sekarang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adalah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Actinopterygii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.</a:t>
            </a:r>
            <a:endParaRPr lang="id-ID" sz="2900" dirty="0">
              <a:solidFill>
                <a:srgbClr val="FF0000"/>
              </a:solidFill>
              <a:latin typeface="Kristen ITC" panose="03050502040202030202" pitchFamily="66" charset="0"/>
            </a:endParaRPr>
          </a:p>
          <a:p>
            <a:pPr marL="342900" lvl="0" indent="-342900" algn="l">
              <a:buFont typeface="Wingdings" panose="05000000000000000000" pitchFamily="2" charset="2"/>
              <a:buChar char="ü"/>
            </a:pP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Osteichthyes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berkembangbiak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dengan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cara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bertelur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mengalami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fertilisasi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eksternal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,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habitatnya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ada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di air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tawar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dan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Kristen ITC" panose="03050502040202030202" pitchFamily="66" charset="0"/>
              </a:rPr>
              <a:t>ada</a:t>
            </a:r>
            <a:r>
              <a:rPr lang="en-US" sz="2900" dirty="0">
                <a:solidFill>
                  <a:srgbClr val="FF0000"/>
                </a:solidFill>
                <a:latin typeface="Kristen ITC" panose="03050502040202030202" pitchFamily="66" charset="0"/>
              </a:rPr>
              <a:t> yang di </a:t>
            </a:r>
            <a:r>
              <a:rPr lang="en-US" sz="2900" dirty="0" err="1" smtClean="0">
                <a:solidFill>
                  <a:srgbClr val="FF0000"/>
                </a:solidFill>
                <a:latin typeface="Kristen ITC" panose="03050502040202030202" pitchFamily="66" charset="0"/>
              </a:rPr>
              <a:t>laut</a:t>
            </a:r>
            <a:r>
              <a:rPr lang="id-ID" sz="2900" dirty="0" smtClean="0">
                <a:solidFill>
                  <a:srgbClr val="FF0000"/>
                </a:solidFill>
                <a:latin typeface="Kristen ITC" panose="03050502040202030202" pitchFamily="66" charset="0"/>
              </a:rPr>
              <a:t>.</a:t>
            </a:r>
            <a:endParaRPr lang="id-ID" sz="2900" dirty="0">
              <a:solidFill>
                <a:srgbClr val="FF0000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22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883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3358" y="127000"/>
            <a:ext cx="9144000" cy="1046192"/>
          </a:xfrm>
        </p:spPr>
        <p:txBody>
          <a:bodyPr/>
          <a:lstStyle/>
          <a:p>
            <a:r>
              <a:rPr lang="id-ID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anose="04040505050A02020702" pitchFamily="82" charset="0"/>
              </a:rPr>
              <a:t>Reproduksi</a:t>
            </a:r>
            <a:endParaRPr lang="id-ID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rington" panose="04040505050A0202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9125" y="1173192"/>
            <a:ext cx="11300603" cy="5106838"/>
          </a:xfrm>
        </p:spPr>
        <p:txBody>
          <a:bodyPr>
            <a:normAutofit/>
          </a:bodyPr>
          <a:lstStyle/>
          <a:p>
            <a:pPr algn="just"/>
            <a:endParaRPr lang="id-ID" sz="2800" dirty="0" smtClean="0"/>
          </a:p>
          <a:p>
            <a:pPr algn="just"/>
            <a:r>
              <a:rPr lang="id-ID" sz="2800" dirty="0" smtClean="0">
                <a:latin typeface="Harrington" panose="04040505050A02020702" pitchFamily="82" charset="0"/>
              </a:rPr>
              <a:t>Reproduksi Eksternal 		   Ovivar</a:t>
            </a:r>
          </a:p>
          <a:p>
            <a:pPr algn="just"/>
            <a:r>
              <a:rPr lang="id-ID" sz="2800" dirty="0" smtClean="0">
                <a:latin typeface="Harrington" panose="04040505050A02020702" pitchFamily="82" charset="0"/>
              </a:rPr>
              <a:t>Reproduksi Internal 		Ovovivivar</a:t>
            </a:r>
          </a:p>
          <a:p>
            <a:pPr algn="l"/>
            <a:endParaRPr lang="id-ID" sz="2800" dirty="0"/>
          </a:p>
          <a:p>
            <a:pPr algn="l"/>
            <a:endParaRPr lang="id-ID" sz="28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298156" y="1915064"/>
            <a:ext cx="13802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968149" y="2415396"/>
            <a:ext cx="13802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Content Placeholder 3" descr="2-S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9155" y="3088257"/>
            <a:ext cx="3429001" cy="2971800"/>
          </a:xfrm>
          <a:prstGeom prst="rect">
            <a:avLst/>
          </a:prstGeom>
          <a:noFill/>
          <a:ln/>
        </p:spPr>
      </p:pic>
      <p:pic>
        <p:nvPicPr>
          <p:cNvPr id="15" name="Picture 5" descr="3個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970853" y="3088257"/>
            <a:ext cx="3740943" cy="2971800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347448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Perkembangbiakan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ikan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dari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tahap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fertilisasi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eksternal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hingga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menjadi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anak</a:t>
            </a:r>
            <a:r>
              <a:rPr lang="en-US" sz="3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 </a:t>
            </a:r>
            <a:r>
              <a:rPr lang="en-US" sz="3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anose="04090605060D06020702" pitchFamily="82" charset="0"/>
              </a:rPr>
              <a:t>ikan</a:t>
            </a:r>
            <a:endParaRPr lang="id-ID" sz="3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Jokerman" panose="04090605060D06020702" pitchFamily="82" charset="0"/>
            </a:endParaRPr>
          </a:p>
        </p:txBody>
      </p:sp>
      <p:pic>
        <p:nvPicPr>
          <p:cNvPr id="3" name="Content Placeholder 5" descr="perekembangantelur-ika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136" y="2216989"/>
            <a:ext cx="2915728" cy="448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0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413</Words>
  <Application>Microsoft Office PowerPoint</Application>
  <PresentationFormat>Widescreen</PresentationFormat>
  <Paragraphs>35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Harrington</vt:lpstr>
      <vt:lpstr>Jokerman</vt:lpstr>
      <vt:lpstr>Kristen ITC</vt:lpstr>
      <vt:lpstr>Monotype Corsiva</vt:lpstr>
      <vt:lpstr>Symbol</vt:lpstr>
      <vt:lpstr>Times New Roman</vt:lpstr>
      <vt:lpstr>Wingdings</vt:lpstr>
      <vt:lpstr>Wingdings 2</vt:lpstr>
      <vt:lpstr>Office Theme</vt:lpstr>
      <vt:lpstr>Anggota Kelompok</vt:lpstr>
      <vt:lpstr>Super Kelas Pisces</vt:lpstr>
      <vt:lpstr>PowerPoint Presentation</vt:lpstr>
      <vt:lpstr>Kelas Agnatha</vt:lpstr>
      <vt:lpstr>Kelas Chondrichthyes</vt:lpstr>
      <vt:lpstr>Kelas Osteichtyes</vt:lpstr>
      <vt:lpstr>PowerPoint Presentation</vt:lpstr>
      <vt:lpstr>Reproduksi</vt:lpstr>
      <vt:lpstr>Perkembangbiakan ikan dari tahap fertilisasi eksternal hingga menjadi anak ikan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Anggota Kelompok</dc:title>
  <dc:creator>ADHISTI</dc:creator>
  <cp:lastModifiedBy>ADHISTI</cp:lastModifiedBy>
  <cp:revision>16</cp:revision>
  <dcterms:created xsi:type="dcterms:W3CDTF">2013-03-20T13:24:14Z</dcterms:created>
  <dcterms:modified xsi:type="dcterms:W3CDTF">2013-03-20T15:51:10Z</dcterms:modified>
</cp:coreProperties>
</file>