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262" r:id="rId2"/>
    <p:sldId id="2359" r:id="rId3"/>
    <p:sldId id="2360" r:id="rId4"/>
    <p:sldId id="2361" r:id="rId5"/>
    <p:sldId id="2362" r:id="rId6"/>
    <p:sldId id="2363" r:id="rId7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73.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이사야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65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장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보라 내가 새 하늘과 새 땅을 창조하나니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이전 것은 기억되거나 마음에 생각나지 아니할 것이라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너희는 내가 창조하는 것으로 말미암아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영원히 기뻐하며 즐거워할지니라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보라 내가 예루살렘을 즐거운 성으로 창조하며 그 백성을 기쁨으로 삼고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예루살렘을 즐거워하며 나의 백성을 기뻐하리니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우는 소리와 부르짖는 소리가 그 가운데에서 다시는 들리지 아니할 것이며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563619"/>
            <a:ext cx="89289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이리와 어린 양이 함께 먹을 것이며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사자가 소처럼 짚을 먹을 것이며 뱀은 흙을 양식으로 삼을 것이니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나의 성산에서는 해함도 없겠고 상함도 없으리라 여호와께서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말씀하시니라</a:t>
            </a:r>
            <a:r>
              <a:rPr lang="en-US" altLang="ko-KR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  </a:t>
            </a:r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  <a:r>
              <a:rPr lang="en-US" altLang="ko-KR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7963</TotalTime>
  <Words>81</Words>
  <Application>Microsoft Office PowerPoint</Application>
  <PresentationFormat>화면 슬라이드 쇼(16:9)</PresentationFormat>
  <Paragraphs>13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753</cp:revision>
  <dcterms:created xsi:type="dcterms:W3CDTF">2007-05-31T02:43:10Z</dcterms:created>
  <dcterms:modified xsi:type="dcterms:W3CDTF">2024-10-15T11:21:06Z</dcterms:modified>
</cp:coreProperties>
</file>