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262" r:id="rId2"/>
    <p:sldId id="2359" r:id="rId3"/>
    <p:sldId id="2360" r:id="rId4"/>
    <p:sldId id="2361" r:id="rId5"/>
    <p:sldId id="2362" r:id="rId6"/>
    <p:sldId id="2363" r:id="rId7"/>
  </p:sldIdLst>
  <p:sldSz cx="9144000" cy="5143500" type="screen16x9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CC"/>
    <a:srgbClr val="006699"/>
    <a:srgbClr val="0066CC"/>
    <a:srgbClr val="3366FF"/>
    <a:srgbClr val="E1B565"/>
    <a:srgbClr val="DCEE32"/>
    <a:srgbClr val="0033CC"/>
    <a:srgbClr val="FF9933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9317" autoAdjust="0"/>
    <p:restoredTop sz="89120" autoAdjust="0"/>
  </p:normalViewPr>
  <p:slideViewPr>
    <p:cSldViewPr>
      <p:cViewPr varScale="1">
        <p:scale>
          <a:sx n="75" d="100"/>
          <a:sy n="75" d="100"/>
        </p:scale>
        <p:origin x="102" y="294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A567901-E063-448B-9669-72D76B4DBB89}" type="datetimeFigureOut">
              <a:rPr lang="ko-KR" altLang="en-US" smtClean="0"/>
              <a:pPr/>
              <a:t>2024-10-15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2F5A70-AB9A-4677-87F0-B37AEF390AF9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524335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1597835"/>
            <a:ext cx="7772400" cy="1102519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1D32F6-9EDE-459F-A5A4-A65ED4DF0B19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B39370-BB0C-4F82-8743-4F1D578CBD52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114E2B-291E-4B7C-AF38-4D024EE47DA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1_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914400" y="384048"/>
            <a:ext cx="7772400" cy="685800"/>
          </a:xfrm>
          <a:prstGeom prst="rect">
            <a:avLst/>
          </a:prstGeo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  <a:endParaRPr lang="en-US" dirty="0"/>
          </a:p>
        </p:txBody>
      </p:sp>
      <p:sp>
        <p:nvSpPr>
          <p:cNvPr id="4" name="날짜 개체 틀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>
              <a:solidFill>
                <a:srgbClr val="D6ECFF"/>
              </a:solidFill>
            </a:endParaRPr>
          </a:p>
        </p:txBody>
      </p:sp>
      <p:sp>
        <p:nvSpPr>
          <p:cNvPr id="5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4925" y="138115"/>
            <a:ext cx="5562600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ko-KR">
                <a:solidFill>
                  <a:srgbClr val="D6ECFF"/>
                </a:solidFill>
              </a:rPr>
              <a:t>요한복음 12장</a:t>
            </a:r>
          </a:p>
        </p:txBody>
      </p:sp>
      <p:sp>
        <p:nvSpPr>
          <p:cNvPr id="6" name="슬라이드 번호 개체 틀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0D41E9-234E-4AE6-A484-DAF2ED8E7FAC}" type="slidenum">
              <a:rPr lang="en-US" altLang="ko-KR">
                <a:solidFill>
                  <a:srgbClr val="D6ECFF"/>
                </a:solidFill>
              </a:rPr>
              <a:pPr>
                <a:defRPr/>
              </a:pPr>
              <a:t>‹#›</a:t>
            </a:fld>
            <a:endParaRPr lang="en-US" altLang="ko-KR">
              <a:solidFill>
                <a:srgbClr val="D6ECFF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79512" y="195486"/>
            <a:ext cx="8784976" cy="4644516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</p:spTree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8AE0F96-1EFD-418A-921D-8C7547DEEA3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944167-9403-4BEF-A59A-E7AE6C89400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33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33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C91FA7-78B4-4EB9-A018-B030A8A93E8F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ADE026-C3C1-4DD1-A50E-2BC675DD92F1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56B76B-9B4E-40A9-9311-095E787A5BC7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19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04804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19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D4F959-F588-48BC-AED6-6607D5A0E550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4025519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4683919"/>
            <a:ext cx="2895600" cy="357188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878FF1-B09B-4B99-A1AC-C8B143BDDF48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05979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00151"/>
            <a:ext cx="8229600" cy="339447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dirty="0"/>
              <a:t>마스터 텍스트 스타일을 편집합니다</a:t>
            </a:r>
          </a:p>
          <a:p>
            <a:pPr lvl="1"/>
            <a:r>
              <a:rPr lang="ko-KR" altLang="en-US" dirty="0"/>
              <a:t>둘째 수준</a:t>
            </a:r>
          </a:p>
          <a:p>
            <a:pPr lvl="2"/>
            <a:r>
              <a:rPr lang="ko-KR" altLang="en-US" dirty="0"/>
              <a:t>셋째 수준</a:t>
            </a:r>
          </a:p>
          <a:p>
            <a:pPr lvl="3"/>
            <a:r>
              <a:rPr lang="ko-KR" altLang="en-US" dirty="0"/>
              <a:t>넷째 수준</a:t>
            </a:r>
          </a:p>
          <a:p>
            <a:pPr lvl="4"/>
            <a:r>
              <a:rPr lang="ko-KR" altLang="en-US" dirty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ko-KR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4683919"/>
            <a:ext cx="2133600" cy="357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22439962-6667-437C-B967-345B48298E63}" type="slidenum">
              <a:rPr lang="en-US" altLang="ko-KR">
                <a:solidFill>
                  <a:srgbClr val="000000"/>
                </a:solidFill>
              </a:rPr>
              <a:pPr/>
              <a:t>‹#›</a:t>
            </a:fld>
            <a:endParaRPr lang="en-US" altLang="ko-KR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4119" r:id="rId12"/>
  </p:sldLayoutIdLst>
  <p:transition spd="slow"/>
  <p:txStyles>
    <p:titleStyle>
      <a:lvl1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2pPr>
      <a:lvl3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3pPr>
      <a:lvl4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4pPr>
      <a:lvl5pPr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charset="-127"/>
          <a:ea typeface="굴림" charset="-127"/>
        </a:defRPr>
      </a:lvl9pPr>
    </p:titleStyle>
    <p:bodyStyle>
      <a:lvl1pPr marL="342900" indent="-3429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40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  <a:cs typeface="+mn-cs"/>
        </a:defRPr>
      </a:lvl1pPr>
      <a:lvl2pPr marL="742950" indent="-28575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6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2pPr>
      <a:lvl3pPr marL="11430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32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3pPr>
      <a:lvl4pPr marL="16002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4pPr>
      <a:lvl5pPr marL="2057400" indent="-228600" algn="l" rtl="0" fontAlgn="base" latinLnBrk="1">
        <a:lnSpc>
          <a:spcPct val="150000"/>
        </a:lnSpc>
        <a:spcBef>
          <a:spcPct val="20000"/>
        </a:spcBef>
        <a:spcAft>
          <a:spcPct val="0"/>
        </a:spcAft>
        <a:buFontTx/>
        <a:buNone/>
        <a:defRPr kumimoji="1" sz="2800" b="1">
          <a:solidFill>
            <a:schemeClr val="bg1"/>
          </a:solidFill>
          <a:effectLst>
            <a:outerShdw blurRad="38100" dist="38100" dir="2700000" algn="tl">
              <a:srgbClr val="000000">
                <a:alpha val="43137"/>
              </a:srgbClr>
            </a:outerShdw>
          </a:effectLst>
          <a:latin typeface="HY강M" pitchFamily="18" charset="-127"/>
          <a:ea typeface="HY강M" pitchFamily="18" charset="-127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0" y="1203334"/>
            <a:ext cx="9144000" cy="2215991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ko-KR" altLang="en-US" sz="55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성시교독</a:t>
            </a:r>
            <a:endParaRPr lang="en-US" altLang="ko-KR" sz="5500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endParaRPr lang="en-US" altLang="ko-KR" sz="2800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  <a:p>
            <a:pPr algn="ctr">
              <a:defRPr/>
            </a:pPr>
            <a:r>
              <a:rPr lang="en-US" altLang="ko-KR" sz="55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73. </a:t>
            </a:r>
            <a:r>
              <a:rPr lang="ko-KR" altLang="en-US" sz="55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이사야</a:t>
            </a:r>
            <a:r>
              <a:rPr lang="en-US" altLang="ko-KR" sz="55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 65</a:t>
            </a:r>
            <a:r>
              <a:rPr lang="ko-KR" altLang="en-US" sz="55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장</a:t>
            </a:r>
            <a:endParaRPr lang="en-US" altLang="ko-KR" sz="5500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78029627"/>
      </p:ext>
    </p:extLst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87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보라 내가 새 하늘과 새 땅을 창조하나니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8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600" b="1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이전 것은 기억되거나 마음에 생각나지 아니할 것이라</a:t>
            </a:r>
          </a:p>
        </p:txBody>
      </p:sp>
    </p:spTree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2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너희는 내가 창조하는 것으로 말미암아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7"/>
            <a:ext cx="8928992" cy="8002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600" b="1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영원히 기뻐하며 즐거워할지니라</a:t>
            </a:r>
          </a:p>
        </p:txBody>
      </p:sp>
    </p:spTree>
  </p:cSld>
  <p:clrMapOvr>
    <a:masterClrMapping/>
  </p:clrMapOvr>
  <p:transition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2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solidFill>
                  <a:srgbClr val="000000"/>
                </a:solidFill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보라 내가 예루살렘을 즐거운 성으로 창조하며 그 백성을 기쁨으로 삼고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340941"/>
            <a:ext cx="892899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내가 예루살렘을 즐거워하며 나의 백성을 기뻐하리니</a:t>
            </a:r>
          </a:p>
        </p:txBody>
      </p:sp>
    </p:spTree>
  </p:cSld>
  <p:clrMapOvr>
    <a:masterClrMapping/>
  </p:clrMapOvr>
  <p:transition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우는 소리와 부르짖는 소리가 그 가운데에서 다시는 들리지 아니할 것이며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563619"/>
            <a:ext cx="8928992" cy="8002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이리와 어린 양이 함께 먹을 것이며</a:t>
            </a: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07504" y="195491"/>
            <a:ext cx="8928992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4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Bold" panose="00000800000000000000" pitchFamily="2" charset="-127"/>
                <a:ea typeface="나눔스퀘어 네오 Bold" panose="00000800000000000000" pitchFamily="2" charset="-127"/>
              </a:rPr>
              <a:t>사자가 소처럼 짚을 먹을 것이며 뱀은 흙을 양식으로 삼을 것이니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504" y="2211714"/>
            <a:ext cx="8928992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ko-KR" altLang="en-US" sz="4600" b="1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나의 성산에서는 해함도 없겠고 상함도 없으리라 여호와께서 </a:t>
            </a:r>
            <a:r>
              <a:rPr lang="ko-KR" altLang="en-US" sz="4600" b="1" dirty="0" err="1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말씀하시니라</a:t>
            </a:r>
            <a:r>
              <a:rPr lang="en-US" altLang="ko-KR" sz="4600" b="1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.   </a:t>
            </a:r>
            <a:r>
              <a:rPr lang="ko-KR" altLang="en-US" sz="4600" b="1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아멘</a:t>
            </a:r>
            <a:r>
              <a:rPr lang="en-US" altLang="ko-KR" sz="4600" b="1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스퀘어 네오 Heavy" panose="00000A00000000000000" pitchFamily="2" charset="-127"/>
                <a:ea typeface="나눔스퀘어 네오 Heavy" panose="00000A00000000000000" pitchFamily="2" charset="-127"/>
              </a:rPr>
              <a:t>.</a:t>
            </a:r>
            <a:endParaRPr lang="ko-KR" altLang="en-US" sz="4600" b="1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나눔스퀘어 네오 Heavy" panose="00000A00000000000000" pitchFamily="2" charset="-127"/>
              <a:ea typeface="나눔스퀘어 네오 Heavy" panose="00000A00000000000000" pitchFamily="2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57562520"/>
      </p:ext>
    </p:extLst>
  </p:cSld>
  <p:clrMapOvr>
    <a:masterClrMapping/>
  </p:clrMapOvr>
  <p:transition>
    <p:fade/>
  </p:transition>
</p:sld>
</file>

<file path=ppt/theme/theme1.xml><?xml version="1.0" encoding="utf-8"?>
<a:theme xmlns:a="http://schemas.openxmlformats.org/drawingml/2006/main" name="1_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7963</TotalTime>
  <Words>81</Words>
  <Application>Microsoft Office PowerPoint</Application>
  <PresentationFormat>화면 슬라이드 쇼(16:9)</PresentationFormat>
  <Paragraphs>13</Paragraphs>
  <Slides>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6</vt:i4>
      </vt:variant>
    </vt:vector>
  </HeadingPairs>
  <TitlesOfParts>
    <vt:vector size="12" baseType="lpstr">
      <vt:lpstr>HY강M</vt:lpstr>
      <vt:lpstr>굴림</vt:lpstr>
      <vt:lpstr>나눔스퀘어 네오 Bold</vt:lpstr>
      <vt:lpstr>나눔스퀘어 네오 Heavy</vt:lpstr>
      <vt:lpstr>맑은 고딕</vt:lpstr>
      <vt:lpstr>1_기본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장동복</dc:creator>
  <cp:lastModifiedBy>맛있다 군만두</cp:lastModifiedBy>
  <cp:revision>753</cp:revision>
  <dcterms:created xsi:type="dcterms:W3CDTF">2007-05-31T02:43:10Z</dcterms:created>
  <dcterms:modified xsi:type="dcterms:W3CDTF">2024-10-15T11:21:06Z</dcterms:modified>
</cp:coreProperties>
</file>